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2"/>
  </p:notesMasterIdLst>
  <p:sldIdLst>
    <p:sldId id="320" r:id="rId5"/>
    <p:sldId id="340" r:id="rId6"/>
    <p:sldId id="258" r:id="rId7"/>
    <p:sldId id="259" r:id="rId8"/>
    <p:sldId id="260" r:id="rId9"/>
    <p:sldId id="351" r:id="rId10"/>
    <p:sldId id="305" r:id="rId11"/>
    <p:sldId id="341" r:id="rId12"/>
    <p:sldId id="335" r:id="rId13"/>
    <p:sldId id="262" r:id="rId14"/>
    <p:sldId id="346" r:id="rId15"/>
    <p:sldId id="263" r:id="rId16"/>
    <p:sldId id="303" r:id="rId17"/>
    <p:sldId id="321" r:id="rId18"/>
    <p:sldId id="266" r:id="rId19"/>
    <p:sldId id="342" r:id="rId20"/>
    <p:sldId id="267" r:id="rId21"/>
    <p:sldId id="268" r:id="rId22"/>
    <p:sldId id="319" r:id="rId23"/>
    <p:sldId id="352" r:id="rId24"/>
    <p:sldId id="336" r:id="rId25"/>
    <p:sldId id="315" r:id="rId26"/>
    <p:sldId id="314" r:id="rId27"/>
    <p:sldId id="316" r:id="rId28"/>
    <p:sldId id="271" r:id="rId29"/>
    <p:sldId id="272" r:id="rId30"/>
    <p:sldId id="273" r:id="rId31"/>
    <p:sldId id="274" r:id="rId32"/>
    <p:sldId id="275" r:id="rId33"/>
    <p:sldId id="337" r:id="rId34"/>
    <p:sldId id="304" r:id="rId35"/>
    <p:sldId id="353" r:id="rId36"/>
    <p:sldId id="279" r:id="rId37"/>
    <p:sldId id="280" r:id="rId38"/>
    <p:sldId id="277" r:id="rId39"/>
    <p:sldId id="354" r:id="rId40"/>
    <p:sldId id="278" r:id="rId41"/>
    <p:sldId id="338" r:id="rId42"/>
    <p:sldId id="347" r:id="rId43"/>
    <p:sldId id="281" r:id="rId44"/>
    <p:sldId id="348" r:id="rId45"/>
    <p:sldId id="355" r:id="rId46"/>
    <p:sldId id="282" r:id="rId47"/>
    <p:sldId id="283" r:id="rId48"/>
    <p:sldId id="284" r:id="rId49"/>
    <p:sldId id="306" r:id="rId50"/>
    <p:sldId id="322" r:id="rId51"/>
    <p:sldId id="307" r:id="rId52"/>
    <p:sldId id="324" r:id="rId53"/>
    <p:sldId id="325" r:id="rId54"/>
    <p:sldId id="326" r:id="rId55"/>
    <p:sldId id="367" r:id="rId56"/>
    <p:sldId id="349" r:id="rId57"/>
    <p:sldId id="327" r:id="rId58"/>
    <p:sldId id="328" r:id="rId59"/>
    <p:sldId id="329" r:id="rId60"/>
    <p:sldId id="286" r:id="rId61"/>
    <p:sldId id="309" r:id="rId62"/>
    <p:sldId id="330" r:id="rId63"/>
    <p:sldId id="331" r:id="rId64"/>
    <p:sldId id="332" r:id="rId65"/>
    <p:sldId id="334" r:id="rId66"/>
    <p:sldId id="333" r:id="rId67"/>
    <p:sldId id="308" r:id="rId68"/>
    <p:sldId id="310" r:id="rId69"/>
    <p:sldId id="288" r:id="rId70"/>
    <p:sldId id="311" r:id="rId71"/>
    <p:sldId id="312" r:id="rId72"/>
    <p:sldId id="292" r:id="rId73"/>
    <p:sldId id="293" r:id="rId74"/>
    <p:sldId id="294" r:id="rId75"/>
    <p:sldId id="295" r:id="rId76"/>
    <p:sldId id="296" r:id="rId77"/>
    <p:sldId id="343" r:id="rId78"/>
    <p:sldId id="356" r:id="rId79"/>
    <p:sldId id="350" r:id="rId80"/>
    <p:sldId id="297" r:id="rId81"/>
    <p:sldId id="318" r:id="rId82"/>
    <p:sldId id="344" r:id="rId83"/>
    <p:sldId id="299" r:id="rId84"/>
    <p:sldId id="357" r:id="rId85"/>
    <p:sldId id="358" r:id="rId86"/>
    <p:sldId id="365" r:id="rId87"/>
    <p:sldId id="345" r:id="rId88"/>
    <p:sldId id="317" r:id="rId89"/>
    <p:sldId id="301" r:id="rId90"/>
    <p:sldId id="366"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jVSlYNemiRgGpWFDHcO2Hg==" hashData="xws9j+LBw0JO7AVbmDuTpNsife0bG/6tYbmK6ZWcsfzHkizolCnyvOatPgHQgu7TGFgDJrl10sJx0rMsfikDpA=="/>
  <p:extLst>
    <p:ext uri="{521415D9-36F7-43E2-AB2F-B90AF26B5E84}">
      <p14:sectionLst xmlns:p14="http://schemas.microsoft.com/office/powerpoint/2010/main">
        <p14:section name="Default Section" id="{C0056DC3-FC15-4170-825F-2F2CB5B72C74}">
          <p14:sldIdLst>
            <p14:sldId id="320"/>
            <p14:sldId id="340"/>
            <p14:sldId id="258"/>
            <p14:sldId id="259"/>
          </p14:sldIdLst>
        </p14:section>
        <p14:section name="ĐỊNH NGHĨA HEN" id="{7D2BA29A-34EE-4DBE-9B47-865F598898A8}">
          <p14:sldIdLst>
            <p14:sldId id="260"/>
            <p14:sldId id="351"/>
            <p14:sldId id="305"/>
            <p14:sldId id="341"/>
            <p14:sldId id="335"/>
            <p14:sldId id="262"/>
            <p14:sldId id="346"/>
            <p14:sldId id="263"/>
          </p14:sldIdLst>
        </p14:section>
        <p14:section name="CHẨN ĐOÁN HEN" id="{A6060447-CECD-411A-9E1F-AAA2FEAD54AF}">
          <p14:sldIdLst>
            <p14:sldId id="303"/>
            <p14:sldId id="321"/>
            <p14:sldId id="266"/>
            <p14:sldId id="342"/>
            <p14:sldId id="267"/>
            <p14:sldId id="268"/>
            <p14:sldId id="319"/>
            <p14:sldId id="352"/>
            <p14:sldId id="336"/>
            <p14:sldId id="315"/>
            <p14:sldId id="314"/>
            <p14:sldId id="316"/>
            <p14:sldId id="271"/>
            <p14:sldId id="272"/>
            <p14:sldId id="273"/>
            <p14:sldId id="274"/>
            <p14:sldId id="275"/>
            <p14:sldId id="337"/>
            <p14:sldId id="304"/>
          </p14:sldIdLst>
        </p14:section>
        <p14:section name="PHÂN LOẠI KIỂU HÌNH HEN" id="{771F1F8E-1DF5-4E42-8303-0C1C625AF12F}">
          <p14:sldIdLst>
            <p14:sldId id="353"/>
            <p14:sldId id="279"/>
            <p14:sldId id="280"/>
            <p14:sldId id="277"/>
            <p14:sldId id="354"/>
            <p14:sldId id="278"/>
            <p14:sldId id="338"/>
            <p14:sldId id="347"/>
            <p14:sldId id="281"/>
            <p14:sldId id="348"/>
            <p14:sldId id="355"/>
          </p14:sldIdLst>
        </p14:section>
        <p14:section name="ĐIỀU TRỊ HEN" id="{CFE8F7FE-B069-4D8A-B4EA-CF913843D3FF}">
          <p14:sldIdLst>
            <p14:sldId id="282"/>
            <p14:sldId id="283"/>
            <p14:sldId id="284"/>
          </p14:sldIdLst>
        </p14:section>
        <p14:section name="CƠN HEN CẤP" id="{419F8104-9FF7-4D44-A994-42B6492FD227}">
          <p14:sldIdLst>
            <p14:sldId id="306"/>
            <p14:sldId id="322"/>
            <p14:sldId id="307"/>
            <p14:sldId id="324"/>
            <p14:sldId id="325"/>
            <p14:sldId id="326"/>
            <p14:sldId id="367"/>
            <p14:sldId id="349"/>
            <p14:sldId id="327"/>
            <p14:sldId id="328"/>
            <p14:sldId id="329"/>
            <p14:sldId id="286"/>
            <p14:sldId id="309"/>
            <p14:sldId id="330"/>
            <p14:sldId id="331"/>
            <p14:sldId id="332"/>
            <p14:sldId id="334"/>
            <p14:sldId id="333"/>
            <p14:sldId id="308"/>
            <p14:sldId id="310"/>
            <p14:sldId id="288"/>
            <p14:sldId id="311"/>
            <p14:sldId id="312"/>
          </p14:sldIdLst>
        </p14:section>
        <p14:section name="Điều trị phòng ngừa" id="{5893857A-31A3-4687-B0AD-178CF4804463}">
          <p14:sldIdLst>
            <p14:sldId id="292"/>
            <p14:sldId id="293"/>
            <p14:sldId id="294"/>
            <p14:sldId id="295"/>
            <p14:sldId id="296"/>
            <p14:sldId id="343"/>
            <p14:sldId id="356"/>
            <p14:sldId id="350"/>
            <p14:sldId id="297"/>
            <p14:sldId id="318"/>
            <p14:sldId id="344"/>
            <p14:sldId id="299"/>
            <p14:sldId id="357"/>
            <p14:sldId id="358"/>
            <p14:sldId id="365"/>
            <p14:sldId id="345"/>
            <p14:sldId id="317"/>
            <p14:sldId id="301"/>
            <p14:sldId id="3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ắng Trần Mạnh" initials="TMT" lastIdx="2" clrIdx="0">
    <p:extLst>
      <p:ext uri="{19B8F6BF-5375-455C-9EA6-DF929625EA0E}">
        <p15:presenceInfo xmlns:p15="http://schemas.microsoft.com/office/powerpoint/2012/main" userId="Thắng Trần Mạ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0630" autoAdjust="0"/>
  </p:normalViewPr>
  <p:slideViewPr>
    <p:cSldViewPr snapToGrid="0" snapToObjects="1">
      <p:cViewPr varScale="1">
        <p:scale>
          <a:sx n="90" d="100"/>
          <a:sy n="90" d="100"/>
        </p:scale>
        <p:origin x="816" y="9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94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8D01E98C-4DDA-4D83-8EB7-318299BF4910}"/>
    <pc:docChg chg="undo custSel addSld delSld modSld sldOrd addSection delSection modSection">
      <pc:chgData name="Sci Library User" userId="b38e8abe-debd-4b7b-a571-441ea48c3b71" providerId="ADAL" clId="{8D01E98C-4DDA-4D83-8EB7-318299BF4910}" dt="2019-12-27T15:50:12.783" v="1562" actId="1076"/>
      <pc:docMkLst>
        <pc:docMk/>
      </pc:docMkLst>
      <pc:sldChg chg="addSp delSp modSp">
        <pc:chgData name="Sci Library User" userId="b38e8abe-debd-4b7b-a571-441ea48c3b71" providerId="ADAL" clId="{8D01E98C-4DDA-4D83-8EB7-318299BF4910}" dt="2019-12-27T15:05:09.458" v="746" actId="20577"/>
        <pc:sldMkLst>
          <pc:docMk/>
          <pc:sldMk cId="2273560594" sldId="286"/>
        </pc:sldMkLst>
        <pc:spChg chg="add del mod">
          <ac:chgData name="Sci Library User" userId="b38e8abe-debd-4b7b-a571-441ea48c3b71" providerId="ADAL" clId="{8D01E98C-4DDA-4D83-8EB7-318299BF4910}" dt="2019-12-27T15:02:22.115" v="583" actId="1032"/>
          <ac:spMkLst>
            <pc:docMk/>
            <pc:sldMk cId="2273560594" sldId="286"/>
            <ac:spMk id="3" creationId="{6AB943C2-FD7B-4503-A214-15B8604AFFE9}"/>
          </ac:spMkLst>
        </pc:spChg>
        <pc:spChg chg="del">
          <ac:chgData name="Sci Library User" userId="b38e8abe-debd-4b7b-a571-441ea48c3b71" providerId="ADAL" clId="{8D01E98C-4DDA-4D83-8EB7-318299BF4910}" dt="2019-12-27T15:02:09.469" v="581" actId="478"/>
          <ac:spMkLst>
            <pc:docMk/>
            <pc:sldMk cId="2273560594" sldId="286"/>
            <ac:spMk id="50178" creationId="{00000000-0000-0000-0000-000000000000}"/>
          </ac:spMkLst>
        </pc:spChg>
        <pc:spChg chg="del">
          <ac:chgData name="Sci Library User" userId="b38e8abe-debd-4b7b-a571-441ea48c3b71" providerId="ADAL" clId="{8D01E98C-4DDA-4D83-8EB7-318299BF4910}" dt="2019-12-27T15:02:16.134" v="582" actId="478"/>
          <ac:spMkLst>
            <pc:docMk/>
            <pc:sldMk cId="2273560594" sldId="286"/>
            <ac:spMk id="129029" creationId="{00000000-0000-0000-0000-000000000000}"/>
          </ac:spMkLst>
        </pc:spChg>
        <pc:graphicFrameChg chg="add mod modGraphic">
          <ac:chgData name="Sci Library User" userId="b38e8abe-debd-4b7b-a571-441ea48c3b71" providerId="ADAL" clId="{8D01E98C-4DDA-4D83-8EB7-318299BF4910}" dt="2019-12-27T15:05:09.458" v="746" actId="20577"/>
          <ac:graphicFrameMkLst>
            <pc:docMk/>
            <pc:sldMk cId="2273560594" sldId="286"/>
            <ac:graphicFrameMk id="4" creationId="{A86D6E47-AC5A-4934-BEB1-A8340DE1875C}"/>
          </ac:graphicFrameMkLst>
        </pc:graphicFrameChg>
      </pc:sldChg>
      <pc:sldChg chg="modSp">
        <pc:chgData name="Sci Library User" userId="b38e8abe-debd-4b7b-a571-441ea48c3b71" providerId="ADAL" clId="{8D01E98C-4DDA-4D83-8EB7-318299BF4910}" dt="2019-12-27T15:45:05.339" v="1443"/>
        <pc:sldMkLst>
          <pc:docMk/>
          <pc:sldMk cId="134595667" sldId="288"/>
        </pc:sldMkLst>
        <pc:spChg chg="mod">
          <ac:chgData name="Sci Library User" userId="b38e8abe-debd-4b7b-a571-441ea48c3b71" providerId="ADAL" clId="{8D01E98C-4DDA-4D83-8EB7-318299BF4910}" dt="2019-12-27T15:45:05.339" v="1443"/>
          <ac:spMkLst>
            <pc:docMk/>
            <pc:sldMk cId="134595667" sldId="288"/>
            <ac:spMk id="2" creationId="{97905D44-7FF2-48E1-8AB6-54347537BE6A}"/>
          </ac:spMkLst>
        </pc:spChg>
        <pc:spChg chg="mod">
          <ac:chgData name="Sci Library User" userId="b38e8abe-debd-4b7b-a571-441ea48c3b71" providerId="ADAL" clId="{8D01E98C-4DDA-4D83-8EB7-318299BF4910}" dt="2019-12-27T15:40:27.779" v="1339" actId="1076"/>
          <ac:spMkLst>
            <pc:docMk/>
            <pc:sldMk cId="134595667" sldId="288"/>
            <ac:spMk id="28673" creationId="{00000000-0000-0000-0000-000000000000}"/>
          </ac:spMkLst>
        </pc:spChg>
        <pc:spChg chg="mod">
          <ac:chgData name="Sci Library User" userId="b38e8abe-debd-4b7b-a571-441ea48c3b71" providerId="ADAL" clId="{8D01E98C-4DDA-4D83-8EB7-318299BF4910}" dt="2019-12-27T15:40:26.404" v="1338" actId="1076"/>
          <ac:spMkLst>
            <pc:docMk/>
            <pc:sldMk cId="134595667" sldId="288"/>
            <ac:spMk id="52227" creationId="{00000000-0000-0000-0000-000000000000}"/>
          </ac:spMkLst>
        </pc:spChg>
      </pc:sldChg>
      <pc:sldChg chg="modSp">
        <pc:chgData name="Sci Library User" userId="b38e8abe-debd-4b7b-a571-441ea48c3b71" providerId="ADAL" clId="{8D01E98C-4DDA-4D83-8EB7-318299BF4910}" dt="2019-12-27T15:50:12.783" v="1562" actId="1076"/>
        <pc:sldMkLst>
          <pc:docMk/>
          <pc:sldMk cId="2750021083" sldId="299"/>
        </pc:sldMkLst>
        <pc:spChg chg="mod">
          <ac:chgData name="Sci Library User" userId="b38e8abe-debd-4b7b-a571-441ea48c3b71" providerId="ADAL" clId="{8D01E98C-4DDA-4D83-8EB7-318299BF4910}" dt="2019-12-27T15:50:12.783" v="1562" actId="1076"/>
          <ac:spMkLst>
            <pc:docMk/>
            <pc:sldMk cId="2750021083" sldId="299"/>
            <ac:spMk id="2" creationId="{C07B513C-7626-41D9-84D9-8088FEFFDCB0}"/>
          </ac:spMkLst>
        </pc:spChg>
      </pc:sldChg>
      <pc:sldChg chg="addSp modSp">
        <pc:chgData name="Sci Library User" userId="b38e8abe-debd-4b7b-a571-441ea48c3b71" providerId="ADAL" clId="{8D01E98C-4DDA-4D83-8EB7-318299BF4910}" dt="2019-12-27T14:42:34.921" v="133" actId="1076"/>
        <pc:sldMkLst>
          <pc:docMk/>
          <pc:sldMk cId="613875527" sldId="307"/>
        </pc:sldMkLst>
        <pc:spChg chg="add mod">
          <ac:chgData name="Sci Library User" userId="b38e8abe-debd-4b7b-a571-441ea48c3b71" providerId="ADAL" clId="{8D01E98C-4DDA-4D83-8EB7-318299BF4910}" dt="2019-12-27T14:42:34.921" v="133" actId="1076"/>
          <ac:spMkLst>
            <pc:docMk/>
            <pc:sldMk cId="613875527" sldId="307"/>
            <ac:spMk id="3" creationId="{9621FBF8-DEED-4B04-BEAA-C4CDBCEB4ECD}"/>
          </ac:spMkLst>
        </pc:spChg>
        <pc:spChg chg="mod">
          <ac:chgData name="Sci Library User" userId="b38e8abe-debd-4b7b-a571-441ea48c3b71" providerId="ADAL" clId="{8D01E98C-4DDA-4D83-8EB7-318299BF4910}" dt="2019-12-27T14:38:28.867" v="76" actId="403"/>
          <ac:spMkLst>
            <pc:docMk/>
            <pc:sldMk cId="613875527" sldId="307"/>
            <ac:spMk id="27666" creationId="{00000000-0000-0000-0000-000000000000}"/>
          </ac:spMkLst>
        </pc:spChg>
      </pc:sldChg>
      <pc:sldChg chg="addSp delSp modSp">
        <pc:chgData name="Sci Library User" userId="b38e8abe-debd-4b7b-a571-441ea48c3b71" providerId="ADAL" clId="{8D01E98C-4DDA-4D83-8EB7-318299BF4910}" dt="2019-12-27T15:36:45.148" v="1280" actId="164"/>
        <pc:sldMkLst>
          <pc:docMk/>
          <pc:sldMk cId="3487802391" sldId="308"/>
        </pc:sldMkLst>
        <pc:spChg chg="mod topLvl">
          <ac:chgData name="Sci Library User" userId="b38e8abe-debd-4b7b-a571-441ea48c3b71" providerId="ADAL" clId="{8D01E98C-4DDA-4D83-8EB7-318299BF4910}" dt="2019-12-27T15:36:45.148" v="1280" actId="164"/>
          <ac:spMkLst>
            <pc:docMk/>
            <pc:sldMk cId="3487802391" sldId="308"/>
            <ac:spMk id="3"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4"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5"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6"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7"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8"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9"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0"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1"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2"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3"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4"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5"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6"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7"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8"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19"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0"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1"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2"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3"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4"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5"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6"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7" creationId="{00000000-0000-0000-0000-000000000000}"/>
          </ac:spMkLst>
        </pc:spChg>
        <pc:spChg chg="mod topLvl">
          <ac:chgData name="Sci Library User" userId="b38e8abe-debd-4b7b-a571-441ea48c3b71" providerId="ADAL" clId="{8D01E98C-4DDA-4D83-8EB7-318299BF4910}" dt="2019-12-27T15:36:45.148" v="1280" actId="164"/>
          <ac:spMkLst>
            <pc:docMk/>
            <pc:sldMk cId="3487802391" sldId="308"/>
            <ac:spMk id="28" creationId="{00000000-0000-0000-0000-000000000000}"/>
          </ac:spMkLst>
        </pc:spChg>
        <pc:spChg chg="mod">
          <ac:chgData name="Sci Library User" userId="b38e8abe-debd-4b7b-a571-441ea48c3b71" providerId="ADAL" clId="{8D01E98C-4DDA-4D83-8EB7-318299BF4910}" dt="2019-12-27T15:36:45.148" v="1280" actId="164"/>
          <ac:spMkLst>
            <pc:docMk/>
            <pc:sldMk cId="3487802391" sldId="308"/>
            <ac:spMk id="29" creationId="{2EBF24C0-0BBB-447E-AF47-070BFC0C7906}"/>
          </ac:spMkLst>
        </pc:spChg>
        <pc:spChg chg="add mod">
          <ac:chgData name="Sci Library User" userId="b38e8abe-debd-4b7b-a571-441ea48c3b71" providerId="ADAL" clId="{8D01E98C-4DDA-4D83-8EB7-318299BF4910}" dt="2019-12-27T15:33:16.685" v="1226" actId="571"/>
          <ac:spMkLst>
            <pc:docMk/>
            <pc:sldMk cId="3487802391" sldId="308"/>
            <ac:spMk id="33" creationId="{049B448C-65D9-4FAA-A57D-98F6FB08AD07}"/>
          </ac:spMkLst>
        </pc:spChg>
        <pc:spChg chg="add mod">
          <ac:chgData name="Sci Library User" userId="b38e8abe-debd-4b7b-a571-441ea48c3b71" providerId="ADAL" clId="{8D01E98C-4DDA-4D83-8EB7-318299BF4910}" dt="2019-12-27T15:33:16.685" v="1226" actId="571"/>
          <ac:spMkLst>
            <pc:docMk/>
            <pc:sldMk cId="3487802391" sldId="308"/>
            <ac:spMk id="34" creationId="{0B3932E4-019C-46B1-918A-1A0E4B81F358}"/>
          </ac:spMkLst>
        </pc:spChg>
        <pc:spChg chg="add mod">
          <ac:chgData name="Sci Library User" userId="b38e8abe-debd-4b7b-a571-441ea48c3b71" providerId="ADAL" clId="{8D01E98C-4DDA-4D83-8EB7-318299BF4910}" dt="2019-12-27T15:33:16.685" v="1226" actId="571"/>
          <ac:spMkLst>
            <pc:docMk/>
            <pc:sldMk cId="3487802391" sldId="308"/>
            <ac:spMk id="35" creationId="{79812026-3CCC-4396-91E3-C36FC29C6659}"/>
          </ac:spMkLst>
        </pc:spChg>
        <pc:spChg chg="add mod">
          <ac:chgData name="Sci Library User" userId="b38e8abe-debd-4b7b-a571-441ea48c3b71" providerId="ADAL" clId="{8D01E98C-4DDA-4D83-8EB7-318299BF4910}" dt="2019-12-27T15:33:16.685" v="1226" actId="571"/>
          <ac:spMkLst>
            <pc:docMk/>
            <pc:sldMk cId="3487802391" sldId="308"/>
            <ac:spMk id="36" creationId="{94CDA71C-36BA-4F9A-8681-3C994EA59DC7}"/>
          </ac:spMkLst>
        </pc:spChg>
        <pc:spChg chg="add mod">
          <ac:chgData name="Sci Library User" userId="b38e8abe-debd-4b7b-a571-441ea48c3b71" providerId="ADAL" clId="{8D01E98C-4DDA-4D83-8EB7-318299BF4910}" dt="2019-12-27T15:33:16.685" v="1226" actId="571"/>
          <ac:spMkLst>
            <pc:docMk/>
            <pc:sldMk cId="3487802391" sldId="308"/>
            <ac:spMk id="37" creationId="{A433E0CA-BED8-4B4A-B807-532328462D93}"/>
          </ac:spMkLst>
        </pc:spChg>
        <pc:spChg chg="add mod">
          <ac:chgData name="Sci Library User" userId="b38e8abe-debd-4b7b-a571-441ea48c3b71" providerId="ADAL" clId="{8D01E98C-4DDA-4D83-8EB7-318299BF4910}" dt="2019-12-27T15:33:16.685" v="1226" actId="571"/>
          <ac:spMkLst>
            <pc:docMk/>
            <pc:sldMk cId="3487802391" sldId="308"/>
            <ac:spMk id="38" creationId="{8159FD33-67A4-484C-B8B4-0818C154126C}"/>
          </ac:spMkLst>
        </pc:spChg>
        <pc:spChg chg="add mod">
          <ac:chgData name="Sci Library User" userId="b38e8abe-debd-4b7b-a571-441ea48c3b71" providerId="ADAL" clId="{8D01E98C-4DDA-4D83-8EB7-318299BF4910}" dt="2019-12-27T15:33:16.685" v="1226" actId="571"/>
          <ac:spMkLst>
            <pc:docMk/>
            <pc:sldMk cId="3487802391" sldId="308"/>
            <ac:spMk id="39" creationId="{B5F3FFA2-1244-4A79-BC67-283E952951CB}"/>
          </ac:spMkLst>
        </pc:spChg>
        <pc:spChg chg="mod">
          <ac:chgData name="Sci Library User" userId="b38e8abe-debd-4b7b-a571-441ea48c3b71" providerId="ADAL" clId="{8D01E98C-4DDA-4D83-8EB7-318299BF4910}" dt="2019-12-27T15:36:45.148" v="1280" actId="164"/>
          <ac:spMkLst>
            <pc:docMk/>
            <pc:sldMk cId="3487802391" sldId="308"/>
            <ac:spMk id="29702" creationId="{00000000-0000-0000-0000-000000000000}"/>
          </ac:spMkLst>
        </pc:spChg>
        <pc:grpChg chg="del mod">
          <ac:chgData name="Sci Library User" userId="b38e8abe-debd-4b7b-a571-441ea48c3b71" providerId="ADAL" clId="{8D01E98C-4DDA-4D83-8EB7-318299BF4910}" dt="2019-12-27T15:33:09.162" v="1224" actId="165"/>
          <ac:grpSpMkLst>
            <pc:docMk/>
            <pc:sldMk cId="3487802391" sldId="308"/>
            <ac:grpSpMk id="2" creationId="{00000000-0000-0000-0000-000000000000}"/>
          </ac:grpSpMkLst>
        </pc:grpChg>
        <pc:grpChg chg="add mod">
          <ac:chgData name="Sci Library User" userId="b38e8abe-debd-4b7b-a571-441ea48c3b71" providerId="ADAL" clId="{8D01E98C-4DDA-4D83-8EB7-318299BF4910}" dt="2019-12-27T15:36:45.148" v="1280" actId="164"/>
          <ac:grpSpMkLst>
            <pc:docMk/>
            <pc:sldMk cId="3487802391" sldId="308"/>
            <ac:grpSpMk id="30" creationId="{E0EA2CB8-6D37-4A1B-B1D3-1DFFA850DF54}"/>
          </ac:grpSpMkLst>
        </pc:grpChg>
        <pc:cxnChg chg="del">
          <ac:chgData name="Sci Library User" userId="b38e8abe-debd-4b7b-a571-441ea48c3b71" providerId="ADAL" clId="{8D01E98C-4DDA-4D83-8EB7-318299BF4910}" dt="2019-12-27T15:34:23.941" v="1249" actId="478"/>
          <ac:cxnSpMkLst>
            <pc:docMk/>
            <pc:sldMk cId="3487802391" sldId="308"/>
            <ac:cxnSpMk id="29698" creationId="{00000000-0000-0000-0000-000000000000}"/>
          </ac:cxnSpMkLst>
        </pc:cxnChg>
        <pc:cxnChg chg="mod">
          <ac:chgData name="Sci Library User" userId="b38e8abe-debd-4b7b-a571-441ea48c3b71" providerId="ADAL" clId="{8D01E98C-4DDA-4D83-8EB7-318299BF4910}" dt="2019-12-27T15:36:45.148" v="1280" actId="164"/>
          <ac:cxnSpMkLst>
            <pc:docMk/>
            <pc:sldMk cId="3487802391" sldId="308"/>
            <ac:cxnSpMk id="29701" creationId="{00000000-0000-0000-0000-000000000000}"/>
          </ac:cxnSpMkLst>
        </pc:cxnChg>
      </pc:sldChg>
      <pc:sldChg chg="modSp ord">
        <pc:chgData name="Sci Library User" userId="b38e8abe-debd-4b7b-a571-441ea48c3b71" providerId="ADAL" clId="{8D01E98C-4DDA-4D83-8EB7-318299BF4910}" dt="2019-12-27T15:17:37.783" v="1138" actId="400"/>
        <pc:sldMkLst>
          <pc:docMk/>
          <pc:sldMk cId="2273301200" sldId="309"/>
        </pc:sldMkLst>
        <pc:spChg chg="mod">
          <ac:chgData name="Sci Library User" userId="b38e8abe-debd-4b7b-a571-441ea48c3b71" providerId="ADAL" clId="{8D01E98C-4DDA-4D83-8EB7-318299BF4910}" dt="2019-12-27T15:17:37.783" v="1138" actId="400"/>
          <ac:spMkLst>
            <pc:docMk/>
            <pc:sldMk cId="2273301200" sldId="309"/>
            <ac:spMk id="51220" creationId="{00000000-0000-0000-0000-000000000000}"/>
          </ac:spMkLst>
        </pc:spChg>
      </pc:sldChg>
      <pc:sldChg chg="delSp modSp">
        <pc:chgData name="Sci Library User" userId="b38e8abe-debd-4b7b-a571-441ea48c3b71" providerId="ADAL" clId="{8D01E98C-4DDA-4D83-8EB7-318299BF4910}" dt="2019-12-27T15:37:51.448" v="1293" actId="1076"/>
        <pc:sldMkLst>
          <pc:docMk/>
          <pc:sldMk cId="3650625576" sldId="310"/>
        </pc:sldMkLst>
        <pc:spChg chg="mod">
          <ac:chgData name="Sci Library User" userId="b38e8abe-debd-4b7b-a571-441ea48c3b71" providerId="ADAL" clId="{8D01E98C-4DDA-4D83-8EB7-318299BF4910}" dt="2019-12-27T15:37:51.448" v="1293" actId="1076"/>
          <ac:spMkLst>
            <pc:docMk/>
            <pc:sldMk cId="3650625576" sldId="310"/>
            <ac:spMk id="30722" creationId="{00000000-0000-0000-0000-000000000000}"/>
          </ac:spMkLst>
        </pc:spChg>
        <pc:spChg chg="mod">
          <ac:chgData name="Sci Library User" userId="b38e8abe-debd-4b7b-a571-441ea48c3b71" providerId="ADAL" clId="{8D01E98C-4DDA-4D83-8EB7-318299BF4910}" dt="2019-12-27T15:37:07.646" v="1287" actId="14100"/>
          <ac:spMkLst>
            <pc:docMk/>
            <pc:sldMk cId="3650625576" sldId="310"/>
            <ac:spMk id="30725" creationId="{00000000-0000-0000-0000-000000000000}"/>
          </ac:spMkLst>
        </pc:spChg>
        <pc:spChg chg="mod">
          <ac:chgData name="Sci Library User" userId="b38e8abe-debd-4b7b-a571-441ea48c3b71" providerId="ADAL" clId="{8D01E98C-4DDA-4D83-8EB7-318299BF4910}" dt="2019-12-27T15:37:34.281" v="1288" actId="207"/>
          <ac:spMkLst>
            <pc:docMk/>
            <pc:sldMk cId="3650625576" sldId="310"/>
            <ac:spMk id="30727" creationId="{00000000-0000-0000-0000-000000000000}"/>
          </ac:spMkLst>
        </pc:spChg>
        <pc:spChg chg="mod">
          <ac:chgData name="Sci Library User" userId="b38e8abe-debd-4b7b-a571-441ea48c3b71" providerId="ADAL" clId="{8D01E98C-4DDA-4D83-8EB7-318299BF4910}" dt="2019-12-27T15:36:23.623" v="1277" actId="14100"/>
          <ac:spMkLst>
            <pc:docMk/>
            <pc:sldMk cId="3650625576" sldId="310"/>
            <ac:spMk id="30729" creationId="{00000000-0000-0000-0000-000000000000}"/>
          </ac:spMkLst>
        </pc:spChg>
        <pc:spChg chg="mod">
          <ac:chgData name="Sci Library User" userId="b38e8abe-debd-4b7b-a571-441ea48c3b71" providerId="ADAL" clId="{8D01E98C-4DDA-4D83-8EB7-318299BF4910}" dt="2019-12-27T15:36:15.008" v="1273" actId="1076"/>
          <ac:spMkLst>
            <pc:docMk/>
            <pc:sldMk cId="3650625576" sldId="310"/>
            <ac:spMk id="30730" creationId="{00000000-0000-0000-0000-000000000000}"/>
          </ac:spMkLst>
        </pc:spChg>
        <pc:spChg chg="del">
          <ac:chgData name="Sci Library User" userId="b38e8abe-debd-4b7b-a571-441ea48c3b71" providerId="ADAL" clId="{8D01E98C-4DDA-4D83-8EB7-318299BF4910}" dt="2019-12-27T15:36:31.420" v="1278" actId="478"/>
          <ac:spMkLst>
            <pc:docMk/>
            <pc:sldMk cId="3650625576" sldId="310"/>
            <ac:spMk id="30732" creationId="{00000000-0000-0000-0000-000000000000}"/>
          </ac:spMkLst>
        </pc:spChg>
        <pc:spChg chg="del">
          <ac:chgData name="Sci Library User" userId="b38e8abe-debd-4b7b-a571-441ea48c3b71" providerId="ADAL" clId="{8D01E98C-4DDA-4D83-8EB7-318299BF4910}" dt="2019-12-27T15:36:39.579" v="1279" actId="478"/>
          <ac:spMkLst>
            <pc:docMk/>
            <pc:sldMk cId="3650625576" sldId="310"/>
            <ac:spMk id="30733" creationId="{00000000-0000-0000-0000-000000000000}"/>
          </ac:spMkLst>
        </pc:spChg>
      </pc:sldChg>
      <pc:sldChg chg="addSp delSp modSp">
        <pc:chgData name="Sci Library User" userId="b38e8abe-debd-4b7b-a571-441ea48c3b71" providerId="ADAL" clId="{8D01E98C-4DDA-4D83-8EB7-318299BF4910}" dt="2019-12-27T15:45:12.799" v="1448" actId="478"/>
        <pc:sldMkLst>
          <pc:docMk/>
          <pc:sldMk cId="538132221" sldId="311"/>
        </pc:sldMkLst>
        <pc:spChg chg="del mod">
          <ac:chgData name="Sci Library User" userId="b38e8abe-debd-4b7b-a571-441ea48c3b71" providerId="ADAL" clId="{8D01E98C-4DDA-4D83-8EB7-318299BF4910}" dt="2019-12-27T15:45:12.799" v="1448" actId="478"/>
          <ac:spMkLst>
            <pc:docMk/>
            <pc:sldMk cId="538132221" sldId="311"/>
            <ac:spMk id="6" creationId="{EC56B202-B2CB-4A9B-BE90-99FA84A42FE7}"/>
          </ac:spMkLst>
        </pc:spChg>
        <pc:spChg chg="add mod">
          <ac:chgData name="Sci Library User" userId="b38e8abe-debd-4b7b-a571-441ea48c3b71" providerId="ADAL" clId="{8D01E98C-4DDA-4D83-8EB7-318299BF4910}" dt="2019-12-27T15:42:41.222" v="1413" actId="164"/>
          <ac:spMkLst>
            <pc:docMk/>
            <pc:sldMk cId="538132221" sldId="311"/>
            <ac:spMk id="11" creationId="{7CE2D64A-19D2-4821-9FAB-DE2410314F6B}"/>
          </ac:spMkLst>
        </pc:spChg>
        <pc:spChg chg="add mod">
          <ac:chgData name="Sci Library User" userId="b38e8abe-debd-4b7b-a571-441ea48c3b71" providerId="ADAL" clId="{8D01E98C-4DDA-4D83-8EB7-318299BF4910}" dt="2019-12-27T15:42:41.222" v="1413" actId="164"/>
          <ac:spMkLst>
            <pc:docMk/>
            <pc:sldMk cId="538132221" sldId="311"/>
            <ac:spMk id="14" creationId="{10AAAA2C-1B5A-49EE-8E87-02916DFE4D96}"/>
          </ac:spMkLst>
        </pc:spChg>
        <pc:spChg chg="add mod">
          <ac:chgData name="Sci Library User" userId="b38e8abe-debd-4b7b-a571-441ea48c3b71" providerId="ADAL" clId="{8D01E98C-4DDA-4D83-8EB7-318299BF4910}" dt="2019-12-27T15:42:41.222" v="1413" actId="164"/>
          <ac:spMkLst>
            <pc:docMk/>
            <pc:sldMk cId="538132221" sldId="311"/>
            <ac:spMk id="33" creationId="{01DE0424-E9F0-4496-86FA-371FCFA65856}"/>
          </ac:spMkLst>
        </pc:spChg>
        <pc:spChg chg="add mod">
          <ac:chgData name="Sci Library User" userId="b38e8abe-debd-4b7b-a571-441ea48c3b71" providerId="ADAL" clId="{8D01E98C-4DDA-4D83-8EB7-318299BF4910}" dt="2019-12-27T15:42:41.222" v="1413" actId="164"/>
          <ac:spMkLst>
            <pc:docMk/>
            <pc:sldMk cId="538132221" sldId="311"/>
            <ac:spMk id="35" creationId="{F68610CD-4F2C-436F-8468-19178482662A}"/>
          </ac:spMkLst>
        </pc:spChg>
        <pc:spChg chg="mod">
          <ac:chgData name="Sci Library User" userId="b38e8abe-debd-4b7b-a571-441ea48c3b71" providerId="ADAL" clId="{8D01E98C-4DDA-4D83-8EB7-318299BF4910}" dt="2019-12-27T15:42:23.642" v="1409" actId="1076"/>
          <ac:spMkLst>
            <pc:docMk/>
            <pc:sldMk cId="538132221" sldId="311"/>
            <ac:spMk id="44" creationId="{00000000-0000-0000-0000-000000000000}"/>
          </ac:spMkLst>
        </pc:spChg>
        <pc:spChg chg="mod">
          <ac:chgData name="Sci Library User" userId="b38e8abe-debd-4b7b-a571-441ea48c3b71" providerId="ADAL" clId="{8D01E98C-4DDA-4D83-8EB7-318299BF4910}" dt="2019-12-27T15:42:41.222" v="1413" actId="164"/>
          <ac:spMkLst>
            <pc:docMk/>
            <pc:sldMk cId="538132221" sldId="311"/>
            <ac:spMk id="45" creationId="{00000000-0000-0000-0000-000000000000}"/>
          </ac:spMkLst>
        </pc:spChg>
        <pc:grpChg chg="mod">
          <ac:chgData name="Sci Library User" userId="b38e8abe-debd-4b7b-a571-441ea48c3b71" providerId="ADAL" clId="{8D01E98C-4DDA-4D83-8EB7-318299BF4910}" dt="2019-12-27T15:42:41.222" v="1413" actId="164"/>
          <ac:grpSpMkLst>
            <pc:docMk/>
            <pc:sldMk cId="538132221" sldId="311"/>
            <ac:grpSpMk id="3" creationId="{D6660E12-DE98-4DA2-9A01-A13CE6B9DC1B}"/>
          </ac:grpSpMkLst>
        </pc:grpChg>
        <pc:grpChg chg="add mod">
          <ac:chgData name="Sci Library User" userId="b38e8abe-debd-4b7b-a571-441ea48c3b71" providerId="ADAL" clId="{8D01E98C-4DDA-4D83-8EB7-318299BF4910}" dt="2019-12-27T15:42:41.222" v="1413" actId="164"/>
          <ac:grpSpMkLst>
            <pc:docMk/>
            <pc:sldMk cId="538132221" sldId="311"/>
            <ac:grpSpMk id="15" creationId="{DB0CA3F9-3BE6-4532-82D7-A25748B6F668}"/>
          </ac:grpSpMkLst>
        </pc:grpChg>
      </pc:sldChg>
      <pc:sldChg chg="modSp">
        <pc:chgData name="Sci Library User" userId="b38e8abe-debd-4b7b-a571-441ea48c3b71" providerId="ADAL" clId="{8D01E98C-4DDA-4D83-8EB7-318299BF4910}" dt="2019-12-27T15:44:45.797" v="1431" actId="1076"/>
        <pc:sldMkLst>
          <pc:docMk/>
          <pc:sldMk cId="1499300230" sldId="312"/>
        </pc:sldMkLst>
        <pc:spChg chg="mod">
          <ac:chgData name="Sci Library User" userId="b38e8abe-debd-4b7b-a571-441ea48c3b71" providerId="ADAL" clId="{8D01E98C-4DDA-4D83-8EB7-318299BF4910}" dt="2019-12-27T15:43:18.212" v="1416" actId="1076"/>
          <ac:spMkLst>
            <pc:docMk/>
            <pc:sldMk cId="1499300230" sldId="312"/>
            <ac:spMk id="15" creationId="{00000000-0000-0000-0000-000000000000}"/>
          </ac:spMkLst>
        </pc:spChg>
        <pc:spChg chg="mod">
          <ac:chgData name="Sci Library User" userId="b38e8abe-debd-4b7b-a571-441ea48c3b71" providerId="ADAL" clId="{8D01E98C-4DDA-4D83-8EB7-318299BF4910}" dt="2019-12-27T15:44:45.797" v="1431" actId="1076"/>
          <ac:spMkLst>
            <pc:docMk/>
            <pc:sldMk cId="1499300230" sldId="312"/>
            <ac:spMk id="16" creationId="{5532FA1F-B8A7-4A85-8B01-87FEBE26D61F}"/>
          </ac:spMkLst>
        </pc:spChg>
        <pc:spChg chg="mod">
          <ac:chgData name="Sci Library User" userId="b38e8abe-debd-4b7b-a571-441ea48c3b71" providerId="ADAL" clId="{8D01E98C-4DDA-4D83-8EB7-318299BF4910}" dt="2019-12-27T15:44:32.115" v="1428" actId="1076"/>
          <ac:spMkLst>
            <pc:docMk/>
            <pc:sldMk cId="1499300230" sldId="312"/>
            <ac:spMk id="34" creationId="{00000000-0000-0000-0000-000000000000}"/>
          </ac:spMkLst>
        </pc:spChg>
        <pc:spChg chg="mod">
          <ac:chgData name="Sci Library User" userId="b38e8abe-debd-4b7b-a571-441ea48c3b71" providerId="ADAL" clId="{8D01E98C-4DDA-4D83-8EB7-318299BF4910}" dt="2019-12-27T15:43:26.723" v="1419" actId="6549"/>
          <ac:spMkLst>
            <pc:docMk/>
            <pc:sldMk cId="1499300230" sldId="312"/>
            <ac:spMk id="43" creationId="{00000000-0000-0000-0000-000000000000}"/>
          </ac:spMkLst>
        </pc:spChg>
        <pc:spChg chg="mod">
          <ac:chgData name="Sci Library User" userId="b38e8abe-debd-4b7b-a571-441ea48c3b71" providerId="ADAL" clId="{8D01E98C-4DDA-4D83-8EB7-318299BF4910}" dt="2019-12-27T15:44:21.220" v="1427" actId="1076"/>
          <ac:spMkLst>
            <pc:docMk/>
            <pc:sldMk cId="1499300230" sldId="312"/>
            <ac:spMk id="44" creationId="{00000000-0000-0000-0000-000000000000}"/>
          </ac:spMkLst>
        </pc:spChg>
        <pc:spChg chg="mod">
          <ac:chgData name="Sci Library User" userId="b38e8abe-debd-4b7b-a571-441ea48c3b71" providerId="ADAL" clId="{8D01E98C-4DDA-4D83-8EB7-318299BF4910}" dt="2019-12-27T15:44:32.115" v="1428" actId="1076"/>
          <ac:spMkLst>
            <pc:docMk/>
            <pc:sldMk cId="1499300230" sldId="312"/>
            <ac:spMk id="50" creationId="{00000000-0000-0000-0000-000000000000}"/>
          </ac:spMkLst>
        </pc:spChg>
        <pc:spChg chg="mod">
          <ac:chgData name="Sci Library User" userId="b38e8abe-debd-4b7b-a571-441ea48c3b71" providerId="ADAL" clId="{8D01E98C-4DDA-4D83-8EB7-318299BF4910}" dt="2019-12-27T15:44:21.220" v="1427" actId="1076"/>
          <ac:spMkLst>
            <pc:docMk/>
            <pc:sldMk cId="1499300230" sldId="312"/>
            <ac:spMk id="55" creationId="{00000000-0000-0000-0000-000000000000}"/>
          </ac:spMkLst>
        </pc:spChg>
        <pc:spChg chg="mod">
          <ac:chgData name="Sci Library User" userId="b38e8abe-debd-4b7b-a571-441ea48c3b71" providerId="ADAL" clId="{8D01E98C-4DDA-4D83-8EB7-318299BF4910}" dt="2019-12-27T15:44:21.220" v="1427" actId="1076"/>
          <ac:spMkLst>
            <pc:docMk/>
            <pc:sldMk cId="1499300230" sldId="312"/>
            <ac:spMk id="56" creationId="{00000000-0000-0000-0000-000000000000}"/>
          </ac:spMkLst>
        </pc:spChg>
        <pc:spChg chg="mod">
          <ac:chgData name="Sci Library User" userId="b38e8abe-debd-4b7b-a571-441ea48c3b71" providerId="ADAL" clId="{8D01E98C-4DDA-4D83-8EB7-318299BF4910}" dt="2019-12-27T15:44:38.575" v="1429" actId="1076"/>
          <ac:spMkLst>
            <pc:docMk/>
            <pc:sldMk cId="1499300230" sldId="312"/>
            <ac:spMk id="59" creationId="{00000000-0000-0000-0000-000000000000}"/>
          </ac:spMkLst>
        </pc:spChg>
        <pc:spChg chg="mod">
          <ac:chgData name="Sci Library User" userId="b38e8abe-debd-4b7b-a571-441ea48c3b71" providerId="ADAL" clId="{8D01E98C-4DDA-4D83-8EB7-318299BF4910}" dt="2019-12-27T15:44:40.655" v="1430" actId="1076"/>
          <ac:spMkLst>
            <pc:docMk/>
            <pc:sldMk cId="1499300230" sldId="312"/>
            <ac:spMk id="60" creationId="{00000000-0000-0000-0000-000000000000}"/>
          </ac:spMkLst>
        </pc:spChg>
        <pc:cxnChg chg="mod">
          <ac:chgData name="Sci Library User" userId="b38e8abe-debd-4b7b-a571-441ea48c3b71" providerId="ADAL" clId="{8D01E98C-4DDA-4D83-8EB7-318299BF4910}" dt="2019-12-27T15:44:32.115" v="1428" actId="1076"/>
          <ac:cxnSpMkLst>
            <pc:docMk/>
            <pc:sldMk cId="1499300230" sldId="312"/>
            <ac:cxnSpMk id="18" creationId="{00000000-0000-0000-0000-000000000000}"/>
          </ac:cxnSpMkLst>
        </pc:cxnChg>
        <pc:cxnChg chg="mod">
          <ac:chgData name="Sci Library User" userId="b38e8abe-debd-4b7b-a571-441ea48c3b71" providerId="ADAL" clId="{8D01E98C-4DDA-4D83-8EB7-318299BF4910}" dt="2019-12-27T15:44:32.115" v="1428" actId="1076"/>
          <ac:cxnSpMkLst>
            <pc:docMk/>
            <pc:sldMk cId="1499300230" sldId="312"/>
            <ac:cxnSpMk id="27" creationId="{00000000-0000-0000-0000-000000000000}"/>
          </ac:cxnSpMkLst>
        </pc:cxnChg>
        <pc:cxnChg chg="mod">
          <ac:chgData name="Sci Library User" userId="b38e8abe-debd-4b7b-a571-441ea48c3b71" providerId="ADAL" clId="{8D01E98C-4DDA-4D83-8EB7-318299BF4910}" dt="2019-12-27T15:44:32.115" v="1428" actId="1076"/>
          <ac:cxnSpMkLst>
            <pc:docMk/>
            <pc:sldMk cId="1499300230" sldId="312"/>
            <ac:cxnSpMk id="49" creationId="{00000000-0000-0000-0000-000000000000}"/>
          </ac:cxnSpMkLst>
        </pc:cxnChg>
      </pc:sldChg>
      <pc:sldChg chg="del">
        <pc:chgData name="Sci Library User" userId="b38e8abe-debd-4b7b-a571-441ea48c3b71" providerId="ADAL" clId="{8D01E98C-4DDA-4D83-8EB7-318299BF4910}" dt="2019-12-27T15:43:06.747" v="1415" actId="47"/>
        <pc:sldMkLst>
          <pc:docMk/>
          <pc:sldMk cId="2845474256" sldId="313"/>
        </pc:sldMkLst>
      </pc:sldChg>
      <pc:sldChg chg="addSp delSp modSp add">
        <pc:chgData name="Sci Library User" userId="b38e8abe-debd-4b7b-a571-441ea48c3b71" providerId="ADAL" clId="{8D01E98C-4DDA-4D83-8EB7-318299BF4910}" dt="2019-12-27T14:37:50.310" v="54" actId="2711"/>
        <pc:sldMkLst>
          <pc:docMk/>
          <pc:sldMk cId="3949980488" sldId="322"/>
        </pc:sldMkLst>
        <pc:spChg chg="mod">
          <ac:chgData name="Sci Library User" userId="b38e8abe-debd-4b7b-a571-441ea48c3b71" providerId="ADAL" clId="{8D01E98C-4DDA-4D83-8EB7-318299BF4910}" dt="2019-12-27T14:36:59.479" v="14" actId="113"/>
          <ac:spMkLst>
            <pc:docMk/>
            <pc:sldMk cId="3949980488" sldId="322"/>
            <ac:spMk id="2" creationId="{921E767D-50AA-49F7-B881-92FEC78C91DD}"/>
          </ac:spMkLst>
        </pc:spChg>
        <pc:spChg chg="add del mod">
          <ac:chgData name="Sci Library User" userId="b38e8abe-debd-4b7b-a571-441ea48c3b71" providerId="ADAL" clId="{8D01E98C-4DDA-4D83-8EB7-318299BF4910}" dt="2019-12-27T14:37:07.703" v="17" actId="1032"/>
          <ac:spMkLst>
            <pc:docMk/>
            <pc:sldMk cId="3949980488" sldId="322"/>
            <ac:spMk id="3" creationId="{5335F4F5-CFCF-42B5-AA92-69C03877ACE0}"/>
          </ac:spMkLst>
        </pc:spChg>
        <pc:graphicFrameChg chg="add mod modGraphic">
          <ac:chgData name="Sci Library User" userId="b38e8abe-debd-4b7b-a571-441ea48c3b71" providerId="ADAL" clId="{8D01E98C-4DDA-4D83-8EB7-318299BF4910}" dt="2019-12-27T14:37:50.310" v="54" actId="2711"/>
          <ac:graphicFrameMkLst>
            <pc:docMk/>
            <pc:sldMk cId="3949980488" sldId="322"/>
            <ac:graphicFrameMk id="4" creationId="{57422797-026D-4423-B7BF-D506F0626DBF}"/>
          </ac:graphicFrameMkLst>
        </pc:graphicFrameChg>
      </pc:sldChg>
      <pc:sldChg chg="modSp add del">
        <pc:chgData name="Sci Library User" userId="b38e8abe-debd-4b7b-a571-441ea48c3b71" providerId="ADAL" clId="{8D01E98C-4DDA-4D83-8EB7-318299BF4910}" dt="2019-12-27T14:39:27.130" v="85" actId="47"/>
        <pc:sldMkLst>
          <pc:docMk/>
          <pc:sldMk cId="4184869725" sldId="323"/>
        </pc:sldMkLst>
        <pc:spChg chg="mod">
          <ac:chgData name="Sci Library User" userId="b38e8abe-debd-4b7b-a571-441ea48c3b71" providerId="ADAL" clId="{8D01E98C-4DDA-4D83-8EB7-318299BF4910}" dt="2019-12-27T14:39:22.312" v="81"/>
          <ac:spMkLst>
            <pc:docMk/>
            <pc:sldMk cId="4184869725" sldId="323"/>
            <ac:spMk id="2" creationId="{FB0E5435-4AD8-4DE8-A746-A9F74229A13E}"/>
          </ac:spMkLst>
        </pc:spChg>
      </pc:sldChg>
      <pc:sldChg chg="addSp delSp modSp add ord">
        <pc:chgData name="Sci Library User" userId="b38e8abe-debd-4b7b-a571-441ea48c3b71" providerId="ADAL" clId="{8D01E98C-4DDA-4D83-8EB7-318299BF4910}" dt="2019-12-27T14:41:41.158" v="130" actId="1076"/>
        <pc:sldMkLst>
          <pc:docMk/>
          <pc:sldMk cId="335161591" sldId="324"/>
        </pc:sldMkLst>
        <pc:spChg chg="mod">
          <ac:chgData name="Sci Library User" userId="b38e8abe-debd-4b7b-a571-441ea48c3b71" providerId="ADAL" clId="{8D01E98C-4DDA-4D83-8EB7-318299BF4910}" dt="2019-12-27T14:39:42.899" v="92" actId="13926"/>
          <ac:spMkLst>
            <pc:docMk/>
            <pc:sldMk cId="335161591" sldId="324"/>
            <ac:spMk id="2" creationId="{1E744EE6-F649-44D4-92B4-62530B5371E9}"/>
          </ac:spMkLst>
        </pc:spChg>
        <pc:spChg chg="del">
          <ac:chgData name="Sci Library User" userId="b38e8abe-debd-4b7b-a571-441ea48c3b71" providerId="ADAL" clId="{8D01E98C-4DDA-4D83-8EB7-318299BF4910}" dt="2019-12-27T14:39:52.279" v="93" actId="1032"/>
          <ac:spMkLst>
            <pc:docMk/>
            <pc:sldMk cId="335161591" sldId="324"/>
            <ac:spMk id="3" creationId="{2931945D-62BC-4240-BB38-1101BCBF5911}"/>
          </ac:spMkLst>
        </pc:spChg>
        <pc:graphicFrameChg chg="add mod modGraphic">
          <ac:chgData name="Sci Library User" userId="b38e8abe-debd-4b7b-a571-441ea48c3b71" providerId="ADAL" clId="{8D01E98C-4DDA-4D83-8EB7-318299BF4910}" dt="2019-12-27T14:41:41.158" v="130" actId="1076"/>
          <ac:graphicFrameMkLst>
            <pc:docMk/>
            <pc:sldMk cId="335161591" sldId="324"/>
            <ac:graphicFrameMk id="4" creationId="{ECBF8CFA-4AC7-4464-B760-AEDD3F8A225A}"/>
          </ac:graphicFrameMkLst>
        </pc:graphicFrameChg>
      </pc:sldChg>
      <pc:sldChg chg="addSp delSp modSp add">
        <pc:chgData name="Sci Library User" userId="b38e8abe-debd-4b7b-a571-441ea48c3b71" providerId="ADAL" clId="{8D01E98C-4DDA-4D83-8EB7-318299BF4910}" dt="2019-12-27T14:47:45.029" v="237"/>
        <pc:sldMkLst>
          <pc:docMk/>
          <pc:sldMk cId="1839936579" sldId="325"/>
        </pc:sldMkLst>
        <pc:spChg chg="mod">
          <ac:chgData name="Sci Library User" userId="b38e8abe-debd-4b7b-a571-441ea48c3b71" providerId="ADAL" clId="{8D01E98C-4DDA-4D83-8EB7-318299BF4910}" dt="2019-12-27T14:43:17.241" v="137" actId="2711"/>
          <ac:spMkLst>
            <pc:docMk/>
            <pc:sldMk cId="1839936579" sldId="325"/>
            <ac:spMk id="2" creationId="{4891A706-D42F-4F0B-A919-CB30610D3E54}"/>
          </ac:spMkLst>
        </pc:spChg>
        <pc:spChg chg="del">
          <ac:chgData name="Sci Library User" userId="b38e8abe-debd-4b7b-a571-441ea48c3b71" providerId="ADAL" clId="{8D01E98C-4DDA-4D83-8EB7-318299BF4910}" dt="2019-12-27T14:44:52.004" v="138" actId="3680"/>
          <ac:spMkLst>
            <pc:docMk/>
            <pc:sldMk cId="1839936579" sldId="325"/>
            <ac:spMk id="3" creationId="{525032CC-3608-4247-B61F-A298930E7769}"/>
          </ac:spMkLst>
        </pc:spChg>
        <pc:graphicFrameChg chg="add mod ord modGraphic">
          <ac:chgData name="Sci Library User" userId="b38e8abe-debd-4b7b-a571-441ea48c3b71" providerId="ADAL" clId="{8D01E98C-4DDA-4D83-8EB7-318299BF4910}" dt="2019-12-27T14:47:45.029" v="237"/>
          <ac:graphicFrameMkLst>
            <pc:docMk/>
            <pc:sldMk cId="1839936579" sldId="325"/>
            <ac:graphicFrameMk id="4" creationId="{C3A8A3C6-E6F1-47F9-A26F-C3FFF294038B}"/>
          </ac:graphicFrameMkLst>
        </pc:graphicFrameChg>
      </pc:sldChg>
      <pc:sldChg chg="addSp delSp modSp add">
        <pc:chgData name="Sci Library User" userId="b38e8abe-debd-4b7b-a571-441ea48c3b71" providerId="ADAL" clId="{8D01E98C-4DDA-4D83-8EB7-318299BF4910}" dt="2019-12-27T14:51:06.730" v="375" actId="122"/>
        <pc:sldMkLst>
          <pc:docMk/>
          <pc:sldMk cId="2483253793" sldId="326"/>
        </pc:sldMkLst>
        <pc:spChg chg="mod">
          <ac:chgData name="Sci Library User" userId="b38e8abe-debd-4b7b-a571-441ea48c3b71" providerId="ADAL" clId="{8D01E98C-4DDA-4D83-8EB7-318299BF4910}" dt="2019-12-27T14:48:11.367" v="241" actId="2711"/>
          <ac:spMkLst>
            <pc:docMk/>
            <pc:sldMk cId="2483253793" sldId="326"/>
            <ac:spMk id="2" creationId="{4C590A17-88AF-4C45-A23A-3D3FEAC2F532}"/>
          </ac:spMkLst>
        </pc:spChg>
        <pc:spChg chg="del">
          <ac:chgData name="Sci Library User" userId="b38e8abe-debd-4b7b-a571-441ea48c3b71" providerId="ADAL" clId="{8D01E98C-4DDA-4D83-8EB7-318299BF4910}" dt="2019-12-27T14:48:25.632" v="242" actId="3680"/>
          <ac:spMkLst>
            <pc:docMk/>
            <pc:sldMk cId="2483253793" sldId="326"/>
            <ac:spMk id="3" creationId="{A0B84AE3-6F65-4C9F-B56E-9D4C7BAEA126}"/>
          </ac:spMkLst>
        </pc:spChg>
        <pc:graphicFrameChg chg="add mod ord modGraphic">
          <ac:chgData name="Sci Library User" userId="b38e8abe-debd-4b7b-a571-441ea48c3b71" providerId="ADAL" clId="{8D01E98C-4DDA-4D83-8EB7-318299BF4910}" dt="2019-12-27T14:51:06.730" v="375" actId="122"/>
          <ac:graphicFrameMkLst>
            <pc:docMk/>
            <pc:sldMk cId="2483253793" sldId="326"/>
            <ac:graphicFrameMk id="4" creationId="{E030A608-6A43-4B76-9289-E72FF2E7D821}"/>
          </ac:graphicFrameMkLst>
        </pc:graphicFrameChg>
      </pc:sldChg>
      <pc:sldChg chg="addSp modSp add">
        <pc:chgData name="Sci Library User" userId="b38e8abe-debd-4b7b-a571-441ea48c3b71" providerId="ADAL" clId="{8D01E98C-4DDA-4D83-8EB7-318299BF4910}" dt="2019-12-27T14:58:42.355" v="456" actId="1076"/>
        <pc:sldMkLst>
          <pc:docMk/>
          <pc:sldMk cId="1785308085" sldId="327"/>
        </pc:sldMkLst>
        <pc:spChg chg="mod">
          <ac:chgData name="Sci Library User" userId="b38e8abe-debd-4b7b-a571-441ea48c3b71" providerId="ADAL" clId="{8D01E98C-4DDA-4D83-8EB7-318299BF4910}" dt="2019-12-27T14:56:22.846" v="383" actId="1076"/>
          <ac:spMkLst>
            <pc:docMk/>
            <pc:sldMk cId="1785308085" sldId="327"/>
            <ac:spMk id="2" creationId="{B91F3552-B8B9-4041-A1F5-26831277A23F}"/>
          </ac:spMkLst>
        </pc:spChg>
        <pc:spChg chg="mod">
          <ac:chgData name="Sci Library User" userId="b38e8abe-debd-4b7b-a571-441ea48c3b71" providerId="ADAL" clId="{8D01E98C-4DDA-4D83-8EB7-318299BF4910}" dt="2019-12-27T14:58:33.139" v="453" actId="27636"/>
          <ac:spMkLst>
            <pc:docMk/>
            <pc:sldMk cId="1785308085" sldId="327"/>
            <ac:spMk id="3" creationId="{59E92087-8149-46B7-BAFC-FF134CF4F411}"/>
          </ac:spMkLst>
        </pc:spChg>
        <pc:spChg chg="add mod">
          <ac:chgData name="Sci Library User" userId="b38e8abe-debd-4b7b-a571-441ea48c3b71" providerId="ADAL" clId="{8D01E98C-4DDA-4D83-8EB7-318299BF4910}" dt="2019-12-27T14:58:42.355" v="456" actId="1076"/>
          <ac:spMkLst>
            <pc:docMk/>
            <pc:sldMk cId="1785308085" sldId="327"/>
            <ac:spMk id="4" creationId="{219D83F1-7113-480A-8E1D-715270C81B68}"/>
          </ac:spMkLst>
        </pc:spChg>
      </pc:sldChg>
      <pc:sldChg chg="addSp delSp modSp add">
        <pc:chgData name="Sci Library User" userId="b38e8abe-debd-4b7b-a571-441ea48c3b71" providerId="ADAL" clId="{8D01E98C-4DDA-4D83-8EB7-318299BF4910}" dt="2019-12-27T15:01:20.128" v="556" actId="13822"/>
        <pc:sldMkLst>
          <pc:docMk/>
          <pc:sldMk cId="2690589286" sldId="328"/>
        </pc:sldMkLst>
        <pc:spChg chg="mod">
          <ac:chgData name="Sci Library User" userId="b38e8abe-debd-4b7b-a571-441ea48c3b71" providerId="ADAL" clId="{8D01E98C-4DDA-4D83-8EB7-318299BF4910}" dt="2019-12-27T15:01:20.128" v="556" actId="13822"/>
          <ac:spMkLst>
            <pc:docMk/>
            <pc:sldMk cId="2690589286" sldId="328"/>
            <ac:spMk id="2" creationId="{B6513813-C4D4-41CE-9096-1B1E8485461E}"/>
          </ac:spMkLst>
        </pc:spChg>
        <pc:spChg chg="del">
          <ac:chgData name="Sci Library User" userId="b38e8abe-debd-4b7b-a571-441ea48c3b71" providerId="ADAL" clId="{8D01E98C-4DDA-4D83-8EB7-318299BF4910}" dt="2019-12-27T14:59:00.279" v="462" actId="1032"/>
          <ac:spMkLst>
            <pc:docMk/>
            <pc:sldMk cId="2690589286" sldId="328"/>
            <ac:spMk id="3" creationId="{09F7A53B-A87A-4FE9-AB5C-74178D898F5D}"/>
          </ac:spMkLst>
        </pc:spChg>
        <pc:graphicFrameChg chg="add mod modGraphic">
          <ac:chgData name="Sci Library User" userId="b38e8abe-debd-4b7b-a571-441ea48c3b71" providerId="ADAL" clId="{8D01E98C-4DDA-4D83-8EB7-318299BF4910}" dt="2019-12-27T15:00:45.592" v="554" actId="12100"/>
          <ac:graphicFrameMkLst>
            <pc:docMk/>
            <pc:sldMk cId="2690589286" sldId="328"/>
            <ac:graphicFrameMk id="4" creationId="{FF5093AC-B08D-415F-8138-3A85C69D2090}"/>
          </ac:graphicFrameMkLst>
        </pc:graphicFrameChg>
      </pc:sldChg>
      <pc:sldChg chg="modSp add">
        <pc:chgData name="Sci Library User" userId="b38e8abe-debd-4b7b-a571-441ea48c3b71" providerId="ADAL" clId="{8D01E98C-4DDA-4D83-8EB7-318299BF4910}" dt="2019-12-27T15:02:02.724" v="580" actId="13822"/>
        <pc:sldMkLst>
          <pc:docMk/>
          <pc:sldMk cId="1534760829" sldId="329"/>
        </pc:sldMkLst>
        <pc:spChg chg="mod">
          <ac:chgData name="Sci Library User" userId="b38e8abe-debd-4b7b-a571-441ea48c3b71" providerId="ADAL" clId="{8D01E98C-4DDA-4D83-8EB7-318299BF4910}" dt="2019-12-27T15:02:02.724" v="580" actId="13822"/>
          <ac:spMkLst>
            <pc:docMk/>
            <pc:sldMk cId="1534760829" sldId="329"/>
            <ac:spMk id="2" creationId="{A09DA9F7-FEEF-4B18-9B0B-00BCDC721EE1}"/>
          </ac:spMkLst>
        </pc:spChg>
        <pc:spChg chg="mod">
          <ac:chgData name="Sci Library User" userId="b38e8abe-debd-4b7b-a571-441ea48c3b71" providerId="ADAL" clId="{8D01E98C-4DDA-4D83-8EB7-318299BF4910}" dt="2019-12-27T15:01:58.169" v="579" actId="2710"/>
          <ac:spMkLst>
            <pc:docMk/>
            <pc:sldMk cId="1534760829" sldId="329"/>
            <ac:spMk id="3" creationId="{B052D145-7909-420B-ACD2-732666B54F68}"/>
          </ac:spMkLst>
        </pc:spChg>
      </pc:sldChg>
      <pc:sldChg chg="addSp delSp modSp add">
        <pc:chgData name="Sci Library User" userId="b38e8abe-debd-4b7b-a571-441ea48c3b71" providerId="ADAL" clId="{8D01E98C-4DDA-4D83-8EB7-318299BF4910}" dt="2019-12-27T15:09:31.865" v="882" actId="404"/>
        <pc:sldMkLst>
          <pc:docMk/>
          <pc:sldMk cId="1978338297" sldId="330"/>
        </pc:sldMkLst>
        <pc:spChg chg="mod">
          <ac:chgData name="Sci Library User" userId="b38e8abe-debd-4b7b-a571-441ea48c3b71" providerId="ADAL" clId="{8D01E98C-4DDA-4D83-8EB7-318299BF4910}" dt="2019-12-27T15:09:17.413" v="877" actId="13822"/>
          <ac:spMkLst>
            <pc:docMk/>
            <pc:sldMk cId="1978338297" sldId="330"/>
            <ac:spMk id="2" creationId="{0A7663C5-9D81-499F-8AA3-BF5CAEB17C8B}"/>
          </ac:spMkLst>
        </pc:spChg>
        <pc:spChg chg="del">
          <ac:chgData name="Sci Library User" userId="b38e8abe-debd-4b7b-a571-441ea48c3b71" providerId="ADAL" clId="{8D01E98C-4DDA-4D83-8EB7-318299BF4910}" dt="2019-12-27T15:06:20.778" v="753"/>
          <ac:spMkLst>
            <pc:docMk/>
            <pc:sldMk cId="1978338297" sldId="330"/>
            <ac:spMk id="3" creationId="{E7929B94-FDFB-426A-BD73-F8DC2C48DDBD}"/>
          </ac:spMkLst>
        </pc:spChg>
        <pc:spChg chg="add mod">
          <ac:chgData name="Sci Library User" userId="b38e8abe-debd-4b7b-a571-441ea48c3b71" providerId="ADAL" clId="{8D01E98C-4DDA-4D83-8EB7-318299BF4910}" dt="2019-12-27T15:08:19.058" v="834" actId="13926"/>
          <ac:spMkLst>
            <pc:docMk/>
            <pc:sldMk cId="1978338297" sldId="330"/>
            <ac:spMk id="4" creationId="{60A1C216-7F8D-490B-9725-B1E62916F19D}"/>
          </ac:spMkLst>
        </pc:spChg>
        <pc:spChg chg="add mod">
          <ac:chgData name="Sci Library User" userId="b38e8abe-debd-4b7b-a571-441ea48c3b71" providerId="ADAL" clId="{8D01E98C-4DDA-4D83-8EB7-318299BF4910}" dt="2019-12-27T15:08:01.950" v="832" actId="13926"/>
          <ac:spMkLst>
            <pc:docMk/>
            <pc:sldMk cId="1978338297" sldId="330"/>
            <ac:spMk id="5" creationId="{138602EE-5632-4C87-9881-B83BBD712E95}"/>
          </ac:spMkLst>
        </pc:spChg>
        <pc:spChg chg="add mod">
          <ac:chgData name="Sci Library User" userId="b38e8abe-debd-4b7b-a571-441ea48c3b71" providerId="ADAL" clId="{8D01E98C-4DDA-4D83-8EB7-318299BF4910}" dt="2019-12-27T15:09:12.572" v="876" actId="1076"/>
          <ac:spMkLst>
            <pc:docMk/>
            <pc:sldMk cId="1978338297" sldId="330"/>
            <ac:spMk id="6" creationId="{02C69DB9-E8A1-43AD-8814-DE690734DA35}"/>
          </ac:spMkLst>
        </pc:spChg>
        <pc:spChg chg="add mod">
          <ac:chgData name="Sci Library User" userId="b38e8abe-debd-4b7b-a571-441ea48c3b71" providerId="ADAL" clId="{8D01E98C-4DDA-4D83-8EB7-318299BF4910}" dt="2019-12-27T15:09:31.865" v="882" actId="404"/>
          <ac:spMkLst>
            <pc:docMk/>
            <pc:sldMk cId="1978338297" sldId="330"/>
            <ac:spMk id="7" creationId="{9AAF4AB0-DA75-4EA5-8916-F097C73FBCC2}"/>
          </ac:spMkLst>
        </pc:spChg>
      </pc:sldChg>
      <pc:sldChg chg="modSp add">
        <pc:chgData name="Sci Library User" userId="b38e8abe-debd-4b7b-a571-441ea48c3b71" providerId="ADAL" clId="{8D01E98C-4DDA-4D83-8EB7-318299BF4910}" dt="2019-12-27T15:11:37.479" v="953" actId="13926"/>
        <pc:sldMkLst>
          <pc:docMk/>
          <pc:sldMk cId="1433513952" sldId="331"/>
        </pc:sldMkLst>
        <pc:spChg chg="mod">
          <ac:chgData name="Sci Library User" userId="b38e8abe-debd-4b7b-a571-441ea48c3b71" providerId="ADAL" clId="{8D01E98C-4DDA-4D83-8EB7-318299BF4910}" dt="2019-12-27T15:09:47.448" v="898" actId="13822"/>
          <ac:spMkLst>
            <pc:docMk/>
            <pc:sldMk cId="1433513952" sldId="331"/>
            <ac:spMk id="2" creationId="{0A7663C5-9D81-499F-8AA3-BF5CAEB17C8B}"/>
          </ac:spMkLst>
        </pc:spChg>
        <pc:spChg chg="mod">
          <ac:chgData name="Sci Library User" userId="b38e8abe-debd-4b7b-a571-441ea48c3b71" providerId="ADAL" clId="{8D01E98C-4DDA-4D83-8EB7-318299BF4910}" dt="2019-12-27T15:11:37.479" v="953" actId="13926"/>
          <ac:spMkLst>
            <pc:docMk/>
            <pc:sldMk cId="1433513952" sldId="331"/>
            <ac:spMk id="4" creationId="{60A1C216-7F8D-490B-9725-B1E62916F19D}"/>
          </ac:spMkLst>
        </pc:spChg>
        <pc:spChg chg="mod">
          <ac:chgData name="Sci Library User" userId="b38e8abe-debd-4b7b-a571-441ea48c3b71" providerId="ADAL" clId="{8D01E98C-4DDA-4D83-8EB7-318299BF4910}" dt="2019-12-27T15:10:52.414" v="931" actId="27636"/>
          <ac:spMkLst>
            <pc:docMk/>
            <pc:sldMk cId="1433513952" sldId="331"/>
            <ac:spMk id="5" creationId="{138602EE-5632-4C87-9881-B83BBD712E95}"/>
          </ac:spMkLst>
        </pc:spChg>
      </pc:sldChg>
      <pc:sldChg chg="addSp delSp modSp add">
        <pc:chgData name="Sci Library User" userId="b38e8abe-debd-4b7b-a571-441ea48c3b71" providerId="ADAL" clId="{8D01E98C-4DDA-4D83-8EB7-318299BF4910}" dt="2019-12-27T15:14:16.418" v="1069" actId="13926"/>
        <pc:sldMkLst>
          <pc:docMk/>
          <pc:sldMk cId="1745640234" sldId="332"/>
        </pc:sldMkLst>
        <pc:spChg chg="mod">
          <ac:chgData name="Sci Library User" userId="b38e8abe-debd-4b7b-a571-441ea48c3b71" providerId="ADAL" clId="{8D01E98C-4DDA-4D83-8EB7-318299BF4910}" dt="2019-12-27T15:12:12.296" v="972"/>
          <ac:spMkLst>
            <pc:docMk/>
            <pc:sldMk cId="1745640234" sldId="332"/>
            <ac:spMk id="2" creationId="{0A7663C5-9D81-499F-8AA3-BF5CAEB17C8B}"/>
          </ac:spMkLst>
        </pc:spChg>
        <pc:spChg chg="mod">
          <ac:chgData name="Sci Library User" userId="b38e8abe-debd-4b7b-a571-441ea48c3b71" providerId="ADAL" clId="{8D01E98C-4DDA-4D83-8EB7-318299BF4910}" dt="2019-12-27T15:14:16.418" v="1069" actId="13926"/>
          <ac:spMkLst>
            <pc:docMk/>
            <pc:sldMk cId="1745640234" sldId="332"/>
            <ac:spMk id="4" creationId="{60A1C216-7F8D-490B-9725-B1E62916F19D}"/>
          </ac:spMkLst>
        </pc:spChg>
        <pc:spChg chg="del">
          <ac:chgData name="Sci Library User" userId="b38e8abe-debd-4b7b-a571-441ea48c3b71" providerId="ADAL" clId="{8D01E98C-4DDA-4D83-8EB7-318299BF4910}" dt="2019-12-27T15:12:18.274" v="973" actId="478"/>
          <ac:spMkLst>
            <pc:docMk/>
            <pc:sldMk cId="1745640234" sldId="332"/>
            <ac:spMk id="5" creationId="{138602EE-5632-4C87-9881-B83BBD712E95}"/>
          </ac:spMkLst>
        </pc:spChg>
        <pc:spChg chg="del">
          <ac:chgData name="Sci Library User" userId="b38e8abe-debd-4b7b-a571-441ea48c3b71" providerId="ADAL" clId="{8D01E98C-4DDA-4D83-8EB7-318299BF4910}" dt="2019-12-27T15:12:32.416" v="981" actId="478"/>
          <ac:spMkLst>
            <pc:docMk/>
            <pc:sldMk cId="1745640234" sldId="332"/>
            <ac:spMk id="6" creationId="{02C69DB9-E8A1-43AD-8814-DE690734DA35}"/>
          </ac:spMkLst>
        </pc:spChg>
        <pc:spChg chg="add del mod">
          <ac:chgData name="Sci Library User" userId="b38e8abe-debd-4b7b-a571-441ea48c3b71" providerId="ADAL" clId="{8D01E98C-4DDA-4D83-8EB7-318299BF4910}" dt="2019-12-27T15:12:20.822" v="974" actId="478"/>
          <ac:spMkLst>
            <pc:docMk/>
            <pc:sldMk cId="1745640234" sldId="332"/>
            <ac:spMk id="8" creationId="{29F84EA7-ED8A-49B9-8ACE-8857B467BBFA}"/>
          </ac:spMkLst>
        </pc:spChg>
      </pc:sldChg>
      <pc:sldChg chg="modSp add">
        <pc:chgData name="Sci Library User" userId="b38e8abe-debd-4b7b-a571-441ea48c3b71" providerId="ADAL" clId="{8D01E98C-4DDA-4D83-8EB7-318299BF4910}" dt="2019-12-27T15:16:51.762" v="1134" actId="14100"/>
        <pc:sldMkLst>
          <pc:docMk/>
          <pc:sldMk cId="1816578861" sldId="333"/>
        </pc:sldMkLst>
        <pc:spChg chg="mod">
          <ac:chgData name="Sci Library User" userId="b38e8abe-debd-4b7b-a571-441ea48c3b71" providerId="ADAL" clId="{8D01E98C-4DDA-4D83-8EB7-318299BF4910}" dt="2019-12-27T15:16:07.107" v="1121" actId="1076"/>
          <ac:spMkLst>
            <pc:docMk/>
            <pc:sldMk cId="1816578861" sldId="333"/>
            <ac:spMk id="2" creationId="{0A7663C5-9D81-499F-8AA3-BF5CAEB17C8B}"/>
          </ac:spMkLst>
        </pc:spChg>
        <pc:spChg chg="mod">
          <ac:chgData name="Sci Library User" userId="b38e8abe-debd-4b7b-a571-441ea48c3b71" providerId="ADAL" clId="{8D01E98C-4DDA-4D83-8EB7-318299BF4910}" dt="2019-12-27T15:16:51.762" v="1134" actId="14100"/>
          <ac:spMkLst>
            <pc:docMk/>
            <pc:sldMk cId="1816578861" sldId="333"/>
            <ac:spMk id="4" creationId="{60A1C216-7F8D-490B-9725-B1E62916F19D}"/>
          </ac:spMkLst>
        </pc:spChg>
        <pc:spChg chg="mod">
          <ac:chgData name="Sci Library User" userId="b38e8abe-debd-4b7b-a571-441ea48c3b71" providerId="ADAL" clId="{8D01E98C-4DDA-4D83-8EB7-318299BF4910}" dt="2019-12-27T15:16:38.811" v="1129" actId="1076"/>
          <ac:spMkLst>
            <pc:docMk/>
            <pc:sldMk cId="1816578861" sldId="333"/>
            <ac:spMk id="7" creationId="{9AAF4AB0-DA75-4EA5-8916-F097C73FBCC2}"/>
          </ac:spMkLst>
        </pc:spChg>
      </pc:sldChg>
      <pc:sldChg chg="modSp add">
        <pc:chgData name="Sci Library User" userId="b38e8abe-debd-4b7b-a571-441ea48c3b71" providerId="ADAL" clId="{8D01E98C-4DDA-4D83-8EB7-318299BF4910}" dt="2019-12-27T15:47:20.972" v="1529" actId="1076"/>
        <pc:sldMkLst>
          <pc:docMk/>
          <pc:sldMk cId="3357345385" sldId="334"/>
        </pc:sldMkLst>
        <pc:spChg chg="mod">
          <ac:chgData name="Sci Library User" userId="b38e8abe-debd-4b7b-a571-441ea48c3b71" providerId="ADAL" clId="{8D01E98C-4DDA-4D83-8EB7-318299BF4910}" dt="2019-12-27T15:46:35.912" v="1504" actId="1076"/>
          <ac:spMkLst>
            <pc:docMk/>
            <pc:sldMk cId="3357345385" sldId="334"/>
            <ac:spMk id="2" creationId="{283E1E50-9FD7-494C-A43F-FEE421FA7326}"/>
          </ac:spMkLst>
        </pc:spChg>
        <pc:spChg chg="mod">
          <ac:chgData name="Sci Library User" userId="b38e8abe-debd-4b7b-a571-441ea48c3b71" providerId="ADAL" clId="{8D01E98C-4DDA-4D83-8EB7-318299BF4910}" dt="2019-12-27T15:47:20.972" v="1529" actId="1076"/>
          <ac:spMkLst>
            <pc:docMk/>
            <pc:sldMk cId="3357345385" sldId="334"/>
            <ac:spMk id="3" creationId="{B3AF75D9-F136-4FCA-BD57-0D041BA492DD}"/>
          </ac:spMkLst>
        </pc:spChg>
      </pc:sldChg>
    </pc:docChg>
  </pc:docChgLst>
  <pc:docChgLst>
    <pc:chgData name="Sci Library User" userId="b38e8abe-debd-4b7b-a571-441ea48c3b71" providerId="ADAL" clId="{CBE62F4D-08D8-46DA-BF33-2CDE510A8D21}"/>
    <pc:docChg chg="undo redo custSel addSld delSld modSld sldOrd">
      <pc:chgData name="Sci Library User" userId="b38e8abe-debd-4b7b-a571-441ea48c3b71" providerId="ADAL" clId="{CBE62F4D-08D8-46DA-BF33-2CDE510A8D21}" dt="2019-12-30T16:56:31.141" v="2599" actId="5793"/>
      <pc:docMkLst>
        <pc:docMk/>
      </pc:docMkLst>
      <pc:sldChg chg="modSp">
        <pc:chgData name="Sci Library User" userId="b38e8abe-debd-4b7b-a571-441ea48c3b71" providerId="ADAL" clId="{CBE62F4D-08D8-46DA-BF33-2CDE510A8D21}" dt="2019-12-30T14:46:28.733" v="219" actId="11"/>
        <pc:sldMkLst>
          <pc:docMk/>
          <pc:sldMk cId="1296742258" sldId="263"/>
        </pc:sldMkLst>
        <pc:spChg chg="mod">
          <ac:chgData name="Sci Library User" userId="b38e8abe-debd-4b7b-a571-441ea48c3b71" providerId="ADAL" clId="{CBE62F4D-08D8-46DA-BF33-2CDE510A8D21}" dt="2019-12-30T14:46:28.733" v="219" actId="11"/>
          <ac:spMkLst>
            <pc:docMk/>
            <pc:sldMk cId="1296742258" sldId="263"/>
            <ac:spMk id="25603" creationId="{00000000-0000-0000-0000-000000000000}"/>
          </ac:spMkLst>
        </pc:spChg>
      </pc:sldChg>
      <pc:sldChg chg="addSp modSp">
        <pc:chgData name="Sci Library User" userId="b38e8abe-debd-4b7b-a571-441ea48c3b71" providerId="ADAL" clId="{CBE62F4D-08D8-46DA-BF33-2CDE510A8D21}" dt="2019-12-30T15:02:48.456" v="548" actId="13926"/>
        <pc:sldMkLst>
          <pc:docMk/>
          <pc:sldMk cId="1548420648" sldId="266"/>
        </pc:sldMkLst>
        <pc:spChg chg="add mod">
          <ac:chgData name="Sci Library User" userId="b38e8abe-debd-4b7b-a571-441ea48c3b71" providerId="ADAL" clId="{CBE62F4D-08D8-46DA-BF33-2CDE510A8D21}" dt="2019-12-30T15:02:48.456" v="548" actId="13926"/>
          <ac:spMkLst>
            <pc:docMk/>
            <pc:sldMk cId="1548420648" sldId="266"/>
            <ac:spMk id="2" creationId="{FE5DF2F8-6A3B-4728-AC9C-FDB57B67CA1A}"/>
          </ac:spMkLst>
        </pc:spChg>
        <pc:spChg chg="mod">
          <ac:chgData name="Sci Library User" userId="b38e8abe-debd-4b7b-a571-441ea48c3b71" providerId="ADAL" clId="{CBE62F4D-08D8-46DA-BF33-2CDE510A8D21}" dt="2019-12-30T15:01:10.633" v="486" actId="14100"/>
          <ac:spMkLst>
            <pc:docMk/>
            <pc:sldMk cId="1548420648" sldId="266"/>
            <ac:spMk id="3" creationId="{00000000-0000-0000-0000-000000000000}"/>
          </ac:spMkLst>
        </pc:spChg>
        <pc:grpChg chg="mod">
          <ac:chgData name="Sci Library User" userId="b38e8abe-debd-4b7b-a571-441ea48c3b71" providerId="ADAL" clId="{CBE62F4D-08D8-46DA-BF33-2CDE510A8D21}" dt="2019-12-30T15:01:07.867" v="485" actId="1076"/>
          <ac:grpSpMkLst>
            <pc:docMk/>
            <pc:sldMk cId="1548420648" sldId="266"/>
            <ac:grpSpMk id="8" creationId="{43E3B1F4-5B77-4ECF-B811-061BA0ED65CA}"/>
          </ac:grpSpMkLst>
        </pc:grpChg>
        <pc:cxnChg chg="mod">
          <ac:chgData name="Sci Library User" userId="b38e8abe-debd-4b7b-a571-441ea48c3b71" providerId="ADAL" clId="{CBE62F4D-08D8-46DA-BF33-2CDE510A8D21}" dt="2019-12-30T15:01:07.867" v="485" actId="1076"/>
          <ac:cxnSpMkLst>
            <pc:docMk/>
            <pc:sldMk cId="1548420648" sldId="266"/>
            <ac:cxnSpMk id="11" creationId="{00000000-0000-0000-0000-000000000000}"/>
          </ac:cxnSpMkLst>
        </pc:cxnChg>
      </pc:sldChg>
      <pc:sldChg chg="modSp">
        <pc:chgData name="Sci Library User" userId="b38e8abe-debd-4b7b-a571-441ea48c3b71" providerId="ADAL" clId="{CBE62F4D-08D8-46DA-BF33-2CDE510A8D21}" dt="2019-12-30T15:00:47.055" v="478" actId="20577"/>
        <pc:sldMkLst>
          <pc:docMk/>
          <pc:sldMk cId="1268789883" sldId="267"/>
        </pc:sldMkLst>
        <pc:spChg chg="mod">
          <ac:chgData name="Sci Library User" userId="b38e8abe-debd-4b7b-a571-441ea48c3b71" providerId="ADAL" clId="{CBE62F4D-08D8-46DA-BF33-2CDE510A8D21}" dt="2019-12-30T14:57:37.499" v="444" actId="113"/>
          <ac:spMkLst>
            <pc:docMk/>
            <pc:sldMk cId="1268789883" sldId="267"/>
            <ac:spMk id="3" creationId="{76E94A8D-8980-4759-B879-660A86B76094}"/>
          </ac:spMkLst>
        </pc:spChg>
        <pc:spChg chg="mod">
          <ac:chgData name="Sci Library User" userId="b38e8abe-debd-4b7b-a571-441ea48c3b71" providerId="ADAL" clId="{CBE62F4D-08D8-46DA-BF33-2CDE510A8D21}" dt="2019-12-30T15:00:47.055" v="478" actId="20577"/>
          <ac:spMkLst>
            <pc:docMk/>
            <pc:sldMk cId="1268789883" sldId="267"/>
            <ac:spMk id="29706" creationId="{00000000-0000-0000-0000-000000000000}"/>
          </ac:spMkLst>
        </pc:spChg>
      </pc:sldChg>
      <pc:sldChg chg="addSp modSp">
        <pc:chgData name="Sci Library User" userId="b38e8abe-debd-4b7b-a571-441ea48c3b71" providerId="ADAL" clId="{CBE62F4D-08D8-46DA-BF33-2CDE510A8D21}" dt="2019-12-30T15:01:01.532" v="484" actId="20577"/>
        <pc:sldMkLst>
          <pc:docMk/>
          <pc:sldMk cId="1945395666" sldId="268"/>
        </pc:sldMkLst>
        <pc:spChg chg="add mod">
          <ac:chgData name="Sci Library User" userId="b38e8abe-debd-4b7b-a571-441ea48c3b71" providerId="ADAL" clId="{CBE62F4D-08D8-46DA-BF33-2CDE510A8D21}" dt="2019-12-30T15:00:06.584" v="477" actId="14100"/>
          <ac:spMkLst>
            <pc:docMk/>
            <pc:sldMk cId="1945395666" sldId="268"/>
            <ac:spMk id="3" creationId="{2E057B31-7373-4729-A411-D1AF3B69399D}"/>
          </ac:spMkLst>
        </pc:spChg>
        <pc:spChg chg="mod">
          <ac:chgData name="Sci Library User" userId="b38e8abe-debd-4b7b-a571-441ea48c3b71" providerId="ADAL" clId="{CBE62F4D-08D8-46DA-BF33-2CDE510A8D21}" dt="2019-12-30T15:01:01.532" v="484" actId="20577"/>
          <ac:spMkLst>
            <pc:docMk/>
            <pc:sldMk cId="1945395666" sldId="268"/>
            <ac:spMk id="4" creationId="{00000000-0000-0000-0000-000000000000}"/>
          </ac:spMkLst>
        </pc:spChg>
        <pc:graphicFrameChg chg="mod">
          <ac:chgData name="Sci Library User" userId="b38e8abe-debd-4b7b-a571-441ea48c3b71" providerId="ADAL" clId="{CBE62F4D-08D8-46DA-BF33-2CDE510A8D21}" dt="2019-12-30T14:58:49.680" v="452" actId="20577"/>
          <ac:graphicFrameMkLst>
            <pc:docMk/>
            <pc:sldMk cId="1945395666" sldId="268"/>
            <ac:graphicFrameMk id="2" creationId="{00000000-0000-0000-0000-000000000000}"/>
          </ac:graphicFrameMkLst>
        </pc:graphicFrameChg>
      </pc:sldChg>
      <pc:sldChg chg="modSp">
        <pc:chgData name="Sci Library User" userId="b38e8abe-debd-4b7b-a571-441ea48c3b71" providerId="ADAL" clId="{CBE62F4D-08D8-46DA-BF33-2CDE510A8D21}" dt="2019-12-30T15:13:10.650" v="760" actId="20577"/>
        <pc:sldMkLst>
          <pc:docMk/>
          <pc:sldMk cId="3499723239" sldId="273"/>
        </pc:sldMkLst>
        <pc:spChg chg="mod">
          <ac:chgData name="Sci Library User" userId="b38e8abe-debd-4b7b-a571-441ea48c3b71" providerId="ADAL" clId="{CBE62F4D-08D8-46DA-BF33-2CDE510A8D21}" dt="2019-12-30T15:13:01.793" v="759" actId="20577"/>
          <ac:spMkLst>
            <pc:docMk/>
            <pc:sldMk cId="3499723239" sldId="273"/>
            <ac:spMk id="2" creationId="{00000000-0000-0000-0000-000000000000}"/>
          </ac:spMkLst>
        </pc:spChg>
        <pc:spChg chg="mod">
          <ac:chgData name="Sci Library User" userId="b38e8abe-debd-4b7b-a571-441ea48c3b71" providerId="ADAL" clId="{CBE62F4D-08D8-46DA-BF33-2CDE510A8D21}" dt="2019-12-30T15:13:10.650" v="760" actId="20577"/>
          <ac:spMkLst>
            <pc:docMk/>
            <pc:sldMk cId="3499723239" sldId="273"/>
            <ac:spMk id="35843" creationId="{00000000-0000-0000-0000-000000000000}"/>
          </ac:spMkLst>
        </pc:spChg>
      </pc:sldChg>
      <pc:sldChg chg="modSp">
        <pc:chgData name="Sci Library User" userId="b38e8abe-debd-4b7b-a571-441ea48c3b71" providerId="ADAL" clId="{CBE62F4D-08D8-46DA-BF33-2CDE510A8D21}" dt="2019-12-30T15:22:35.701" v="870" actId="962"/>
        <pc:sldMkLst>
          <pc:docMk/>
          <pc:sldMk cId="362618383" sldId="274"/>
        </pc:sldMkLst>
        <pc:spChg chg="mod">
          <ac:chgData name="Sci Library User" userId="b38e8abe-debd-4b7b-a571-441ea48c3b71" providerId="ADAL" clId="{CBE62F4D-08D8-46DA-BF33-2CDE510A8D21}" dt="2019-12-30T15:13:43.045" v="768" actId="122"/>
          <ac:spMkLst>
            <pc:docMk/>
            <pc:sldMk cId="362618383" sldId="274"/>
            <ac:spMk id="38" creationId="{00000000-0000-0000-0000-000000000000}"/>
          </ac:spMkLst>
        </pc:spChg>
        <pc:grpChg chg="mod">
          <ac:chgData name="Sci Library User" userId="b38e8abe-debd-4b7b-a571-441ea48c3b71" providerId="ADAL" clId="{CBE62F4D-08D8-46DA-BF33-2CDE510A8D21}" dt="2019-12-30T15:22:35.701" v="870" actId="962"/>
          <ac:grpSpMkLst>
            <pc:docMk/>
            <pc:sldMk cId="362618383" sldId="274"/>
            <ac:grpSpMk id="25" creationId="{00000000-0000-0000-0000-000000000000}"/>
          </ac:grpSpMkLst>
        </pc:grpChg>
      </pc:sldChg>
      <pc:sldChg chg="modSp">
        <pc:chgData name="Sci Library User" userId="b38e8abe-debd-4b7b-a571-441ea48c3b71" providerId="ADAL" clId="{CBE62F4D-08D8-46DA-BF33-2CDE510A8D21}" dt="2019-12-30T15:20:36.628" v="858" actId="1076"/>
        <pc:sldMkLst>
          <pc:docMk/>
          <pc:sldMk cId="55511880" sldId="275"/>
        </pc:sldMkLst>
        <pc:spChg chg="mod">
          <ac:chgData name="Sci Library User" userId="b38e8abe-debd-4b7b-a571-441ea48c3b71" providerId="ADAL" clId="{CBE62F4D-08D8-46DA-BF33-2CDE510A8D21}" dt="2019-12-30T15:20:28.388" v="855" actId="122"/>
          <ac:spMkLst>
            <pc:docMk/>
            <pc:sldMk cId="55511880" sldId="275"/>
            <ac:spMk id="2" creationId="{00000000-0000-0000-0000-000000000000}"/>
          </ac:spMkLst>
        </pc:spChg>
        <pc:spChg chg="mod">
          <ac:chgData name="Sci Library User" userId="b38e8abe-debd-4b7b-a571-441ea48c3b71" providerId="ADAL" clId="{CBE62F4D-08D8-46DA-BF33-2CDE510A8D21}" dt="2019-12-30T15:20:36.628" v="858" actId="1076"/>
          <ac:spMkLst>
            <pc:docMk/>
            <pc:sldMk cId="55511880" sldId="275"/>
            <ac:spMk id="4" creationId="{EB989E10-1CB2-4741-AEC3-B52B5252C5A0}"/>
          </ac:spMkLst>
        </pc:spChg>
        <pc:grpChg chg="mod">
          <ac:chgData name="Sci Library User" userId="b38e8abe-debd-4b7b-a571-441ea48c3b71" providerId="ADAL" clId="{CBE62F4D-08D8-46DA-BF33-2CDE510A8D21}" dt="2019-12-30T15:20:24.294" v="853" actId="1076"/>
          <ac:grpSpMkLst>
            <pc:docMk/>
            <pc:sldMk cId="55511880" sldId="275"/>
            <ac:grpSpMk id="3" creationId="{EE1F7BD6-0C62-4D62-90F1-B50B210B0A4E}"/>
          </ac:grpSpMkLst>
        </pc:grpChg>
        <pc:grpChg chg="mod">
          <ac:chgData name="Sci Library User" userId="b38e8abe-debd-4b7b-a571-441ea48c3b71" providerId="ADAL" clId="{CBE62F4D-08D8-46DA-BF33-2CDE510A8D21}" dt="2019-12-30T15:20:27.325" v="854" actId="1076"/>
          <ac:grpSpMkLst>
            <pc:docMk/>
            <pc:sldMk cId="55511880" sldId="275"/>
            <ac:grpSpMk id="5" creationId="{5C605045-8373-4165-AF28-77F6A487F6B8}"/>
          </ac:grpSpMkLst>
        </pc:grpChg>
        <pc:picChg chg="mod modCrop">
          <ac:chgData name="Sci Library User" userId="b38e8abe-debd-4b7b-a571-441ea48c3b71" providerId="ADAL" clId="{CBE62F4D-08D8-46DA-BF33-2CDE510A8D21}" dt="2019-12-30T15:20:21.778" v="852" actId="732"/>
          <ac:picMkLst>
            <pc:docMk/>
            <pc:sldMk cId="55511880" sldId="275"/>
            <ac:picMk id="37893" creationId="{00000000-0000-0000-0000-000000000000}"/>
          </ac:picMkLst>
        </pc:picChg>
      </pc:sldChg>
      <pc:sldChg chg="modSp">
        <pc:chgData name="Sci Library User" userId="b38e8abe-debd-4b7b-a571-441ea48c3b71" providerId="ADAL" clId="{CBE62F4D-08D8-46DA-BF33-2CDE510A8D21}" dt="2019-12-30T15:36:55.230" v="961" actId="14100"/>
        <pc:sldMkLst>
          <pc:docMk/>
          <pc:sldMk cId="780955228" sldId="277"/>
        </pc:sldMkLst>
        <pc:spChg chg="mod">
          <ac:chgData name="Sci Library User" userId="b38e8abe-debd-4b7b-a571-441ea48c3b71" providerId="ADAL" clId="{CBE62F4D-08D8-46DA-BF33-2CDE510A8D21}" dt="2019-12-30T15:36:40.880" v="958" actId="1076"/>
          <ac:spMkLst>
            <pc:docMk/>
            <pc:sldMk cId="780955228" sldId="277"/>
            <ac:spMk id="4" creationId="{00000000-0000-0000-0000-000000000000}"/>
          </ac:spMkLst>
        </pc:spChg>
        <pc:spChg chg="mod">
          <ac:chgData name="Sci Library User" userId="b38e8abe-debd-4b7b-a571-441ea48c3b71" providerId="ADAL" clId="{CBE62F4D-08D8-46DA-BF33-2CDE510A8D21}" dt="2019-12-30T15:36:43.365" v="959" actId="14100"/>
          <ac:spMkLst>
            <pc:docMk/>
            <pc:sldMk cId="780955228" sldId="277"/>
            <ac:spMk id="6" creationId="{00000000-0000-0000-0000-000000000000}"/>
          </ac:spMkLst>
        </pc:spChg>
        <pc:spChg chg="mod">
          <ac:chgData name="Sci Library User" userId="b38e8abe-debd-4b7b-a571-441ea48c3b71" providerId="ADAL" clId="{CBE62F4D-08D8-46DA-BF33-2CDE510A8D21}" dt="2019-12-30T15:36:40.880" v="958" actId="1076"/>
          <ac:spMkLst>
            <pc:docMk/>
            <pc:sldMk cId="780955228" sldId="277"/>
            <ac:spMk id="7" creationId="{00000000-0000-0000-0000-000000000000}"/>
          </ac:spMkLst>
        </pc:spChg>
        <pc:spChg chg="mod">
          <ac:chgData name="Sci Library User" userId="b38e8abe-debd-4b7b-a571-441ea48c3b71" providerId="ADAL" clId="{CBE62F4D-08D8-46DA-BF33-2CDE510A8D21}" dt="2019-12-30T15:36:55.230" v="961" actId="14100"/>
          <ac:spMkLst>
            <pc:docMk/>
            <pc:sldMk cId="780955228" sldId="277"/>
            <ac:spMk id="39938" creationId="{00000000-0000-0000-0000-000000000000}"/>
          </ac:spMkLst>
        </pc:spChg>
        <pc:spChg chg="mod">
          <ac:chgData name="Sci Library User" userId="b38e8abe-debd-4b7b-a571-441ea48c3b71" providerId="ADAL" clId="{CBE62F4D-08D8-46DA-BF33-2CDE510A8D21}" dt="2019-12-30T15:36:40.880" v="958" actId="1076"/>
          <ac:spMkLst>
            <pc:docMk/>
            <pc:sldMk cId="780955228" sldId="277"/>
            <ac:spMk id="39939" creationId="{00000000-0000-0000-0000-000000000000}"/>
          </ac:spMkLst>
        </pc:spChg>
        <pc:spChg chg="mod">
          <ac:chgData name="Sci Library User" userId="b38e8abe-debd-4b7b-a571-441ea48c3b71" providerId="ADAL" clId="{CBE62F4D-08D8-46DA-BF33-2CDE510A8D21}" dt="2019-12-30T15:36:40.880" v="958" actId="1076"/>
          <ac:spMkLst>
            <pc:docMk/>
            <pc:sldMk cId="780955228" sldId="277"/>
            <ac:spMk id="60421" creationId="{00000000-0000-0000-0000-000000000000}"/>
          </ac:spMkLst>
        </pc:spChg>
      </pc:sldChg>
      <pc:sldChg chg="addSp delSp modSp">
        <pc:chgData name="Sci Library User" userId="b38e8abe-debd-4b7b-a571-441ea48c3b71" providerId="ADAL" clId="{CBE62F4D-08D8-46DA-BF33-2CDE510A8D21}" dt="2019-12-30T15:44:02.503" v="1093" actId="12"/>
        <pc:sldMkLst>
          <pc:docMk/>
          <pc:sldMk cId="103513197" sldId="279"/>
        </pc:sldMkLst>
        <pc:spChg chg="add mod">
          <ac:chgData name="Sci Library User" userId="b38e8abe-debd-4b7b-a571-441ea48c3b71" providerId="ADAL" clId="{CBE62F4D-08D8-46DA-BF33-2CDE510A8D21}" dt="2019-12-30T15:44:02.503" v="1093" actId="12"/>
          <ac:spMkLst>
            <pc:docMk/>
            <pc:sldMk cId="103513197" sldId="279"/>
            <ac:spMk id="3" creationId="{4D08079F-2E49-4EA3-B3D2-50E931575A08}"/>
          </ac:spMkLst>
        </pc:spChg>
        <pc:spChg chg="mod">
          <ac:chgData name="Sci Library User" userId="b38e8abe-debd-4b7b-a571-441ea48c3b71" providerId="ADAL" clId="{CBE62F4D-08D8-46DA-BF33-2CDE510A8D21}" dt="2019-12-30T15:43:34.746" v="1080" actId="1076"/>
          <ac:spMkLst>
            <pc:docMk/>
            <pc:sldMk cId="103513197" sldId="279"/>
            <ac:spMk id="41986" creationId="{00000000-0000-0000-0000-000000000000}"/>
          </ac:spMkLst>
        </pc:spChg>
        <pc:spChg chg="del">
          <ac:chgData name="Sci Library User" userId="b38e8abe-debd-4b7b-a571-441ea48c3b71" providerId="ADAL" clId="{CBE62F4D-08D8-46DA-BF33-2CDE510A8D21}" dt="2019-12-30T15:43:42.641" v="1082" actId="478"/>
          <ac:spMkLst>
            <pc:docMk/>
            <pc:sldMk cId="103513197" sldId="279"/>
            <ac:spMk id="41987" creationId="{00000000-0000-0000-0000-000000000000}"/>
          </ac:spMkLst>
        </pc:spChg>
        <pc:grpChg chg="mod">
          <ac:chgData name="Sci Library User" userId="b38e8abe-debd-4b7b-a571-441ea48c3b71" providerId="ADAL" clId="{CBE62F4D-08D8-46DA-BF33-2CDE510A8D21}" dt="2019-12-30T15:43:37.843" v="1081" actId="1076"/>
          <ac:grpSpMkLst>
            <pc:docMk/>
            <pc:sldMk cId="103513197" sldId="279"/>
            <ac:grpSpMk id="2" creationId="{5E0EE40B-045F-4F45-94D1-1DC6D9E3DA7C}"/>
          </ac:grpSpMkLst>
        </pc:grpChg>
      </pc:sldChg>
      <pc:sldChg chg="modSp">
        <pc:chgData name="Sci Library User" userId="b38e8abe-debd-4b7b-a571-441ea48c3b71" providerId="ADAL" clId="{CBE62F4D-08D8-46DA-BF33-2CDE510A8D21}" dt="2019-12-30T15:40:41.754" v="1035" actId="113"/>
        <pc:sldMkLst>
          <pc:docMk/>
          <pc:sldMk cId="626029099" sldId="280"/>
        </pc:sldMkLst>
        <pc:spChg chg="mod">
          <ac:chgData name="Sci Library User" userId="b38e8abe-debd-4b7b-a571-441ea48c3b71" providerId="ADAL" clId="{CBE62F4D-08D8-46DA-BF33-2CDE510A8D21}" dt="2019-12-30T15:39:10.579" v="962" actId="403"/>
          <ac:spMkLst>
            <pc:docMk/>
            <pc:sldMk cId="626029099" sldId="280"/>
            <ac:spMk id="4" creationId="{99C71BC4-015D-44E7-9486-41219165EC38}"/>
          </ac:spMkLst>
        </pc:spChg>
        <pc:spChg chg="mod">
          <ac:chgData name="Sci Library User" userId="b38e8abe-debd-4b7b-a571-441ea48c3b71" providerId="ADAL" clId="{CBE62F4D-08D8-46DA-BF33-2CDE510A8D21}" dt="2019-12-30T15:40:41.754" v="1035" actId="113"/>
          <ac:spMkLst>
            <pc:docMk/>
            <pc:sldMk cId="626029099" sldId="280"/>
            <ac:spMk id="40962" creationId="{00000000-0000-0000-0000-000000000000}"/>
          </ac:spMkLst>
        </pc:spChg>
      </pc:sldChg>
      <pc:sldChg chg="modSp">
        <pc:chgData name="Sci Library User" userId="b38e8abe-debd-4b7b-a571-441ea48c3b71" providerId="ADAL" clId="{CBE62F4D-08D8-46DA-BF33-2CDE510A8D21}" dt="2019-12-30T15:46:38.411" v="1181" actId="13926"/>
        <pc:sldMkLst>
          <pc:docMk/>
          <pc:sldMk cId="3820873309" sldId="281"/>
        </pc:sldMkLst>
        <pc:spChg chg="mod">
          <ac:chgData name="Sci Library User" userId="b38e8abe-debd-4b7b-a571-441ea48c3b71" providerId="ADAL" clId="{CBE62F4D-08D8-46DA-BF33-2CDE510A8D21}" dt="2019-12-30T15:46:38.411" v="1181" actId="13926"/>
          <ac:spMkLst>
            <pc:docMk/>
            <pc:sldMk cId="3820873309" sldId="281"/>
            <ac:spMk id="3" creationId="{609D46A3-2925-4299-9F2D-B1534DC29CEA}"/>
          </ac:spMkLst>
        </pc:spChg>
        <pc:spChg chg="mod">
          <ac:chgData name="Sci Library User" userId="b38e8abe-debd-4b7b-a571-441ea48c3b71" providerId="ADAL" clId="{CBE62F4D-08D8-46DA-BF33-2CDE510A8D21}" dt="2019-12-30T15:44:27.264" v="1096" actId="1076"/>
          <ac:spMkLst>
            <pc:docMk/>
            <pc:sldMk cId="3820873309" sldId="281"/>
            <ac:spMk id="45058" creationId="{00000000-0000-0000-0000-000000000000}"/>
          </ac:spMkLst>
        </pc:spChg>
        <pc:spChg chg="mod">
          <ac:chgData name="Sci Library User" userId="b38e8abe-debd-4b7b-a571-441ea48c3b71" providerId="ADAL" clId="{CBE62F4D-08D8-46DA-BF33-2CDE510A8D21}" dt="2019-12-30T15:46:23.811" v="1179" actId="207"/>
          <ac:spMkLst>
            <pc:docMk/>
            <pc:sldMk cId="3820873309" sldId="281"/>
            <ac:spMk id="45059" creationId="{00000000-0000-0000-0000-000000000000}"/>
          </ac:spMkLst>
        </pc:spChg>
      </pc:sldChg>
      <pc:sldChg chg="modSp">
        <pc:chgData name="Sci Library User" userId="b38e8abe-debd-4b7b-a571-441ea48c3b71" providerId="ADAL" clId="{CBE62F4D-08D8-46DA-BF33-2CDE510A8D21}" dt="2019-12-30T15:58:26.916" v="1627" actId="400"/>
        <pc:sldMkLst>
          <pc:docMk/>
          <pc:sldMk cId="2797962630" sldId="283"/>
        </pc:sldMkLst>
        <pc:spChg chg="mod">
          <ac:chgData name="Sci Library User" userId="b38e8abe-debd-4b7b-a571-441ea48c3b71" providerId="ADAL" clId="{CBE62F4D-08D8-46DA-BF33-2CDE510A8D21}" dt="2019-12-30T15:58:18.006" v="1625" actId="1076"/>
          <ac:spMkLst>
            <pc:docMk/>
            <pc:sldMk cId="2797962630" sldId="283"/>
            <ac:spMk id="47106" creationId="{00000000-0000-0000-0000-000000000000}"/>
          </ac:spMkLst>
        </pc:spChg>
        <pc:graphicFrameChg chg="mod modGraphic">
          <ac:chgData name="Sci Library User" userId="b38e8abe-debd-4b7b-a571-441ea48c3b71" providerId="ADAL" clId="{CBE62F4D-08D8-46DA-BF33-2CDE510A8D21}" dt="2019-12-30T15:58:26.916" v="1627" actId="400"/>
          <ac:graphicFrameMkLst>
            <pc:docMk/>
            <pc:sldMk cId="2797962630" sldId="283"/>
            <ac:graphicFrameMk id="4" creationId="{6EEB7748-2E8D-43A4-92FD-22AD413ABEA3}"/>
          </ac:graphicFrameMkLst>
        </pc:graphicFrameChg>
      </pc:sldChg>
      <pc:sldChg chg="modSp">
        <pc:chgData name="Sci Library User" userId="b38e8abe-debd-4b7b-a571-441ea48c3b71" providerId="ADAL" clId="{CBE62F4D-08D8-46DA-BF33-2CDE510A8D21}" dt="2019-12-30T16:04:23.361" v="1675" actId="1076"/>
        <pc:sldMkLst>
          <pc:docMk/>
          <pc:sldMk cId="1103675182" sldId="284"/>
        </pc:sldMkLst>
        <pc:spChg chg="mod">
          <ac:chgData name="Sci Library User" userId="b38e8abe-debd-4b7b-a571-441ea48c3b71" providerId="ADAL" clId="{CBE62F4D-08D8-46DA-BF33-2CDE510A8D21}" dt="2019-12-30T16:04:23.361" v="1675" actId="1076"/>
          <ac:spMkLst>
            <pc:docMk/>
            <pc:sldMk cId="1103675182" sldId="284"/>
            <ac:spMk id="3" creationId="{30E1B9F5-2A40-4CFC-8A72-BC22CDCEDAFD}"/>
          </ac:spMkLst>
        </pc:spChg>
        <pc:spChg chg="mod">
          <ac:chgData name="Sci Library User" userId="b38e8abe-debd-4b7b-a571-441ea48c3b71" providerId="ADAL" clId="{CBE62F4D-08D8-46DA-BF33-2CDE510A8D21}" dt="2019-12-30T16:04:00.669" v="1674" actId="14100"/>
          <ac:spMkLst>
            <pc:docMk/>
            <pc:sldMk cId="1103675182" sldId="284"/>
            <ac:spMk id="4" creationId="{21B283C3-89C4-4F97-8480-2FB3CCB9B17B}"/>
          </ac:spMkLst>
        </pc:spChg>
      </pc:sldChg>
      <pc:sldChg chg="modSp">
        <pc:chgData name="Sci Library User" userId="b38e8abe-debd-4b7b-a571-441ea48c3b71" providerId="ADAL" clId="{CBE62F4D-08D8-46DA-BF33-2CDE510A8D21}" dt="2019-12-30T16:15:05.829" v="1842"/>
        <pc:sldMkLst>
          <pc:docMk/>
          <pc:sldMk cId="2273560594" sldId="286"/>
        </pc:sldMkLst>
        <pc:graphicFrameChg chg="mod">
          <ac:chgData name="Sci Library User" userId="b38e8abe-debd-4b7b-a571-441ea48c3b71" providerId="ADAL" clId="{CBE62F4D-08D8-46DA-BF33-2CDE510A8D21}" dt="2019-12-30T16:15:05.829" v="1842"/>
          <ac:graphicFrameMkLst>
            <pc:docMk/>
            <pc:sldMk cId="2273560594" sldId="286"/>
            <ac:graphicFrameMk id="4" creationId="{A86D6E47-AC5A-4934-BEB1-A8340DE1875C}"/>
          </ac:graphicFrameMkLst>
        </pc:graphicFrameChg>
      </pc:sldChg>
      <pc:sldChg chg="modSp">
        <pc:chgData name="Sci Library User" userId="b38e8abe-debd-4b7b-a571-441ea48c3b71" providerId="ADAL" clId="{CBE62F4D-08D8-46DA-BF33-2CDE510A8D21}" dt="2019-12-30T16:32:14.648" v="2127" actId="404"/>
        <pc:sldMkLst>
          <pc:docMk/>
          <pc:sldMk cId="134595667" sldId="288"/>
        </pc:sldMkLst>
        <pc:spChg chg="mod">
          <ac:chgData name="Sci Library User" userId="b38e8abe-debd-4b7b-a571-441ea48c3b71" providerId="ADAL" clId="{CBE62F4D-08D8-46DA-BF33-2CDE510A8D21}" dt="2019-12-30T16:32:14.648" v="2127" actId="404"/>
          <ac:spMkLst>
            <pc:docMk/>
            <pc:sldMk cId="134595667" sldId="288"/>
            <ac:spMk id="2" creationId="{97905D44-7FF2-48E1-8AB6-54347537BE6A}"/>
          </ac:spMkLst>
        </pc:spChg>
      </pc:sldChg>
      <pc:sldChg chg="addSp modSp">
        <pc:chgData name="Sci Library User" userId="b38e8abe-debd-4b7b-a571-441ea48c3b71" providerId="ADAL" clId="{CBE62F4D-08D8-46DA-BF33-2CDE510A8D21}" dt="2019-12-30T16:36:38.551" v="2188" actId="14100"/>
        <pc:sldMkLst>
          <pc:docMk/>
          <pc:sldMk cId="2799994845" sldId="292"/>
        </pc:sldMkLst>
        <pc:spChg chg="add mod">
          <ac:chgData name="Sci Library User" userId="b38e8abe-debd-4b7b-a571-441ea48c3b71" providerId="ADAL" clId="{CBE62F4D-08D8-46DA-BF33-2CDE510A8D21}" dt="2019-12-30T16:36:38.551" v="2188" actId="14100"/>
          <ac:spMkLst>
            <pc:docMk/>
            <pc:sldMk cId="2799994845" sldId="292"/>
            <ac:spMk id="2" creationId="{C0832720-5D53-4BEF-A55A-57E5265D5765}"/>
          </ac:spMkLst>
        </pc:spChg>
        <pc:spChg chg="mod">
          <ac:chgData name="Sci Library User" userId="b38e8abe-debd-4b7b-a571-441ea48c3b71" providerId="ADAL" clId="{CBE62F4D-08D8-46DA-BF33-2CDE510A8D21}" dt="2019-12-30T16:36:20.901" v="2178" actId="1076"/>
          <ac:spMkLst>
            <pc:docMk/>
            <pc:sldMk cId="2799994845" sldId="292"/>
            <ac:spMk id="3" creationId="{D92458E6-1E5F-441E-A78D-3E9AB7CF1368}"/>
          </ac:spMkLst>
        </pc:spChg>
      </pc:sldChg>
      <pc:sldChg chg="modSp">
        <pc:chgData name="Sci Library User" userId="b38e8abe-debd-4b7b-a571-441ea48c3b71" providerId="ADAL" clId="{CBE62F4D-08D8-46DA-BF33-2CDE510A8D21}" dt="2019-12-30T16:39:04.643" v="2345" actId="20577"/>
        <pc:sldMkLst>
          <pc:docMk/>
          <pc:sldMk cId="45855496" sldId="294"/>
        </pc:sldMkLst>
        <pc:graphicFrameChg chg="mod modGraphic">
          <ac:chgData name="Sci Library User" userId="b38e8abe-debd-4b7b-a571-441ea48c3b71" providerId="ADAL" clId="{CBE62F4D-08D8-46DA-BF33-2CDE510A8D21}" dt="2019-12-30T16:39:04.643" v="2345" actId="20577"/>
          <ac:graphicFrameMkLst>
            <pc:docMk/>
            <pc:sldMk cId="45855496" sldId="294"/>
            <ac:graphicFrameMk id="251907" creationId="{00000000-0000-0000-0000-000000000000}"/>
          </ac:graphicFrameMkLst>
        </pc:graphicFrameChg>
      </pc:sldChg>
      <pc:sldChg chg="modSp">
        <pc:chgData name="Sci Library User" userId="b38e8abe-debd-4b7b-a571-441ea48c3b71" providerId="ADAL" clId="{CBE62F4D-08D8-46DA-BF33-2CDE510A8D21}" dt="2019-12-30T16:39:32.057" v="2349" actId="13782"/>
        <pc:sldMkLst>
          <pc:docMk/>
          <pc:sldMk cId="3947646921" sldId="295"/>
        </pc:sldMkLst>
        <pc:graphicFrameChg chg="mod">
          <ac:chgData name="Sci Library User" userId="b38e8abe-debd-4b7b-a571-441ea48c3b71" providerId="ADAL" clId="{CBE62F4D-08D8-46DA-BF33-2CDE510A8D21}" dt="2019-12-30T16:39:32.057" v="2349" actId="13782"/>
          <ac:graphicFrameMkLst>
            <pc:docMk/>
            <pc:sldMk cId="3947646921" sldId="295"/>
            <ac:graphicFrameMk id="2" creationId="{00000000-0000-0000-0000-000000000000}"/>
          </ac:graphicFrameMkLst>
        </pc:graphicFrameChg>
      </pc:sldChg>
      <pc:sldChg chg="addSp delSp modSp">
        <pc:chgData name="Sci Library User" userId="b38e8abe-debd-4b7b-a571-441ea48c3b71" providerId="ADAL" clId="{CBE62F4D-08D8-46DA-BF33-2CDE510A8D21}" dt="2019-12-30T16:42:32.815" v="2407" actId="1076"/>
        <pc:sldMkLst>
          <pc:docMk/>
          <pc:sldMk cId="2999368959" sldId="296"/>
        </pc:sldMkLst>
        <pc:spChg chg="add del mod">
          <ac:chgData name="Sci Library User" userId="b38e8abe-debd-4b7b-a571-441ea48c3b71" providerId="ADAL" clId="{CBE62F4D-08D8-46DA-BF33-2CDE510A8D21}" dt="2019-12-30T16:42:13.026" v="2395" actId="478"/>
          <ac:spMkLst>
            <pc:docMk/>
            <pc:sldMk cId="2999368959" sldId="296"/>
            <ac:spMk id="3" creationId="{8AC0CD31-86D7-4651-B44E-B3C67DBDC7EC}"/>
          </ac:spMkLst>
        </pc:spChg>
        <pc:graphicFrameChg chg="add mod modGraphic">
          <ac:chgData name="Sci Library User" userId="b38e8abe-debd-4b7b-a571-441ea48c3b71" providerId="ADAL" clId="{CBE62F4D-08D8-46DA-BF33-2CDE510A8D21}" dt="2019-12-30T16:42:32.815" v="2407" actId="1076"/>
          <ac:graphicFrameMkLst>
            <pc:docMk/>
            <pc:sldMk cId="2999368959" sldId="296"/>
            <ac:graphicFrameMk id="2" creationId="{89771E24-2D42-44A9-8B24-43B85015CDBE}"/>
          </ac:graphicFrameMkLst>
        </pc:graphicFrameChg>
        <pc:graphicFrameChg chg="del">
          <ac:chgData name="Sci Library User" userId="b38e8abe-debd-4b7b-a571-441ea48c3b71" providerId="ADAL" clId="{CBE62F4D-08D8-46DA-BF33-2CDE510A8D21}" dt="2019-12-30T16:40:12.357" v="2350" actId="478"/>
          <ac:graphicFrameMkLst>
            <pc:docMk/>
            <pc:sldMk cId="2999368959" sldId="296"/>
            <ac:graphicFrameMk id="60418" creationId="{00000000-0000-0000-0000-000000000000}"/>
          </ac:graphicFrameMkLst>
        </pc:graphicFrameChg>
      </pc:sldChg>
      <pc:sldChg chg="addSp delSp modSp">
        <pc:chgData name="Sci Library User" userId="b38e8abe-debd-4b7b-a571-441ea48c3b71" providerId="ADAL" clId="{CBE62F4D-08D8-46DA-BF33-2CDE510A8D21}" dt="2019-12-30T16:44:35.415" v="2447" actId="1076"/>
        <pc:sldMkLst>
          <pc:docMk/>
          <pc:sldMk cId="478615528" sldId="297"/>
        </pc:sldMkLst>
        <pc:spChg chg="add mod">
          <ac:chgData name="Sci Library User" userId="b38e8abe-debd-4b7b-a571-441ea48c3b71" providerId="ADAL" clId="{CBE62F4D-08D8-46DA-BF33-2CDE510A8D21}" dt="2019-12-30T16:44:35.415" v="2447" actId="1076"/>
          <ac:spMkLst>
            <pc:docMk/>
            <pc:sldMk cId="478615528" sldId="297"/>
            <ac:spMk id="5" creationId="{61ED5FCA-FAFA-4DF7-AAF7-EF40B91101B0}"/>
          </ac:spMkLst>
        </pc:spChg>
        <pc:spChg chg="mod">
          <ac:chgData name="Sci Library User" userId="b38e8abe-debd-4b7b-a571-441ea48c3b71" providerId="ADAL" clId="{CBE62F4D-08D8-46DA-BF33-2CDE510A8D21}" dt="2019-12-30T16:41:49.441" v="2383" actId="1076"/>
          <ac:spMkLst>
            <pc:docMk/>
            <pc:sldMk cId="478615528" sldId="297"/>
            <ac:spMk id="61443" creationId="{00000000-0000-0000-0000-000000000000}"/>
          </ac:spMkLst>
        </pc:spChg>
        <pc:graphicFrameChg chg="add mod modGraphic">
          <ac:chgData name="Sci Library User" userId="b38e8abe-debd-4b7b-a571-441ea48c3b71" providerId="ADAL" clId="{CBE62F4D-08D8-46DA-BF33-2CDE510A8D21}" dt="2019-12-30T16:42:09.884" v="2394" actId="1076"/>
          <ac:graphicFrameMkLst>
            <pc:docMk/>
            <pc:sldMk cId="478615528" sldId="297"/>
            <ac:graphicFrameMk id="2" creationId="{7787F34E-B556-415C-B317-AFF730CD81A4}"/>
          </ac:graphicFrameMkLst>
        </pc:graphicFrameChg>
        <pc:graphicFrameChg chg="add mod modGraphic">
          <ac:chgData name="Sci Library User" userId="b38e8abe-debd-4b7b-a571-441ea48c3b71" providerId="ADAL" clId="{CBE62F4D-08D8-46DA-BF33-2CDE510A8D21}" dt="2019-12-30T16:43:58.849" v="2439" actId="1076"/>
          <ac:graphicFrameMkLst>
            <pc:docMk/>
            <pc:sldMk cId="478615528" sldId="297"/>
            <ac:graphicFrameMk id="3" creationId="{E75F709A-D49A-424D-B798-A6A0F28034D6}"/>
          </ac:graphicFrameMkLst>
        </pc:graphicFrameChg>
        <pc:graphicFrameChg chg="del mod">
          <ac:chgData name="Sci Library User" userId="b38e8abe-debd-4b7b-a571-441ea48c3b71" providerId="ADAL" clId="{CBE62F4D-08D8-46DA-BF33-2CDE510A8D21}" dt="2019-12-30T16:42:45.720" v="2409" actId="478"/>
          <ac:graphicFrameMkLst>
            <pc:docMk/>
            <pc:sldMk cId="478615528" sldId="297"/>
            <ac:graphicFrameMk id="4" creationId="{EF6B851E-E7CD-4CEE-8E8F-A6F93F21BF6D}"/>
          </ac:graphicFrameMkLst>
        </pc:graphicFrameChg>
        <pc:graphicFrameChg chg="del">
          <ac:chgData name="Sci Library User" userId="b38e8abe-debd-4b7b-a571-441ea48c3b71" providerId="ADAL" clId="{CBE62F4D-08D8-46DA-BF33-2CDE510A8D21}" dt="2019-12-30T16:41:46.299" v="2381" actId="478"/>
          <ac:graphicFrameMkLst>
            <pc:docMk/>
            <pc:sldMk cId="478615528" sldId="297"/>
            <ac:graphicFrameMk id="61442" creationId="{00000000-0000-0000-0000-000000000000}"/>
          </ac:graphicFrameMkLst>
        </pc:graphicFrameChg>
      </pc:sldChg>
      <pc:sldChg chg="addSp delSp modSp">
        <pc:chgData name="Sci Library User" userId="b38e8abe-debd-4b7b-a571-441ea48c3b71" providerId="ADAL" clId="{CBE62F4D-08D8-46DA-BF33-2CDE510A8D21}" dt="2019-12-30T16:48:54.951" v="2517" actId="1076"/>
        <pc:sldMkLst>
          <pc:docMk/>
          <pc:sldMk cId="2750021083" sldId="299"/>
        </pc:sldMkLst>
        <pc:spChg chg="del">
          <ac:chgData name="Sci Library User" userId="b38e8abe-debd-4b7b-a571-441ea48c3b71" providerId="ADAL" clId="{CBE62F4D-08D8-46DA-BF33-2CDE510A8D21}" dt="2019-12-30T16:46:43.361" v="2477" actId="478"/>
          <ac:spMkLst>
            <pc:docMk/>
            <pc:sldMk cId="2750021083" sldId="299"/>
            <ac:spMk id="2" creationId="{C07B513C-7626-41D9-84D9-8088FEFFDCB0}"/>
          </ac:spMkLst>
        </pc:spChg>
        <pc:spChg chg="mod">
          <ac:chgData name="Sci Library User" userId="b38e8abe-debd-4b7b-a571-441ea48c3b71" providerId="ADAL" clId="{CBE62F4D-08D8-46DA-BF33-2CDE510A8D21}" dt="2019-12-30T16:48:41.650" v="2507" actId="1076"/>
          <ac:spMkLst>
            <pc:docMk/>
            <pc:sldMk cId="2750021083" sldId="299"/>
            <ac:spMk id="3" creationId="{00000000-0000-0000-0000-000000000000}"/>
          </ac:spMkLst>
        </pc:spChg>
        <pc:graphicFrameChg chg="add mod modGraphic">
          <ac:chgData name="Sci Library User" userId="b38e8abe-debd-4b7b-a571-441ea48c3b71" providerId="ADAL" clId="{CBE62F4D-08D8-46DA-BF33-2CDE510A8D21}" dt="2019-12-30T16:48:54.951" v="2517" actId="1076"/>
          <ac:graphicFrameMkLst>
            <pc:docMk/>
            <pc:sldMk cId="2750021083" sldId="299"/>
            <ac:graphicFrameMk id="4" creationId="{E8E25E61-FDAD-43D9-AD68-528291902AB8}"/>
          </ac:graphicFrameMkLst>
        </pc:graphicFrameChg>
        <pc:graphicFrameChg chg="add mod">
          <ac:chgData name="Sci Library User" userId="b38e8abe-debd-4b7b-a571-441ea48c3b71" providerId="ADAL" clId="{CBE62F4D-08D8-46DA-BF33-2CDE510A8D21}" dt="2019-12-30T16:48:43.847" v="2508" actId="1076"/>
          <ac:graphicFrameMkLst>
            <pc:docMk/>
            <pc:sldMk cId="2750021083" sldId="299"/>
            <ac:graphicFrameMk id="5" creationId="{8963A257-B940-4255-8EB3-AF3B9D9A69B8}"/>
          </ac:graphicFrameMkLst>
        </pc:graphicFrameChg>
        <pc:graphicFrameChg chg="del">
          <ac:chgData name="Sci Library User" userId="b38e8abe-debd-4b7b-a571-441ea48c3b71" providerId="ADAL" clId="{CBE62F4D-08D8-46DA-BF33-2CDE510A8D21}" dt="2019-12-30T16:46:07.354" v="2469" actId="478"/>
          <ac:graphicFrameMkLst>
            <pc:docMk/>
            <pc:sldMk cId="2750021083" sldId="299"/>
            <ac:graphicFrameMk id="63490" creationId="{00000000-0000-0000-0000-000000000000}"/>
          </ac:graphicFrameMkLst>
        </pc:graphicFrameChg>
      </pc:sldChg>
      <pc:sldChg chg="modSp">
        <pc:chgData name="Sci Library User" userId="b38e8abe-debd-4b7b-a571-441ea48c3b71" providerId="ADAL" clId="{CBE62F4D-08D8-46DA-BF33-2CDE510A8D21}" dt="2019-12-30T16:54:33.590" v="2546" actId="5793"/>
        <pc:sldMkLst>
          <pc:docMk/>
          <pc:sldMk cId="1713665048" sldId="301"/>
        </pc:sldMkLst>
        <pc:spChg chg="mod">
          <ac:chgData name="Sci Library User" userId="b38e8abe-debd-4b7b-a571-441ea48c3b71" providerId="ADAL" clId="{CBE62F4D-08D8-46DA-BF33-2CDE510A8D21}" dt="2019-12-30T16:54:33.590" v="2546" actId="5793"/>
          <ac:spMkLst>
            <pc:docMk/>
            <pc:sldMk cId="1713665048" sldId="301"/>
            <ac:spMk id="56322" creationId="{00000000-0000-0000-0000-000000000000}"/>
          </ac:spMkLst>
        </pc:spChg>
      </pc:sldChg>
      <pc:sldChg chg="addSp modSp">
        <pc:chgData name="Sci Library User" userId="b38e8abe-debd-4b7b-a571-441ea48c3b71" providerId="ADAL" clId="{CBE62F4D-08D8-46DA-BF33-2CDE510A8D21}" dt="2019-12-30T14:53:46.547" v="356" actId="1076"/>
        <pc:sldMkLst>
          <pc:docMk/>
          <pc:sldMk cId="3467784688" sldId="303"/>
        </pc:sldMkLst>
        <pc:spChg chg="mod">
          <ac:chgData name="Sci Library User" userId="b38e8abe-debd-4b7b-a571-441ea48c3b71" providerId="ADAL" clId="{CBE62F4D-08D8-46DA-BF33-2CDE510A8D21}" dt="2019-12-30T14:48:19.429" v="240" actId="1076"/>
          <ac:spMkLst>
            <pc:docMk/>
            <pc:sldMk cId="3467784688" sldId="303"/>
            <ac:spMk id="5" creationId="{00000000-0000-0000-0000-000000000000}"/>
          </ac:spMkLst>
        </pc:spChg>
        <pc:spChg chg="mod">
          <ac:chgData name="Sci Library User" userId="b38e8abe-debd-4b7b-a571-441ea48c3b71" providerId="ADAL" clId="{CBE62F4D-08D8-46DA-BF33-2CDE510A8D21}" dt="2019-12-30T14:53:46.547" v="356" actId="1076"/>
          <ac:spMkLst>
            <pc:docMk/>
            <pc:sldMk cId="3467784688" sldId="303"/>
            <ac:spMk id="23554" creationId="{00000000-0000-0000-0000-000000000000}"/>
          </ac:spMkLst>
        </pc:spChg>
        <pc:spChg chg="mod">
          <ac:chgData name="Sci Library User" userId="b38e8abe-debd-4b7b-a571-441ea48c3b71" providerId="ADAL" clId="{CBE62F4D-08D8-46DA-BF33-2CDE510A8D21}" dt="2019-12-30T14:48:52.788" v="245" actId="164"/>
          <ac:spMkLst>
            <pc:docMk/>
            <pc:sldMk cId="3467784688" sldId="303"/>
            <ac:spMk id="23556" creationId="{00000000-0000-0000-0000-000000000000}"/>
          </ac:spMkLst>
        </pc:spChg>
        <pc:grpChg chg="add mod">
          <ac:chgData name="Sci Library User" userId="b38e8abe-debd-4b7b-a571-441ea48c3b71" providerId="ADAL" clId="{CBE62F4D-08D8-46DA-BF33-2CDE510A8D21}" dt="2019-12-30T14:53:23.077" v="346"/>
          <ac:grpSpMkLst>
            <pc:docMk/>
            <pc:sldMk cId="3467784688" sldId="303"/>
            <ac:grpSpMk id="3" creationId="{F52EBD6B-57AE-4DE5-B323-FF2D32B2BEB2}"/>
          </ac:grpSpMkLst>
        </pc:grpChg>
        <pc:graphicFrameChg chg="mod">
          <ac:chgData name="Sci Library User" userId="b38e8abe-debd-4b7b-a571-441ea48c3b71" providerId="ADAL" clId="{CBE62F4D-08D8-46DA-BF33-2CDE510A8D21}" dt="2019-12-30T14:48:52.788" v="245" actId="164"/>
          <ac:graphicFrameMkLst>
            <pc:docMk/>
            <pc:sldMk cId="3467784688" sldId="303"/>
            <ac:graphicFrameMk id="2" creationId="{00000000-0000-0000-0000-000000000000}"/>
          </ac:graphicFrameMkLst>
        </pc:graphicFrameChg>
      </pc:sldChg>
      <pc:sldChg chg="addSp delSp modSp">
        <pc:chgData name="Sci Library User" userId="b38e8abe-debd-4b7b-a571-441ea48c3b71" providerId="ADAL" clId="{CBE62F4D-08D8-46DA-BF33-2CDE510A8D21}" dt="2019-12-30T15:22:35.701" v="869" actId="27614"/>
        <pc:sldMkLst>
          <pc:docMk/>
          <pc:sldMk cId="2063014268" sldId="304"/>
        </pc:sldMkLst>
        <pc:spChg chg="del">
          <ac:chgData name="Sci Library User" userId="b38e8abe-debd-4b7b-a571-441ea48c3b71" providerId="ADAL" clId="{CBE62F4D-08D8-46DA-BF33-2CDE510A8D21}" dt="2019-12-30T15:20:56.556" v="861" actId="478"/>
          <ac:spMkLst>
            <pc:docMk/>
            <pc:sldMk cId="2063014268" sldId="304"/>
            <ac:spMk id="24579" creationId="{00000000-0000-0000-0000-000000000000}"/>
          </ac:spMkLst>
        </pc:spChg>
        <pc:graphicFrameChg chg="del mod">
          <ac:chgData name="Sci Library User" userId="b38e8abe-debd-4b7b-a571-441ea48c3b71" providerId="ADAL" clId="{CBE62F4D-08D8-46DA-BF33-2CDE510A8D21}" dt="2019-12-30T15:22:19.122" v="867" actId="478"/>
          <ac:graphicFrameMkLst>
            <pc:docMk/>
            <pc:sldMk cId="2063014268" sldId="304"/>
            <ac:graphicFrameMk id="24577" creationId="{00000000-0000-0000-0000-000000000000}"/>
          </ac:graphicFrameMkLst>
        </pc:graphicFrameChg>
        <pc:picChg chg="add mod">
          <ac:chgData name="Sci Library User" userId="b38e8abe-debd-4b7b-a571-441ea48c3b71" providerId="ADAL" clId="{CBE62F4D-08D8-46DA-BF33-2CDE510A8D21}" dt="2019-12-30T15:22:35.701" v="869" actId="27614"/>
          <ac:picMkLst>
            <pc:docMk/>
            <pc:sldMk cId="2063014268" sldId="304"/>
            <ac:picMk id="3" creationId="{5E2F0647-F8D8-4C2B-B90B-CA91429467AA}"/>
          </ac:picMkLst>
        </pc:picChg>
      </pc:sldChg>
      <pc:sldChg chg="addSp delSp modSp">
        <pc:chgData name="Sci Library User" userId="b38e8abe-debd-4b7b-a571-441ea48c3b71" providerId="ADAL" clId="{CBE62F4D-08D8-46DA-BF33-2CDE510A8D21}" dt="2019-12-30T15:23:23.585" v="882" actId="1076"/>
        <pc:sldMkLst>
          <pc:docMk/>
          <pc:sldMk cId="3819596542" sldId="305"/>
        </pc:sldMkLst>
        <pc:spChg chg="del mod topLvl">
          <ac:chgData name="Sci Library User" userId="b38e8abe-debd-4b7b-a571-441ea48c3b71" providerId="ADAL" clId="{CBE62F4D-08D8-46DA-BF33-2CDE510A8D21}" dt="2019-12-30T15:23:19.710" v="881" actId="478"/>
          <ac:spMkLst>
            <pc:docMk/>
            <pc:sldMk cId="3819596542" sldId="305"/>
            <ac:spMk id="2" creationId="{57BAA7F3-FC3D-466E-97EF-54AA4588B55F}"/>
          </ac:spMkLst>
        </pc:spChg>
        <pc:grpChg chg="del">
          <ac:chgData name="Sci Library User" userId="b38e8abe-debd-4b7b-a571-441ea48c3b71" providerId="ADAL" clId="{CBE62F4D-08D8-46DA-BF33-2CDE510A8D21}" dt="2019-12-30T15:23:02.840" v="872" actId="478"/>
          <ac:grpSpMkLst>
            <pc:docMk/>
            <pc:sldMk cId="3819596542" sldId="305"/>
            <ac:grpSpMk id="3" creationId="{26DB306F-DA77-43C5-949F-099A0CAE199C}"/>
          </ac:grpSpMkLst>
        </pc:grpChg>
        <pc:graphicFrameChg chg="del topLvl">
          <ac:chgData name="Sci Library User" userId="b38e8abe-debd-4b7b-a571-441ea48c3b71" providerId="ADAL" clId="{CBE62F4D-08D8-46DA-BF33-2CDE510A8D21}" dt="2019-12-30T15:23:02.840" v="872" actId="478"/>
          <ac:graphicFrameMkLst>
            <pc:docMk/>
            <pc:sldMk cId="3819596542" sldId="305"/>
            <ac:graphicFrameMk id="26626" creationId="{00000000-0000-0000-0000-000000000000}"/>
          </ac:graphicFrameMkLst>
        </pc:graphicFrameChg>
        <pc:picChg chg="add mod">
          <ac:chgData name="Sci Library User" userId="b38e8abe-debd-4b7b-a571-441ea48c3b71" providerId="ADAL" clId="{CBE62F4D-08D8-46DA-BF33-2CDE510A8D21}" dt="2019-12-30T15:23:23.585" v="882" actId="1076"/>
          <ac:picMkLst>
            <pc:docMk/>
            <pc:sldMk cId="3819596542" sldId="305"/>
            <ac:picMk id="5" creationId="{6DCFDF7B-8936-4460-B036-32CEADF54DF2}"/>
          </ac:picMkLst>
        </pc:picChg>
      </pc:sldChg>
      <pc:sldChg chg="modSp">
        <pc:chgData name="Sci Library User" userId="b38e8abe-debd-4b7b-a571-441ea48c3b71" providerId="ADAL" clId="{CBE62F4D-08D8-46DA-BF33-2CDE510A8D21}" dt="2019-12-30T16:05:51.961" v="1769" actId="1076"/>
        <pc:sldMkLst>
          <pc:docMk/>
          <pc:sldMk cId="1700962673" sldId="306"/>
        </pc:sldMkLst>
        <pc:spChg chg="mod">
          <ac:chgData name="Sci Library User" userId="b38e8abe-debd-4b7b-a571-441ea48c3b71" providerId="ADAL" clId="{CBE62F4D-08D8-46DA-BF33-2CDE510A8D21}" dt="2019-12-30T16:05:51.961" v="1769" actId="1076"/>
          <ac:spMkLst>
            <pc:docMk/>
            <pc:sldMk cId="1700962673" sldId="306"/>
            <ac:spMk id="2" creationId="{02286B9F-0363-492E-9BA6-B094FCC9BB3A}"/>
          </ac:spMkLst>
        </pc:spChg>
      </pc:sldChg>
      <pc:sldChg chg="modSp">
        <pc:chgData name="Sci Library User" userId="b38e8abe-debd-4b7b-a571-441ea48c3b71" providerId="ADAL" clId="{CBE62F4D-08D8-46DA-BF33-2CDE510A8D21}" dt="2019-12-30T16:08:23.826" v="1791" actId="2711"/>
        <pc:sldMkLst>
          <pc:docMk/>
          <pc:sldMk cId="613875527" sldId="307"/>
        </pc:sldMkLst>
        <pc:graphicFrameChg chg="mod">
          <ac:chgData name="Sci Library User" userId="b38e8abe-debd-4b7b-a571-441ea48c3b71" providerId="ADAL" clId="{CBE62F4D-08D8-46DA-BF33-2CDE510A8D21}" dt="2019-12-30T16:08:23.826" v="1791" actId="2711"/>
          <ac:graphicFrameMkLst>
            <pc:docMk/>
            <pc:sldMk cId="613875527" sldId="307"/>
            <ac:graphicFrameMk id="2" creationId="{2BFB55A1-7335-45D4-83A0-F1B3FD1DF79E}"/>
          </ac:graphicFrameMkLst>
        </pc:graphicFrameChg>
      </pc:sldChg>
      <pc:sldChg chg="addSp modSp">
        <pc:chgData name="Sci Library User" userId="b38e8abe-debd-4b7b-a571-441ea48c3b71" providerId="ADAL" clId="{CBE62F4D-08D8-46DA-BF33-2CDE510A8D21}" dt="2019-12-30T16:30:04.694" v="2047" actId="14100"/>
        <pc:sldMkLst>
          <pc:docMk/>
          <pc:sldMk cId="3487802391" sldId="308"/>
        </pc:sldMkLst>
        <pc:spChg chg="add mod">
          <ac:chgData name="Sci Library User" userId="b38e8abe-debd-4b7b-a571-441ea48c3b71" providerId="ADAL" clId="{CBE62F4D-08D8-46DA-BF33-2CDE510A8D21}" dt="2019-12-30T16:30:04.694" v="2047" actId="14100"/>
          <ac:spMkLst>
            <pc:docMk/>
            <pc:sldMk cId="3487802391" sldId="308"/>
            <ac:spMk id="2" creationId="{D85D8DDA-1CD9-4E41-A7DD-D499A9F40596}"/>
          </ac:spMkLst>
        </pc:spChg>
      </pc:sldChg>
      <pc:sldChg chg="addSp modSp">
        <pc:chgData name="Sci Library User" userId="b38e8abe-debd-4b7b-a571-441ea48c3b71" providerId="ADAL" clId="{CBE62F4D-08D8-46DA-BF33-2CDE510A8D21}" dt="2019-12-30T16:33:55.556" v="2139" actId="1076"/>
        <pc:sldMkLst>
          <pc:docMk/>
          <pc:sldMk cId="538132221" sldId="311"/>
        </pc:sldMkLst>
        <pc:spChg chg="add mod">
          <ac:chgData name="Sci Library User" userId="b38e8abe-debd-4b7b-a571-441ea48c3b71" providerId="ADAL" clId="{CBE62F4D-08D8-46DA-BF33-2CDE510A8D21}" dt="2019-12-30T16:33:55.556" v="2139" actId="1076"/>
          <ac:spMkLst>
            <pc:docMk/>
            <pc:sldMk cId="538132221" sldId="311"/>
            <ac:spMk id="6" creationId="{E9BB1464-9487-42B5-80E2-6AC49768AD0F}"/>
          </ac:spMkLst>
        </pc:spChg>
      </pc:sldChg>
      <pc:sldChg chg="addSp delSp modSp">
        <pc:chgData name="Sci Library User" userId="b38e8abe-debd-4b7b-a571-441ea48c3b71" providerId="ADAL" clId="{CBE62F4D-08D8-46DA-BF33-2CDE510A8D21}" dt="2019-12-30T16:34:39.985" v="2177" actId="20577"/>
        <pc:sldMkLst>
          <pc:docMk/>
          <pc:sldMk cId="1499300230" sldId="312"/>
        </pc:sldMkLst>
        <pc:spChg chg="mod">
          <ac:chgData name="Sci Library User" userId="b38e8abe-debd-4b7b-a571-441ea48c3b71" providerId="ADAL" clId="{CBE62F4D-08D8-46DA-BF33-2CDE510A8D21}" dt="2019-12-30T16:34:39.985" v="2177" actId="20577"/>
          <ac:spMkLst>
            <pc:docMk/>
            <pc:sldMk cId="1499300230" sldId="312"/>
            <ac:spMk id="16" creationId="{5532FA1F-B8A7-4A85-8B01-87FEBE26D61F}"/>
          </ac:spMkLst>
        </pc:spChg>
        <pc:spChg chg="add del mod">
          <ac:chgData name="Sci Library User" userId="b38e8abe-debd-4b7b-a571-441ea48c3b71" providerId="ADAL" clId="{CBE62F4D-08D8-46DA-BF33-2CDE510A8D21}" dt="2019-12-30T16:34:23.620" v="2142" actId="478"/>
          <ac:spMkLst>
            <pc:docMk/>
            <pc:sldMk cId="1499300230" sldId="312"/>
            <ac:spMk id="28" creationId="{BE92BBC1-5B74-4B9C-9816-4549BDC26E71}"/>
          </ac:spMkLst>
        </pc:spChg>
      </pc:sldChg>
      <pc:sldChg chg="addSp delSp modSp">
        <pc:chgData name="Sci Library User" userId="b38e8abe-debd-4b7b-a571-441ea48c3b71" providerId="ADAL" clId="{CBE62F4D-08D8-46DA-BF33-2CDE510A8D21}" dt="2019-12-30T15:12:01.051" v="757" actId="1076"/>
        <pc:sldMkLst>
          <pc:docMk/>
          <pc:sldMk cId="2149653329" sldId="315"/>
        </pc:sldMkLst>
        <pc:spChg chg="add del mod">
          <ac:chgData name="Sci Library User" userId="b38e8abe-debd-4b7b-a571-441ea48c3b71" providerId="ADAL" clId="{CBE62F4D-08D8-46DA-BF33-2CDE510A8D21}" dt="2019-12-30T15:11:44.887" v="748"/>
          <ac:spMkLst>
            <pc:docMk/>
            <pc:sldMk cId="2149653329" sldId="315"/>
            <ac:spMk id="3" creationId="{9F28F989-7179-4FAE-8BD3-2300B5BED062}"/>
          </ac:spMkLst>
        </pc:spChg>
        <pc:spChg chg="add mod">
          <ac:chgData name="Sci Library User" userId="b38e8abe-debd-4b7b-a571-441ea48c3b71" providerId="ADAL" clId="{CBE62F4D-08D8-46DA-BF33-2CDE510A8D21}" dt="2019-12-30T15:12:01.051" v="757" actId="1076"/>
          <ac:spMkLst>
            <pc:docMk/>
            <pc:sldMk cId="2149653329" sldId="315"/>
            <ac:spMk id="4" creationId="{C1F43A77-1FC7-4AB8-8E8E-90031167D75A}"/>
          </ac:spMkLst>
        </pc:spChg>
        <pc:graphicFrameChg chg="mod">
          <ac:chgData name="Sci Library User" userId="b38e8abe-debd-4b7b-a571-441ea48c3b71" providerId="ADAL" clId="{CBE62F4D-08D8-46DA-BF33-2CDE510A8D21}" dt="2019-12-30T15:11:44.856" v="746"/>
          <ac:graphicFrameMkLst>
            <pc:docMk/>
            <pc:sldMk cId="2149653329" sldId="315"/>
            <ac:graphicFrameMk id="2" creationId="{00000000-0000-0000-0000-000000000000}"/>
          </ac:graphicFrameMkLst>
        </pc:graphicFrameChg>
      </pc:sldChg>
      <pc:sldChg chg="addSp delSp modSp">
        <pc:chgData name="Sci Library User" userId="b38e8abe-debd-4b7b-a571-441ea48c3b71" providerId="ADAL" clId="{CBE62F4D-08D8-46DA-BF33-2CDE510A8D21}" dt="2019-12-30T16:45:53.240" v="2468" actId="2711"/>
        <pc:sldMkLst>
          <pc:docMk/>
          <pc:sldMk cId="1062668748" sldId="317"/>
        </pc:sldMkLst>
        <pc:graphicFrameChg chg="add mod modGraphic">
          <ac:chgData name="Sci Library User" userId="b38e8abe-debd-4b7b-a571-441ea48c3b71" providerId="ADAL" clId="{CBE62F4D-08D8-46DA-BF33-2CDE510A8D21}" dt="2019-12-30T16:45:53.240" v="2468" actId="2711"/>
          <ac:graphicFrameMkLst>
            <pc:docMk/>
            <pc:sldMk cId="1062668748" sldId="317"/>
            <ac:graphicFrameMk id="3" creationId="{C9830C8F-40DA-431C-A545-9E9074CA4D86}"/>
          </ac:graphicFrameMkLst>
        </pc:graphicFrameChg>
        <pc:picChg chg="del">
          <ac:chgData name="Sci Library User" userId="b38e8abe-debd-4b7b-a571-441ea48c3b71" providerId="ADAL" clId="{CBE62F4D-08D8-46DA-BF33-2CDE510A8D21}" dt="2019-12-30T16:45:09.565" v="2448" actId="478"/>
          <ac:picMkLst>
            <pc:docMk/>
            <pc:sldMk cId="1062668748" sldId="317"/>
            <ac:picMk id="2" creationId="{00000000-0000-0000-0000-000000000000}"/>
          </ac:picMkLst>
        </pc:picChg>
      </pc:sldChg>
      <pc:sldChg chg="addSp delSp modSp">
        <pc:chgData name="Sci Library User" userId="b38e8abe-debd-4b7b-a571-441ea48c3b71" providerId="ADAL" clId="{CBE62F4D-08D8-46DA-BF33-2CDE510A8D21}" dt="2019-12-30T15:07:56.777" v="674" actId="1076"/>
        <pc:sldMkLst>
          <pc:docMk/>
          <pc:sldMk cId="2138286134" sldId="319"/>
        </pc:sldMkLst>
        <pc:graphicFrameChg chg="add mod modGraphic">
          <ac:chgData name="Sci Library User" userId="b38e8abe-debd-4b7b-a571-441ea48c3b71" providerId="ADAL" clId="{CBE62F4D-08D8-46DA-BF33-2CDE510A8D21}" dt="2019-12-30T15:07:56.777" v="674" actId="1076"/>
          <ac:graphicFrameMkLst>
            <pc:docMk/>
            <pc:sldMk cId="2138286134" sldId="319"/>
            <ac:graphicFrameMk id="3" creationId="{47CDCA44-DFB7-478F-B2FE-B15C7A67F2A9}"/>
          </ac:graphicFrameMkLst>
        </pc:graphicFrameChg>
        <pc:picChg chg="del">
          <ac:chgData name="Sci Library User" userId="b38e8abe-debd-4b7b-a571-441ea48c3b71" providerId="ADAL" clId="{CBE62F4D-08D8-46DA-BF33-2CDE510A8D21}" dt="2019-12-30T15:03:23.813" v="549" actId="478"/>
          <ac:picMkLst>
            <pc:docMk/>
            <pc:sldMk cId="2138286134" sldId="319"/>
            <ac:picMk id="2" creationId="{00000000-0000-0000-0000-000000000000}"/>
          </ac:picMkLst>
        </pc:picChg>
      </pc:sldChg>
      <pc:sldChg chg="modSp">
        <pc:chgData name="Sci Library User" userId="b38e8abe-debd-4b7b-a571-441ea48c3b71" providerId="ADAL" clId="{CBE62F4D-08D8-46DA-BF33-2CDE510A8D21}" dt="2019-12-30T14:56:02.623" v="421" actId="1076"/>
        <pc:sldMkLst>
          <pc:docMk/>
          <pc:sldMk cId="2991842724" sldId="321"/>
        </pc:sldMkLst>
        <pc:spChg chg="mod">
          <ac:chgData name="Sci Library User" userId="b38e8abe-debd-4b7b-a571-441ea48c3b71" providerId="ADAL" clId="{CBE62F4D-08D8-46DA-BF33-2CDE510A8D21}" dt="2019-12-30T14:51:43.167" v="316" actId="27636"/>
          <ac:spMkLst>
            <pc:docMk/>
            <pc:sldMk cId="2991842724" sldId="321"/>
            <ac:spMk id="2" creationId="{066DB3DB-F0F7-4A0F-995C-BF3E9D17FEE9}"/>
          </ac:spMkLst>
        </pc:spChg>
        <pc:spChg chg="mod">
          <ac:chgData name="Sci Library User" userId="b38e8abe-debd-4b7b-a571-441ea48c3b71" providerId="ADAL" clId="{CBE62F4D-08D8-46DA-BF33-2CDE510A8D21}" dt="2019-12-30T14:56:02.623" v="421" actId="1076"/>
          <ac:spMkLst>
            <pc:docMk/>
            <pc:sldMk cId="2991842724" sldId="321"/>
            <ac:spMk id="3" creationId="{968E61AA-A14A-4DB1-8C8B-5067DBFB1B81}"/>
          </ac:spMkLst>
        </pc:spChg>
      </pc:sldChg>
      <pc:sldChg chg="modSp">
        <pc:chgData name="Sci Library User" userId="b38e8abe-debd-4b7b-a571-441ea48c3b71" providerId="ADAL" clId="{CBE62F4D-08D8-46DA-BF33-2CDE510A8D21}" dt="2019-12-30T16:12:18.446" v="1804" actId="1076"/>
        <pc:sldMkLst>
          <pc:docMk/>
          <pc:sldMk cId="1839936579" sldId="325"/>
        </pc:sldMkLst>
        <pc:spChg chg="mod">
          <ac:chgData name="Sci Library User" userId="b38e8abe-debd-4b7b-a571-441ea48c3b71" providerId="ADAL" clId="{CBE62F4D-08D8-46DA-BF33-2CDE510A8D21}" dt="2019-12-30T16:12:16.031" v="1803" actId="13822"/>
          <ac:spMkLst>
            <pc:docMk/>
            <pc:sldMk cId="1839936579" sldId="325"/>
            <ac:spMk id="2" creationId="{4891A706-D42F-4F0B-A919-CB30610D3E54}"/>
          </ac:spMkLst>
        </pc:spChg>
        <pc:graphicFrameChg chg="mod">
          <ac:chgData name="Sci Library User" userId="b38e8abe-debd-4b7b-a571-441ea48c3b71" providerId="ADAL" clId="{CBE62F4D-08D8-46DA-BF33-2CDE510A8D21}" dt="2019-12-30T16:12:18.446" v="1804" actId="1076"/>
          <ac:graphicFrameMkLst>
            <pc:docMk/>
            <pc:sldMk cId="1839936579" sldId="325"/>
            <ac:graphicFrameMk id="4" creationId="{C3A8A3C6-E6F1-47F9-A26F-C3FFF294038B}"/>
          </ac:graphicFrameMkLst>
        </pc:graphicFrameChg>
      </pc:sldChg>
      <pc:sldChg chg="addSp modSp">
        <pc:chgData name="Sci Library User" userId="b38e8abe-debd-4b7b-a571-441ea48c3b71" providerId="ADAL" clId="{CBE62F4D-08D8-46DA-BF33-2CDE510A8D21}" dt="2019-12-30T16:12:36.102" v="1818" actId="14100"/>
        <pc:sldMkLst>
          <pc:docMk/>
          <pc:sldMk cId="2483253793" sldId="326"/>
        </pc:sldMkLst>
        <pc:spChg chg="mod">
          <ac:chgData name="Sci Library User" userId="b38e8abe-debd-4b7b-a571-441ea48c3b71" providerId="ADAL" clId="{CBE62F4D-08D8-46DA-BF33-2CDE510A8D21}" dt="2019-12-30T16:12:07.372" v="1800" actId="13822"/>
          <ac:spMkLst>
            <pc:docMk/>
            <pc:sldMk cId="2483253793" sldId="326"/>
            <ac:spMk id="2" creationId="{4C590A17-88AF-4C45-A23A-3D3FEAC2F532}"/>
          </ac:spMkLst>
        </pc:spChg>
        <pc:spChg chg="add mod">
          <ac:chgData name="Sci Library User" userId="b38e8abe-debd-4b7b-a571-441ea48c3b71" providerId="ADAL" clId="{CBE62F4D-08D8-46DA-BF33-2CDE510A8D21}" dt="2019-12-30T16:12:36.102" v="1818" actId="14100"/>
          <ac:spMkLst>
            <pc:docMk/>
            <pc:sldMk cId="2483253793" sldId="326"/>
            <ac:spMk id="3" creationId="{8CD6878F-1374-4213-8C4E-344145A30EBF}"/>
          </ac:spMkLst>
        </pc:spChg>
        <pc:graphicFrameChg chg="mod modGraphic">
          <ac:chgData name="Sci Library User" userId="b38e8abe-debd-4b7b-a571-441ea48c3b71" providerId="ADAL" clId="{CBE62F4D-08D8-46DA-BF33-2CDE510A8D21}" dt="2019-12-30T16:11:53.978" v="1799" actId="1076"/>
          <ac:graphicFrameMkLst>
            <pc:docMk/>
            <pc:sldMk cId="2483253793" sldId="326"/>
            <ac:graphicFrameMk id="4" creationId="{E030A608-6A43-4B76-9289-E72FF2E7D821}"/>
          </ac:graphicFrameMkLst>
        </pc:graphicFrameChg>
      </pc:sldChg>
      <pc:sldChg chg="modSp">
        <pc:chgData name="Sci Library User" userId="b38e8abe-debd-4b7b-a571-441ea48c3b71" providerId="ADAL" clId="{CBE62F4D-08D8-46DA-BF33-2CDE510A8D21}" dt="2019-12-30T16:10:03.860" v="1792" actId="13822"/>
        <pc:sldMkLst>
          <pc:docMk/>
          <pc:sldMk cId="1785308085" sldId="327"/>
        </pc:sldMkLst>
        <pc:spChg chg="mod">
          <ac:chgData name="Sci Library User" userId="b38e8abe-debd-4b7b-a571-441ea48c3b71" providerId="ADAL" clId="{CBE62F4D-08D8-46DA-BF33-2CDE510A8D21}" dt="2019-12-30T16:10:03.860" v="1792" actId="13822"/>
          <ac:spMkLst>
            <pc:docMk/>
            <pc:sldMk cId="1785308085" sldId="327"/>
            <ac:spMk id="3" creationId="{59E92087-8149-46B7-BAFC-FF134CF4F411}"/>
          </ac:spMkLst>
        </pc:spChg>
      </pc:sldChg>
      <pc:sldChg chg="addSp modSp">
        <pc:chgData name="Sci Library User" userId="b38e8abe-debd-4b7b-a571-441ea48c3b71" providerId="ADAL" clId="{CBE62F4D-08D8-46DA-BF33-2CDE510A8D21}" dt="2019-12-30T16:14:00.762" v="1825" actId="1076"/>
        <pc:sldMkLst>
          <pc:docMk/>
          <pc:sldMk cId="2690589286" sldId="328"/>
        </pc:sldMkLst>
        <pc:spChg chg="add mod">
          <ac:chgData name="Sci Library User" userId="b38e8abe-debd-4b7b-a571-441ea48c3b71" providerId="ADAL" clId="{CBE62F4D-08D8-46DA-BF33-2CDE510A8D21}" dt="2019-12-30T16:14:00.762" v="1825" actId="1076"/>
          <ac:spMkLst>
            <pc:docMk/>
            <pc:sldMk cId="2690589286" sldId="328"/>
            <ac:spMk id="3" creationId="{23F01241-218A-4EB8-8639-14FEEBCF3C87}"/>
          </ac:spMkLst>
        </pc:spChg>
        <pc:graphicFrameChg chg="mod">
          <ac:chgData name="Sci Library User" userId="b38e8abe-debd-4b7b-a571-441ea48c3b71" providerId="ADAL" clId="{CBE62F4D-08D8-46DA-BF33-2CDE510A8D21}" dt="2019-12-30T16:13:48.124" v="1819" actId="1076"/>
          <ac:graphicFrameMkLst>
            <pc:docMk/>
            <pc:sldMk cId="2690589286" sldId="328"/>
            <ac:graphicFrameMk id="4" creationId="{FF5093AC-B08D-415F-8138-3A85C69D2090}"/>
          </ac:graphicFrameMkLst>
        </pc:graphicFrameChg>
      </pc:sldChg>
      <pc:sldChg chg="addSp modSp">
        <pc:chgData name="Sci Library User" userId="b38e8abe-debd-4b7b-a571-441ea48c3b71" providerId="ADAL" clId="{CBE62F4D-08D8-46DA-BF33-2CDE510A8D21}" dt="2019-12-30T16:20:29.958" v="1863" actId="1076"/>
        <pc:sldMkLst>
          <pc:docMk/>
          <pc:sldMk cId="1978338297" sldId="330"/>
        </pc:sldMkLst>
        <pc:spChg chg="mod">
          <ac:chgData name="Sci Library User" userId="b38e8abe-debd-4b7b-a571-441ea48c3b71" providerId="ADAL" clId="{CBE62F4D-08D8-46DA-BF33-2CDE510A8D21}" dt="2019-12-30T16:19:44.201" v="1847" actId="1076"/>
          <ac:spMkLst>
            <pc:docMk/>
            <pc:sldMk cId="1978338297" sldId="330"/>
            <ac:spMk id="2" creationId="{0A7663C5-9D81-499F-8AA3-BF5CAEB17C8B}"/>
          </ac:spMkLst>
        </pc:spChg>
        <pc:spChg chg="add mod">
          <ac:chgData name="Sci Library User" userId="b38e8abe-debd-4b7b-a571-441ea48c3b71" providerId="ADAL" clId="{CBE62F4D-08D8-46DA-BF33-2CDE510A8D21}" dt="2019-12-30T16:20:29.958" v="1863" actId="1076"/>
          <ac:spMkLst>
            <pc:docMk/>
            <pc:sldMk cId="1978338297" sldId="330"/>
            <ac:spMk id="3" creationId="{CAA4FC80-97E3-4C81-B498-983FE8703E26}"/>
          </ac:spMkLst>
        </pc:spChg>
      </pc:sldChg>
      <pc:sldChg chg="modSp">
        <pc:chgData name="Sci Library User" userId="b38e8abe-debd-4b7b-a571-441ea48c3b71" providerId="ADAL" clId="{CBE62F4D-08D8-46DA-BF33-2CDE510A8D21}" dt="2019-12-30T16:21:29.333" v="1901" actId="13926"/>
        <pc:sldMkLst>
          <pc:docMk/>
          <pc:sldMk cId="1433513952" sldId="331"/>
        </pc:sldMkLst>
        <pc:spChg chg="mod">
          <ac:chgData name="Sci Library User" userId="b38e8abe-debd-4b7b-a571-441ea48c3b71" providerId="ADAL" clId="{CBE62F4D-08D8-46DA-BF33-2CDE510A8D21}" dt="2019-12-30T16:21:29.333" v="1901" actId="13926"/>
          <ac:spMkLst>
            <pc:docMk/>
            <pc:sldMk cId="1433513952" sldId="331"/>
            <ac:spMk id="4" creationId="{60A1C216-7F8D-490B-9725-B1E62916F19D}"/>
          </ac:spMkLst>
        </pc:spChg>
      </pc:sldChg>
      <pc:sldChg chg="modSp ord">
        <pc:chgData name="Sci Library User" userId="b38e8abe-debd-4b7b-a571-441ea48c3b71" providerId="ADAL" clId="{CBE62F4D-08D8-46DA-BF33-2CDE510A8D21}" dt="2019-12-30T16:27:33.645" v="2035" actId="13926"/>
        <pc:sldMkLst>
          <pc:docMk/>
          <pc:sldMk cId="3357345385" sldId="334"/>
        </pc:sldMkLst>
        <pc:spChg chg="mod">
          <ac:chgData name="Sci Library User" userId="b38e8abe-debd-4b7b-a571-441ea48c3b71" providerId="ADAL" clId="{CBE62F4D-08D8-46DA-BF33-2CDE510A8D21}" dt="2019-12-30T16:27:33.645" v="2035" actId="13926"/>
          <ac:spMkLst>
            <pc:docMk/>
            <pc:sldMk cId="3357345385" sldId="334"/>
            <ac:spMk id="3" creationId="{B3AF75D9-F136-4FCA-BD57-0D041BA492DD}"/>
          </ac:spMkLst>
        </pc:spChg>
      </pc:sldChg>
      <pc:sldChg chg="add del">
        <pc:chgData name="Sci Library User" userId="b38e8abe-debd-4b7b-a571-441ea48c3b71" providerId="ADAL" clId="{CBE62F4D-08D8-46DA-BF33-2CDE510A8D21}" dt="2019-12-30T14:33:18.273" v="1"/>
        <pc:sldMkLst>
          <pc:docMk/>
          <pc:sldMk cId="639707281" sldId="335"/>
        </pc:sldMkLst>
      </pc:sldChg>
      <pc:sldChg chg="addSp delSp modSp add">
        <pc:chgData name="Sci Library User" userId="b38e8abe-debd-4b7b-a571-441ea48c3b71" providerId="ADAL" clId="{CBE62F4D-08D8-46DA-BF33-2CDE510A8D21}" dt="2019-12-30T14:45:21.006" v="180" actId="1076"/>
        <pc:sldMkLst>
          <pc:docMk/>
          <pc:sldMk cId="2859433874" sldId="335"/>
        </pc:sldMkLst>
        <pc:spChg chg="add mod">
          <ac:chgData name="Sci Library User" userId="b38e8abe-debd-4b7b-a571-441ea48c3b71" providerId="ADAL" clId="{CBE62F4D-08D8-46DA-BF33-2CDE510A8D21}" dt="2019-12-30T14:45:21.006" v="180" actId="1076"/>
          <ac:spMkLst>
            <pc:docMk/>
            <pc:sldMk cId="2859433874" sldId="335"/>
            <ac:spMk id="4" creationId="{A178814F-0D87-4DBA-A849-42841049CFB9}"/>
          </ac:spMkLst>
        </pc:spChg>
        <pc:spChg chg="mod">
          <ac:chgData name="Sci Library User" userId="b38e8abe-debd-4b7b-a571-441ea48c3b71" providerId="ADAL" clId="{CBE62F4D-08D8-46DA-BF33-2CDE510A8D21}" dt="2019-12-30T14:45:17.661" v="179" actId="1076"/>
          <ac:spMkLst>
            <pc:docMk/>
            <pc:sldMk cId="2859433874" sldId="335"/>
            <ac:spMk id="26627" creationId="{00000000-0000-0000-0000-000000000000}"/>
          </ac:spMkLst>
        </pc:spChg>
        <pc:grpChg chg="del">
          <ac:chgData name="Sci Library User" userId="b38e8abe-debd-4b7b-a571-441ea48c3b71" providerId="ADAL" clId="{CBE62F4D-08D8-46DA-BF33-2CDE510A8D21}" dt="2019-12-30T14:33:22.345" v="3" actId="478"/>
          <ac:grpSpMkLst>
            <pc:docMk/>
            <pc:sldMk cId="2859433874" sldId="335"/>
            <ac:grpSpMk id="3" creationId="{26DB306F-DA77-43C5-949F-099A0CAE199C}"/>
          </ac:grpSpMkLst>
        </pc:grpChg>
      </pc:sldChg>
      <pc:sldChg chg="addSp modSp add">
        <pc:chgData name="Sci Library User" userId="b38e8abe-debd-4b7b-a571-441ea48c3b71" providerId="ADAL" clId="{CBE62F4D-08D8-46DA-BF33-2CDE510A8D21}" dt="2019-12-30T15:09:47.202" v="719" actId="6549"/>
        <pc:sldMkLst>
          <pc:docMk/>
          <pc:sldMk cId="1311187816" sldId="336"/>
        </pc:sldMkLst>
        <pc:spChg chg="add mod">
          <ac:chgData name="Sci Library User" userId="b38e8abe-debd-4b7b-a571-441ea48c3b71" providerId="ADAL" clId="{CBE62F4D-08D8-46DA-BF33-2CDE510A8D21}" dt="2019-12-30T15:08:49.670" v="696" actId="1076"/>
          <ac:spMkLst>
            <pc:docMk/>
            <pc:sldMk cId="1311187816" sldId="336"/>
            <ac:spMk id="2" creationId="{61E69DEE-E24A-4FBF-99EA-97F681907287}"/>
          </ac:spMkLst>
        </pc:spChg>
        <pc:spChg chg="add mod">
          <ac:chgData name="Sci Library User" userId="b38e8abe-debd-4b7b-a571-441ea48c3b71" providerId="ADAL" clId="{CBE62F4D-08D8-46DA-BF33-2CDE510A8D21}" dt="2019-12-30T15:09:47.202" v="719" actId="6549"/>
          <ac:spMkLst>
            <pc:docMk/>
            <pc:sldMk cId="1311187816" sldId="336"/>
            <ac:spMk id="3" creationId="{FC9F05D2-F56E-4D4E-B05B-36866B57CCC4}"/>
          </ac:spMkLst>
        </pc:spChg>
      </pc:sldChg>
      <pc:sldChg chg="addSp modSp add">
        <pc:chgData name="Sci Library User" userId="b38e8abe-debd-4b7b-a571-441ea48c3b71" providerId="ADAL" clId="{CBE62F4D-08D8-46DA-BF33-2CDE510A8D21}" dt="2019-12-30T15:20:42.129" v="860" actId="13926"/>
        <pc:sldMkLst>
          <pc:docMk/>
          <pc:sldMk cId="597347303" sldId="337"/>
        </pc:sldMkLst>
        <pc:spChg chg="add mod">
          <ac:chgData name="Sci Library User" userId="b38e8abe-debd-4b7b-a571-441ea48c3b71" providerId="ADAL" clId="{CBE62F4D-08D8-46DA-BF33-2CDE510A8D21}" dt="2019-12-30T15:20:42.129" v="860" actId="13926"/>
          <ac:spMkLst>
            <pc:docMk/>
            <pc:sldMk cId="597347303" sldId="337"/>
            <ac:spMk id="2" creationId="{1EDD9484-3628-4603-A525-11F34D9499E2}"/>
          </ac:spMkLst>
        </pc:spChg>
      </pc:sldChg>
      <pc:sldChg chg="addSp delSp modSp add">
        <pc:chgData name="Sci Library User" userId="b38e8abe-debd-4b7b-a571-441ea48c3b71" providerId="ADAL" clId="{CBE62F4D-08D8-46DA-BF33-2CDE510A8D21}" dt="2019-12-30T15:42:43.509" v="1078" actId="14100"/>
        <pc:sldMkLst>
          <pc:docMk/>
          <pc:sldMk cId="2380648643" sldId="338"/>
        </pc:sldMkLst>
        <pc:spChg chg="del">
          <ac:chgData name="Sci Library User" userId="b38e8abe-debd-4b7b-a571-441ea48c3b71" providerId="ADAL" clId="{CBE62F4D-08D8-46DA-BF33-2CDE510A8D21}" dt="2019-12-30T15:41:06.858" v="1037"/>
          <ac:spMkLst>
            <pc:docMk/>
            <pc:sldMk cId="2380648643" sldId="338"/>
            <ac:spMk id="2" creationId="{1376743F-E4B5-4E76-BE18-CF202FE2966D}"/>
          </ac:spMkLst>
        </pc:spChg>
        <pc:spChg chg="del">
          <ac:chgData name="Sci Library User" userId="b38e8abe-debd-4b7b-a571-441ea48c3b71" providerId="ADAL" clId="{CBE62F4D-08D8-46DA-BF33-2CDE510A8D21}" dt="2019-12-30T15:41:06.858" v="1037"/>
          <ac:spMkLst>
            <pc:docMk/>
            <pc:sldMk cId="2380648643" sldId="338"/>
            <ac:spMk id="3" creationId="{4D940570-9A35-46D2-937B-A2971D4F10C6}"/>
          </ac:spMkLst>
        </pc:spChg>
        <pc:spChg chg="del">
          <ac:chgData name="Sci Library User" userId="b38e8abe-debd-4b7b-a571-441ea48c3b71" providerId="ADAL" clId="{CBE62F4D-08D8-46DA-BF33-2CDE510A8D21}" dt="2019-12-30T15:41:06.858" v="1037"/>
          <ac:spMkLst>
            <pc:docMk/>
            <pc:sldMk cId="2380648643" sldId="338"/>
            <ac:spMk id="4" creationId="{E6E6464B-87E9-413D-9A64-D030A2777E44}"/>
          </ac:spMkLst>
        </pc:spChg>
        <pc:spChg chg="del">
          <ac:chgData name="Sci Library User" userId="b38e8abe-debd-4b7b-a571-441ea48c3b71" providerId="ADAL" clId="{CBE62F4D-08D8-46DA-BF33-2CDE510A8D21}" dt="2019-12-30T15:41:06.858" v="1037"/>
          <ac:spMkLst>
            <pc:docMk/>
            <pc:sldMk cId="2380648643" sldId="338"/>
            <ac:spMk id="5" creationId="{4F6BEDD1-BD06-45EE-B5FF-DCAA955516F3}"/>
          </ac:spMkLst>
        </pc:spChg>
        <pc:spChg chg="del">
          <ac:chgData name="Sci Library User" userId="b38e8abe-debd-4b7b-a571-441ea48c3b71" providerId="ADAL" clId="{CBE62F4D-08D8-46DA-BF33-2CDE510A8D21}" dt="2019-12-30T15:41:06.858" v="1037"/>
          <ac:spMkLst>
            <pc:docMk/>
            <pc:sldMk cId="2380648643" sldId="338"/>
            <ac:spMk id="6" creationId="{89F25BE3-6D50-4C84-B287-CE945C0DF733}"/>
          </ac:spMkLst>
        </pc:spChg>
        <pc:spChg chg="add mod">
          <ac:chgData name="Sci Library User" userId="b38e8abe-debd-4b7b-a571-441ea48c3b71" providerId="ADAL" clId="{CBE62F4D-08D8-46DA-BF33-2CDE510A8D21}" dt="2019-12-30T15:42:43.509" v="1078" actId="14100"/>
          <ac:spMkLst>
            <pc:docMk/>
            <pc:sldMk cId="2380648643" sldId="338"/>
            <ac:spMk id="7" creationId="{812A295F-897B-4CB7-84F4-5C53CB667AD5}"/>
          </ac:spMkLst>
        </pc:spChg>
        <pc:spChg chg="add mod">
          <ac:chgData name="Sci Library User" userId="b38e8abe-debd-4b7b-a571-441ea48c3b71" providerId="ADAL" clId="{CBE62F4D-08D8-46DA-BF33-2CDE510A8D21}" dt="2019-12-30T15:42:41.826" v="1077" actId="14100"/>
          <ac:spMkLst>
            <pc:docMk/>
            <pc:sldMk cId="2380648643" sldId="338"/>
            <ac:spMk id="8" creationId="{B921E5C4-27DB-40A2-B31D-E54B0F441CFA}"/>
          </ac:spMkLst>
        </pc:spChg>
      </pc:sldChg>
      <pc:sldChg chg="addSp delSp modSp add">
        <pc:chgData name="Sci Library User" userId="b38e8abe-debd-4b7b-a571-441ea48c3b71" providerId="ADAL" clId="{CBE62F4D-08D8-46DA-BF33-2CDE510A8D21}" dt="2019-12-30T16:56:31.141" v="2599" actId="5793"/>
        <pc:sldMkLst>
          <pc:docMk/>
          <pc:sldMk cId="2319847550" sldId="339"/>
        </pc:sldMkLst>
        <pc:spChg chg="add del mod">
          <ac:chgData name="Sci Library User" userId="b38e8abe-debd-4b7b-a571-441ea48c3b71" providerId="ADAL" clId="{CBE62F4D-08D8-46DA-BF33-2CDE510A8D21}" dt="2019-12-30T16:55:04.868" v="2549"/>
          <ac:spMkLst>
            <pc:docMk/>
            <pc:sldMk cId="2319847550" sldId="339"/>
            <ac:spMk id="2" creationId="{643F056B-97A7-4898-A10E-BC11AFCC8ECB}"/>
          </ac:spMkLst>
        </pc:spChg>
        <pc:spChg chg="add mod">
          <ac:chgData name="Sci Library User" userId="b38e8abe-debd-4b7b-a571-441ea48c3b71" providerId="ADAL" clId="{CBE62F4D-08D8-46DA-BF33-2CDE510A8D21}" dt="2019-12-30T16:55:17.797" v="2564" actId="207"/>
          <ac:spMkLst>
            <pc:docMk/>
            <pc:sldMk cId="2319847550" sldId="339"/>
            <ac:spMk id="3" creationId="{77C883EC-84C5-42C2-A38C-4C5CD2F88900}"/>
          </ac:spMkLst>
        </pc:spChg>
        <pc:spChg chg="add mod">
          <ac:chgData name="Sci Library User" userId="b38e8abe-debd-4b7b-a571-441ea48c3b71" providerId="ADAL" clId="{CBE62F4D-08D8-46DA-BF33-2CDE510A8D21}" dt="2019-12-30T16:56:31.141" v="2599" actId="5793"/>
          <ac:spMkLst>
            <pc:docMk/>
            <pc:sldMk cId="2319847550" sldId="339"/>
            <ac:spMk id="4" creationId="{1FD42E25-2FFF-4422-9D3C-26D9328424AA}"/>
          </ac:spMkLst>
        </pc:spChg>
      </pc:sldChg>
    </pc:docChg>
  </pc:docChgLst>
  <pc:docChgLst>
    <pc:chgData name="Sci Library User" userId="b38e8abe-debd-4b7b-a571-441ea48c3b71" providerId="ADAL" clId="{1C36F5BD-AA23-4C70-8843-1564D6748B45}"/>
    <pc:docChg chg="custSel addSld delSld modSld sldOrd modSection">
      <pc:chgData name="Sci Library User" userId="b38e8abe-debd-4b7b-a571-441ea48c3b71" providerId="ADAL" clId="{1C36F5BD-AA23-4C70-8843-1564D6748B45}" dt="2020-04-17T14:07:00.214" v="506"/>
      <pc:docMkLst>
        <pc:docMk/>
      </pc:docMkLst>
      <pc:sldChg chg="modSp">
        <pc:chgData name="Sci Library User" userId="b38e8abe-debd-4b7b-a571-441ea48c3b71" providerId="ADAL" clId="{1C36F5BD-AA23-4C70-8843-1564D6748B45}" dt="2020-04-17T10:23:14.318" v="214" actId="20577"/>
        <pc:sldMkLst>
          <pc:docMk/>
          <pc:sldMk cId="3499723239" sldId="273"/>
        </pc:sldMkLst>
        <pc:spChg chg="mod">
          <ac:chgData name="Sci Library User" userId="b38e8abe-debd-4b7b-a571-441ea48c3b71" providerId="ADAL" clId="{1C36F5BD-AA23-4C70-8843-1564D6748B45}" dt="2020-04-17T10:23:14.318" v="214" actId="20577"/>
          <ac:spMkLst>
            <pc:docMk/>
            <pc:sldMk cId="3499723239" sldId="273"/>
            <ac:spMk id="3" creationId="{6E257E3E-C8CD-4DB2-A648-3C986EB1009D}"/>
          </ac:spMkLst>
        </pc:spChg>
      </pc:sldChg>
      <pc:sldChg chg="modSp">
        <pc:chgData name="Sci Library User" userId="b38e8abe-debd-4b7b-a571-441ea48c3b71" providerId="ADAL" clId="{1C36F5BD-AA23-4C70-8843-1564D6748B45}" dt="2020-04-17T12:34:16.518" v="364" actId="27636"/>
        <pc:sldMkLst>
          <pc:docMk/>
          <pc:sldMk cId="626029099" sldId="280"/>
        </pc:sldMkLst>
        <pc:spChg chg="mod">
          <ac:chgData name="Sci Library User" userId="b38e8abe-debd-4b7b-a571-441ea48c3b71" providerId="ADAL" clId="{1C36F5BD-AA23-4C70-8843-1564D6748B45}" dt="2020-04-17T12:34:16.518" v="364" actId="27636"/>
          <ac:spMkLst>
            <pc:docMk/>
            <pc:sldMk cId="626029099" sldId="280"/>
            <ac:spMk id="40962" creationId="{00000000-0000-0000-0000-000000000000}"/>
          </ac:spMkLst>
        </pc:spChg>
      </pc:sldChg>
      <pc:sldChg chg="modSp">
        <pc:chgData name="Sci Library User" userId="b38e8abe-debd-4b7b-a571-441ea48c3b71" providerId="ADAL" clId="{1C36F5BD-AA23-4C70-8843-1564D6748B45}" dt="2020-04-17T13:03:14.839" v="389" actId="1076"/>
        <pc:sldMkLst>
          <pc:docMk/>
          <pc:sldMk cId="134595667" sldId="288"/>
        </pc:sldMkLst>
        <pc:spChg chg="mod">
          <ac:chgData name="Sci Library User" userId="b38e8abe-debd-4b7b-a571-441ea48c3b71" providerId="ADAL" clId="{1C36F5BD-AA23-4C70-8843-1564D6748B45}" dt="2020-04-17T13:03:14.839" v="389" actId="1076"/>
          <ac:spMkLst>
            <pc:docMk/>
            <pc:sldMk cId="134595667" sldId="288"/>
            <ac:spMk id="3" creationId="{8A509BF6-2803-4122-8698-76D3F9BACA6A}"/>
          </ac:spMkLst>
        </pc:spChg>
      </pc:sldChg>
      <pc:sldChg chg="addSp modSp">
        <pc:chgData name="Sci Library User" userId="b38e8abe-debd-4b7b-a571-441ea48c3b71" providerId="ADAL" clId="{1C36F5BD-AA23-4C70-8843-1564D6748B45}" dt="2020-04-17T13:08:05.424" v="498" actId="1076"/>
        <pc:sldMkLst>
          <pc:docMk/>
          <pc:sldMk cId="1499300230" sldId="312"/>
        </pc:sldMkLst>
        <pc:spChg chg="add mod">
          <ac:chgData name="Sci Library User" userId="b38e8abe-debd-4b7b-a571-441ea48c3b71" providerId="ADAL" clId="{1C36F5BD-AA23-4C70-8843-1564D6748B45}" dt="2020-04-17T13:08:05.424" v="498" actId="1076"/>
          <ac:spMkLst>
            <pc:docMk/>
            <pc:sldMk cId="1499300230" sldId="312"/>
            <ac:spMk id="16" creationId="{7EBE30D4-7FD8-4EBF-8492-2D0D7CCFAB1F}"/>
          </ac:spMkLst>
        </pc:spChg>
      </pc:sldChg>
      <pc:sldChg chg="delSp modSp mod modShow">
        <pc:chgData name="Sci Library User" userId="b38e8abe-debd-4b7b-a571-441ea48c3b71" providerId="ADAL" clId="{1C36F5BD-AA23-4C70-8843-1564D6748B45}" dt="2020-04-17T12:25:35.156" v="230" actId="729"/>
        <pc:sldMkLst>
          <pc:docMk/>
          <pc:sldMk cId="2483253793" sldId="326"/>
        </pc:sldMkLst>
        <pc:spChg chg="mod">
          <ac:chgData name="Sci Library User" userId="b38e8abe-debd-4b7b-a571-441ea48c3b71" providerId="ADAL" clId="{1C36F5BD-AA23-4C70-8843-1564D6748B45}" dt="2020-04-17T12:25:12.572" v="224" actId="20577"/>
          <ac:spMkLst>
            <pc:docMk/>
            <pc:sldMk cId="2483253793" sldId="326"/>
            <ac:spMk id="2" creationId="{4C590A17-88AF-4C45-A23A-3D3FEAC2F532}"/>
          </ac:spMkLst>
        </pc:spChg>
        <pc:spChg chg="del mod">
          <ac:chgData name="Sci Library User" userId="b38e8abe-debd-4b7b-a571-441ea48c3b71" providerId="ADAL" clId="{1C36F5BD-AA23-4C70-8843-1564D6748B45}" dt="2020-04-17T12:25:15.801" v="225" actId="21"/>
          <ac:spMkLst>
            <pc:docMk/>
            <pc:sldMk cId="2483253793" sldId="326"/>
            <ac:spMk id="3" creationId="{8CD6878F-1374-4213-8C4E-344145A30EBF}"/>
          </ac:spMkLst>
        </pc:spChg>
      </pc:sldChg>
      <pc:sldChg chg="modSp">
        <pc:chgData name="Sci Library User" userId="b38e8abe-debd-4b7b-a571-441ea48c3b71" providerId="ADAL" clId="{1C36F5BD-AA23-4C70-8843-1564D6748B45}" dt="2020-04-17T12:36:03.587" v="377" actId="122"/>
        <pc:sldMkLst>
          <pc:docMk/>
          <pc:sldMk cId="1785308085" sldId="327"/>
        </pc:sldMkLst>
        <pc:spChg chg="mod">
          <ac:chgData name="Sci Library User" userId="b38e8abe-debd-4b7b-a571-441ea48c3b71" providerId="ADAL" clId="{1C36F5BD-AA23-4C70-8843-1564D6748B45}" dt="2020-04-17T12:36:03.587" v="377" actId="122"/>
          <ac:spMkLst>
            <pc:docMk/>
            <pc:sldMk cId="1785308085" sldId="327"/>
            <ac:spMk id="5" creationId="{7F47E6E5-2516-4090-B2BA-92CEA988944A}"/>
          </ac:spMkLst>
        </pc:spChg>
      </pc:sldChg>
      <pc:sldChg chg="modSp">
        <pc:chgData name="Sci Library User" userId="b38e8abe-debd-4b7b-a571-441ea48c3b71" providerId="ADAL" clId="{1C36F5BD-AA23-4C70-8843-1564D6748B45}" dt="2020-04-17T13:06:51.252" v="444" actId="1076"/>
        <pc:sldMkLst>
          <pc:docMk/>
          <pc:sldMk cId="1433513952" sldId="331"/>
        </pc:sldMkLst>
        <pc:spChg chg="mod">
          <ac:chgData name="Sci Library User" userId="b38e8abe-debd-4b7b-a571-441ea48c3b71" providerId="ADAL" clId="{1C36F5BD-AA23-4C70-8843-1564D6748B45}" dt="2020-04-17T13:06:35.161" v="434" actId="404"/>
          <ac:spMkLst>
            <pc:docMk/>
            <pc:sldMk cId="1433513952" sldId="331"/>
            <ac:spMk id="4" creationId="{60A1C216-7F8D-490B-9725-B1E62916F19D}"/>
          </ac:spMkLst>
        </pc:spChg>
        <pc:spChg chg="mod">
          <ac:chgData name="Sci Library User" userId="b38e8abe-debd-4b7b-a571-441ea48c3b71" providerId="ADAL" clId="{1C36F5BD-AA23-4C70-8843-1564D6748B45}" dt="2020-04-17T13:06:26.190" v="431" actId="27636"/>
          <ac:spMkLst>
            <pc:docMk/>
            <pc:sldMk cId="1433513952" sldId="331"/>
            <ac:spMk id="5" creationId="{138602EE-5632-4C87-9881-B83BBD712E95}"/>
          </ac:spMkLst>
        </pc:spChg>
        <pc:spChg chg="mod">
          <ac:chgData name="Sci Library User" userId="b38e8abe-debd-4b7b-a571-441ea48c3b71" providerId="ADAL" clId="{1C36F5BD-AA23-4C70-8843-1564D6748B45}" dt="2020-04-17T13:06:51.252" v="444" actId="1076"/>
          <ac:spMkLst>
            <pc:docMk/>
            <pc:sldMk cId="1433513952" sldId="331"/>
            <ac:spMk id="6" creationId="{02C69DB9-E8A1-43AD-8814-DE690734DA35}"/>
          </ac:spMkLst>
        </pc:spChg>
        <pc:spChg chg="mod">
          <ac:chgData name="Sci Library User" userId="b38e8abe-debd-4b7b-a571-441ea48c3b71" providerId="ADAL" clId="{1C36F5BD-AA23-4C70-8843-1564D6748B45}" dt="2020-04-17T13:06:48.254" v="443" actId="1076"/>
          <ac:spMkLst>
            <pc:docMk/>
            <pc:sldMk cId="1433513952" sldId="331"/>
            <ac:spMk id="7" creationId="{9AAF4AB0-DA75-4EA5-8916-F097C73FBCC2}"/>
          </ac:spMkLst>
        </pc:spChg>
      </pc:sldChg>
      <pc:sldChg chg="modSp">
        <pc:chgData name="Sci Library User" userId="b38e8abe-debd-4b7b-a571-441ea48c3b71" providerId="ADAL" clId="{1C36F5BD-AA23-4C70-8843-1564D6748B45}" dt="2020-04-17T12:39:49.412" v="385" actId="1076"/>
        <pc:sldMkLst>
          <pc:docMk/>
          <pc:sldMk cId="1745640234" sldId="332"/>
        </pc:sldMkLst>
        <pc:spChg chg="mod">
          <ac:chgData name="Sci Library User" userId="b38e8abe-debd-4b7b-a571-441ea48c3b71" providerId="ADAL" clId="{1C36F5BD-AA23-4C70-8843-1564D6748B45}" dt="2020-04-17T12:39:49.412" v="385" actId="1076"/>
          <ac:spMkLst>
            <pc:docMk/>
            <pc:sldMk cId="1745640234" sldId="332"/>
            <ac:spMk id="4" creationId="{60A1C216-7F8D-490B-9725-B1E62916F19D}"/>
          </ac:spMkLst>
        </pc:spChg>
      </pc:sldChg>
      <pc:sldChg chg="modSp">
        <pc:chgData name="Sci Library User" userId="b38e8abe-debd-4b7b-a571-441ea48c3b71" providerId="ADAL" clId="{1C36F5BD-AA23-4C70-8843-1564D6748B45}" dt="2020-04-17T12:35:22.108" v="365" actId="20577"/>
        <pc:sldMkLst>
          <pc:docMk/>
          <pc:sldMk cId="325610652" sldId="348"/>
        </pc:sldMkLst>
        <pc:spChg chg="mod">
          <ac:chgData name="Sci Library User" userId="b38e8abe-debd-4b7b-a571-441ea48c3b71" providerId="ADAL" clId="{1C36F5BD-AA23-4C70-8843-1564D6748B45}" dt="2020-04-17T12:35:22.108" v="365" actId="20577"/>
          <ac:spMkLst>
            <pc:docMk/>
            <pc:sldMk cId="325610652" sldId="348"/>
            <ac:spMk id="45059" creationId="{00000000-0000-0000-0000-000000000000}"/>
          </ac:spMkLst>
        </pc:spChg>
      </pc:sldChg>
      <pc:sldChg chg="addSp modSp">
        <pc:chgData name="Sci Library User" userId="b38e8abe-debd-4b7b-a571-441ea48c3b71" providerId="ADAL" clId="{1C36F5BD-AA23-4C70-8843-1564D6748B45}" dt="2020-04-17T10:22:34.640" v="156" actId="20577"/>
        <pc:sldMkLst>
          <pc:docMk/>
          <pc:sldMk cId="2025473845" sldId="357"/>
        </pc:sldMkLst>
        <pc:spChg chg="mod">
          <ac:chgData name="Sci Library User" userId="b38e8abe-debd-4b7b-a571-441ea48c3b71" providerId="ADAL" clId="{1C36F5BD-AA23-4C70-8843-1564D6748B45}" dt="2020-04-17T10:22:17.586" v="135" actId="1076"/>
          <ac:spMkLst>
            <pc:docMk/>
            <pc:sldMk cId="2025473845" sldId="357"/>
            <ac:spMk id="2" creationId="{552C7571-7327-4D82-8571-BDE3A52E1015}"/>
          </ac:spMkLst>
        </pc:spChg>
        <pc:spChg chg="add mod">
          <ac:chgData name="Sci Library User" userId="b38e8abe-debd-4b7b-a571-441ea48c3b71" providerId="ADAL" clId="{1C36F5BD-AA23-4C70-8843-1564D6748B45}" dt="2020-04-17T10:22:34.640" v="156" actId="20577"/>
          <ac:spMkLst>
            <pc:docMk/>
            <pc:sldMk cId="2025473845" sldId="357"/>
            <ac:spMk id="3" creationId="{68851D61-883E-4003-A604-E4FBA0EAED0D}"/>
          </ac:spMkLst>
        </pc:spChg>
        <pc:graphicFrameChg chg="mod">
          <ac:chgData name="Sci Library User" userId="b38e8abe-debd-4b7b-a571-441ea48c3b71" providerId="ADAL" clId="{1C36F5BD-AA23-4C70-8843-1564D6748B45}" dt="2020-04-17T10:22:20.586" v="136" actId="1076"/>
          <ac:graphicFrameMkLst>
            <pc:docMk/>
            <pc:sldMk cId="2025473845" sldId="357"/>
            <ac:graphicFrameMk id="4" creationId="{F4066338-8AAF-4BA3-A973-D42CAD26B491}"/>
          </ac:graphicFrameMkLst>
        </pc:graphicFrameChg>
      </pc:sldChg>
      <pc:sldChg chg="del">
        <pc:chgData name="Sci Library User" userId="b38e8abe-debd-4b7b-a571-441ea48c3b71" providerId="ADAL" clId="{1C36F5BD-AA23-4C70-8843-1564D6748B45}" dt="2020-04-17T14:06:53.429" v="504" actId="47"/>
        <pc:sldMkLst>
          <pc:docMk/>
          <pc:sldMk cId="3113351627" sldId="359"/>
        </pc:sldMkLst>
      </pc:sldChg>
      <pc:sldChg chg="del">
        <pc:chgData name="Sci Library User" userId="b38e8abe-debd-4b7b-a571-441ea48c3b71" providerId="ADAL" clId="{1C36F5BD-AA23-4C70-8843-1564D6748B45}" dt="2020-04-17T14:06:34.826" v="499" actId="47"/>
        <pc:sldMkLst>
          <pc:docMk/>
          <pc:sldMk cId="2559003249" sldId="360"/>
        </pc:sldMkLst>
      </pc:sldChg>
      <pc:sldChg chg="del">
        <pc:chgData name="Sci Library User" userId="b38e8abe-debd-4b7b-a571-441ea48c3b71" providerId="ADAL" clId="{1C36F5BD-AA23-4C70-8843-1564D6748B45}" dt="2020-04-17T14:06:45.930" v="501" actId="47"/>
        <pc:sldMkLst>
          <pc:docMk/>
          <pc:sldMk cId="4066865252" sldId="361"/>
        </pc:sldMkLst>
      </pc:sldChg>
      <pc:sldChg chg="del">
        <pc:chgData name="Sci Library User" userId="b38e8abe-debd-4b7b-a571-441ea48c3b71" providerId="ADAL" clId="{1C36F5BD-AA23-4C70-8843-1564D6748B45}" dt="2020-04-17T14:06:35.767" v="500" actId="47"/>
        <pc:sldMkLst>
          <pc:docMk/>
          <pc:sldMk cId="3822074255" sldId="362"/>
        </pc:sldMkLst>
      </pc:sldChg>
      <pc:sldChg chg="del">
        <pc:chgData name="Sci Library User" userId="b38e8abe-debd-4b7b-a571-441ea48c3b71" providerId="ADAL" clId="{1C36F5BD-AA23-4C70-8843-1564D6748B45}" dt="2020-04-17T14:06:46.563" v="502" actId="47"/>
        <pc:sldMkLst>
          <pc:docMk/>
          <pc:sldMk cId="3464761228" sldId="363"/>
        </pc:sldMkLst>
      </pc:sldChg>
      <pc:sldChg chg="del">
        <pc:chgData name="Sci Library User" userId="b38e8abe-debd-4b7b-a571-441ea48c3b71" providerId="ADAL" clId="{1C36F5BD-AA23-4C70-8843-1564D6748B45}" dt="2020-04-17T14:06:48.955" v="503" actId="47"/>
        <pc:sldMkLst>
          <pc:docMk/>
          <pc:sldMk cId="2308102019" sldId="364"/>
        </pc:sldMkLst>
      </pc:sldChg>
      <pc:sldChg chg="ord">
        <pc:chgData name="Sci Library User" userId="b38e8abe-debd-4b7b-a571-441ea48c3b71" providerId="ADAL" clId="{1C36F5BD-AA23-4C70-8843-1564D6748B45}" dt="2020-04-17T14:07:00.214" v="506"/>
        <pc:sldMkLst>
          <pc:docMk/>
          <pc:sldMk cId="1896307387" sldId="365"/>
        </pc:sldMkLst>
      </pc:sldChg>
      <pc:sldChg chg="addSp modSp add">
        <pc:chgData name="Sci Library User" userId="b38e8abe-debd-4b7b-a571-441ea48c3b71" providerId="ADAL" clId="{1C36F5BD-AA23-4C70-8843-1564D6748B45}" dt="2020-04-17T12:25:55.921" v="234" actId="13926"/>
        <pc:sldMkLst>
          <pc:docMk/>
          <pc:sldMk cId="998600053" sldId="367"/>
        </pc:sldMkLst>
        <pc:spChg chg="mod">
          <ac:chgData name="Sci Library User" userId="b38e8abe-debd-4b7b-a571-441ea48c3b71" providerId="ADAL" clId="{1C36F5BD-AA23-4C70-8843-1564D6748B45}" dt="2020-04-17T12:24:59.975" v="218" actId="1076"/>
          <ac:spMkLst>
            <pc:docMk/>
            <pc:sldMk cId="998600053" sldId="367"/>
            <ac:spMk id="3" creationId="{29DB7B4E-BB63-49FC-9393-262D6F2C739E}"/>
          </ac:spMkLst>
        </pc:spChg>
        <pc:spChg chg="add">
          <ac:chgData name="Sci Library User" userId="b38e8abe-debd-4b7b-a571-441ea48c3b71" providerId="ADAL" clId="{1C36F5BD-AA23-4C70-8843-1564D6748B45}" dt="2020-04-17T12:25:17.120" v="226"/>
          <ac:spMkLst>
            <pc:docMk/>
            <pc:sldMk cId="998600053" sldId="367"/>
            <ac:spMk id="6" creationId="{26BFEBB7-9808-47DB-B1E7-2C0D48EBFA01}"/>
          </ac:spMkLst>
        </pc:spChg>
        <pc:spChg chg="mod">
          <ac:chgData name="Sci Library User" userId="b38e8abe-debd-4b7b-a571-441ea48c3b71" providerId="ADAL" clId="{1C36F5BD-AA23-4C70-8843-1564D6748B45}" dt="2020-04-17T12:24:56.379" v="217" actId="6549"/>
          <ac:spMkLst>
            <pc:docMk/>
            <pc:sldMk cId="998600053" sldId="367"/>
            <ac:spMk id="33819" creationId="{00000000-0000-0000-0000-000000000000}"/>
          </ac:spMkLst>
        </pc:spChg>
        <pc:graphicFrameChg chg="mod modGraphic">
          <ac:chgData name="Sci Library User" userId="b38e8abe-debd-4b7b-a571-441ea48c3b71" providerId="ADAL" clId="{1C36F5BD-AA23-4C70-8843-1564D6748B45}" dt="2020-04-17T12:25:55.921" v="234" actId="13926"/>
          <ac:graphicFrameMkLst>
            <pc:docMk/>
            <pc:sldMk cId="998600053" sldId="367"/>
            <ac:graphicFrameMk id="5" creationId="{B627AAC6-0D35-44D3-9D4A-621E290AB08B}"/>
          </ac:graphicFrameMkLst>
        </pc:graphicFrameChg>
      </pc:sldChg>
    </pc:docChg>
  </pc:docChgLst>
  <pc:docChgLst>
    <pc:chgData name="Sci Library User" userId="b38e8abe-debd-4b7b-a571-441ea48c3b71" providerId="ADAL" clId="{A254787F-A6E9-4FAE-8E33-EA21007ED9C2}"/>
    <pc:docChg chg="undo custSel addSld delSld modSld sldOrd modMainMaster modSection">
      <pc:chgData name="Sci Library User" userId="b38e8abe-debd-4b7b-a571-441ea48c3b71" providerId="ADAL" clId="{A254787F-A6E9-4FAE-8E33-EA21007ED9C2}" dt="2020-01-08T17:13:52.977" v="4088"/>
      <pc:docMkLst>
        <pc:docMk/>
      </pc:docMkLst>
      <pc:sldChg chg="modSp">
        <pc:chgData name="Sci Library User" userId="b38e8abe-debd-4b7b-a571-441ea48c3b71" providerId="ADAL" clId="{A254787F-A6E9-4FAE-8E33-EA21007ED9C2}" dt="2020-01-08T15:02:23.502" v="230" actId="27636"/>
        <pc:sldMkLst>
          <pc:docMk/>
          <pc:sldMk cId="2988308537" sldId="258"/>
        </pc:sldMkLst>
        <pc:spChg chg="mod">
          <ac:chgData name="Sci Library User" userId="b38e8abe-debd-4b7b-a571-441ea48c3b71" providerId="ADAL" clId="{A254787F-A6E9-4FAE-8E33-EA21007ED9C2}" dt="2020-01-08T15:02:23.502" v="230" actId="27636"/>
          <ac:spMkLst>
            <pc:docMk/>
            <pc:sldMk cId="2988308537" sldId="258"/>
            <ac:spMk id="20482" creationId="{00000000-0000-0000-0000-000000000000}"/>
          </ac:spMkLst>
        </pc:spChg>
      </pc:sldChg>
      <pc:sldChg chg="addSp modSp">
        <pc:chgData name="Sci Library User" userId="b38e8abe-debd-4b7b-a571-441ea48c3b71" providerId="ADAL" clId="{A254787F-A6E9-4FAE-8E33-EA21007ED9C2}" dt="2020-01-08T15:03:12.618" v="261" actId="113"/>
        <pc:sldMkLst>
          <pc:docMk/>
          <pc:sldMk cId="3863685269" sldId="260"/>
        </pc:sldMkLst>
        <pc:spChg chg="add mod">
          <ac:chgData name="Sci Library User" userId="b38e8abe-debd-4b7b-a571-441ea48c3b71" providerId="ADAL" clId="{A254787F-A6E9-4FAE-8E33-EA21007ED9C2}" dt="2020-01-08T15:03:12.618" v="261" actId="113"/>
          <ac:spMkLst>
            <pc:docMk/>
            <pc:sldMk cId="3863685269" sldId="260"/>
            <ac:spMk id="6" creationId="{DDAC8BF6-4B6C-4921-872F-2D37060D05F2}"/>
          </ac:spMkLst>
        </pc:spChg>
        <pc:grpChg chg="mod">
          <ac:chgData name="Sci Library User" userId="b38e8abe-debd-4b7b-a571-441ea48c3b71" providerId="ADAL" clId="{A254787F-A6E9-4FAE-8E33-EA21007ED9C2}" dt="2020-01-08T15:02:49.111" v="233" actId="1076"/>
          <ac:grpSpMkLst>
            <pc:docMk/>
            <pc:sldMk cId="3863685269" sldId="260"/>
            <ac:grpSpMk id="5" creationId="{84CDF972-D7B3-497B-9D03-8C27F19932A6}"/>
          </ac:grpSpMkLst>
        </pc:grpChg>
      </pc:sldChg>
      <pc:sldChg chg="modSp">
        <pc:chgData name="Sci Library User" userId="b38e8abe-debd-4b7b-a571-441ea48c3b71" providerId="ADAL" clId="{A254787F-A6E9-4FAE-8E33-EA21007ED9C2}" dt="2020-01-08T15:30:57.395" v="668" actId="13926"/>
        <pc:sldMkLst>
          <pc:docMk/>
          <pc:sldMk cId="1548420648" sldId="266"/>
        </pc:sldMkLst>
        <pc:spChg chg="mod">
          <ac:chgData name="Sci Library User" userId="b38e8abe-debd-4b7b-a571-441ea48c3b71" providerId="ADAL" clId="{A254787F-A6E9-4FAE-8E33-EA21007ED9C2}" dt="2020-01-08T15:30:57.395" v="668" actId="13926"/>
          <ac:spMkLst>
            <pc:docMk/>
            <pc:sldMk cId="1548420648" sldId="266"/>
            <ac:spMk id="2" creationId="{FE5DF2F8-6A3B-4728-AC9C-FDB57B67CA1A}"/>
          </ac:spMkLst>
        </pc:spChg>
        <pc:spChg chg="mod">
          <ac:chgData name="Sci Library User" userId="b38e8abe-debd-4b7b-a571-441ea48c3b71" providerId="ADAL" clId="{A254787F-A6E9-4FAE-8E33-EA21007ED9C2}" dt="2020-01-08T15:30:27.127" v="658" actId="13822"/>
          <ac:spMkLst>
            <pc:docMk/>
            <pc:sldMk cId="1548420648" sldId="266"/>
            <ac:spMk id="28674" creationId="{00000000-0000-0000-0000-000000000000}"/>
          </ac:spMkLst>
        </pc:spChg>
      </pc:sldChg>
      <pc:sldChg chg="modSp">
        <pc:chgData name="Sci Library User" userId="b38e8abe-debd-4b7b-a571-441ea48c3b71" providerId="ADAL" clId="{A254787F-A6E9-4FAE-8E33-EA21007ED9C2}" dt="2020-01-08T15:35:32.846" v="812" actId="20577"/>
        <pc:sldMkLst>
          <pc:docMk/>
          <pc:sldMk cId="1268789883" sldId="267"/>
        </pc:sldMkLst>
        <pc:spChg chg="mod">
          <ac:chgData name="Sci Library User" userId="b38e8abe-debd-4b7b-a571-441ea48c3b71" providerId="ADAL" clId="{A254787F-A6E9-4FAE-8E33-EA21007ED9C2}" dt="2020-01-08T15:35:32.846" v="812" actId="20577"/>
          <ac:spMkLst>
            <pc:docMk/>
            <pc:sldMk cId="1268789883" sldId="267"/>
            <ac:spMk id="3" creationId="{76E94A8D-8980-4759-B879-660A86B76094}"/>
          </ac:spMkLst>
        </pc:spChg>
      </pc:sldChg>
      <pc:sldChg chg="modSp">
        <pc:chgData name="Sci Library User" userId="b38e8abe-debd-4b7b-a571-441ea48c3b71" providerId="ADAL" clId="{A254787F-A6E9-4FAE-8E33-EA21007ED9C2}" dt="2020-01-08T15:35:56.684" v="827" actId="20577"/>
        <pc:sldMkLst>
          <pc:docMk/>
          <pc:sldMk cId="1945395666" sldId="268"/>
        </pc:sldMkLst>
        <pc:spChg chg="mod">
          <ac:chgData name="Sci Library User" userId="b38e8abe-debd-4b7b-a571-441ea48c3b71" providerId="ADAL" clId="{A254787F-A6E9-4FAE-8E33-EA21007ED9C2}" dt="2020-01-08T15:35:56.684" v="827" actId="20577"/>
          <ac:spMkLst>
            <pc:docMk/>
            <pc:sldMk cId="1945395666" sldId="268"/>
            <ac:spMk id="3" creationId="{2E057B31-7373-4729-A411-D1AF3B69399D}"/>
          </ac:spMkLst>
        </pc:spChg>
      </pc:sldChg>
      <pc:sldChg chg="addSp delSp modSp">
        <pc:chgData name="Sci Library User" userId="b38e8abe-debd-4b7b-a571-441ea48c3b71" providerId="ADAL" clId="{A254787F-A6E9-4FAE-8E33-EA21007ED9C2}" dt="2020-01-08T17:11:27.374" v="4078" actId="1076"/>
        <pc:sldMkLst>
          <pc:docMk/>
          <pc:sldMk cId="1028962863" sldId="271"/>
        </pc:sldMkLst>
        <pc:spChg chg="add mod">
          <ac:chgData name="Sci Library User" userId="b38e8abe-debd-4b7b-a571-441ea48c3b71" providerId="ADAL" clId="{A254787F-A6E9-4FAE-8E33-EA21007ED9C2}" dt="2020-01-08T17:11:24.030" v="4076" actId="1076"/>
          <ac:spMkLst>
            <pc:docMk/>
            <pc:sldMk cId="1028962863" sldId="271"/>
            <ac:spMk id="3" creationId="{29DB7B4E-BB63-49FC-9393-262D6F2C739E}"/>
          </ac:spMkLst>
        </pc:spChg>
        <pc:spChg chg="mod">
          <ac:chgData name="Sci Library User" userId="b38e8abe-debd-4b7b-a571-441ea48c3b71" providerId="ADAL" clId="{A254787F-A6E9-4FAE-8E33-EA21007ED9C2}" dt="2020-01-08T17:11:27.374" v="4078" actId="1076"/>
          <ac:spMkLst>
            <pc:docMk/>
            <pc:sldMk cId="1028962863" sldId="271"/>
            <ac:spMk id="33819" creationId="{00000000-0000-0000-0000-000000000000}"/>
          </ac:spMkLst>
        </pc:spChg>
        <pc:graphicFrameChg chg="del mod modGraphic">
          <ac:chgData name="Sci Library User" userId="b38e8abe-debd-4b7b-a571-441ea48c3b71" providerId="ADAL" clId="{A254787F-A6E9-4FAE-8E33-EA21007ED9C2}" dt="2020-01-08T15:41:11.566" v="957" actId="478"/>
          <ac:graphicFrameMkLst>
            <pc:docMk/>
            <pc:sldMk cId="1028962863" sldId="271"/>
            <ac:graphicFrameMk id="2" creationId="{00000000-0000-0000-0000-000000000000}"/>
          </ac:graphicFrameMkLst>
        </pc:graphicFrameChg>
        <pc:graphicFrameChg chg="add mod modGraphic">
          <ac:chgData name="Sci Library User" userId="b38e8abe-debd-4b7b-a571-441ea48c3b71" providerId="ADAL" clId="{A254787F-A6E9-4FAE-8E33-EA21007ED9C2}" dt="2020-01-08T15:42:25.155" v="992" actId="1076"/>
          <ac:graphicFrameMkLst>
            <pc:docMk/>
            <pc:sldMk cId="1028962863" sldId="271"/>
            <ac:graphicFrameMk id="5" creationId="{B627AAC6-0D35-44D3-9D4A-621E290AB08B}"/>
          </ac:graphicFrameMkLst>
        </pc:graphicFrameChg>
      </pc:sldChg>
      <pc:sldChg chg="modSp">
        <pc:chgData name="Sci Library User" userId="b38e8abe-debd-4b7b-a571-441ea48c3b71" providerId="ADAL" clId="{A254787F-A6E9-4FAE-8E33-EA21007ED9C2}" dt="2020-01-08T15:47:14.950" v="1142" actId="20577"/>
        <pc:sldMkLst>
          <pc:docMk/>
          <pc:sldMk cId="3499723239" sldId="273"/>
        </pc:sldMkLst>
        <pc:spChg chg="mod">
          <ac:chgData name="Sci Library User" userId="b38e8abe-debd-4b7b-a571-441ea48c3b71" providerId="ADAL" clId="{A254787F-A6E9-4FAE-8E33-EA21007ED9C2}" dt="2020-01-08T15:46:57.918" v="1139" actId="1076"/>
          <ac:spMkLst>
            <pc:docMk/>
            <pc:sldMk cId="3499723239" sldId="273"/>
            <ac:spMk id="3" creationId="{6E257E3E-C8CD-4DB2-A648-3C986EB1009D}"/>
          </ac:spMkLst>
        </pc:spChg>
        <pc:spChg chg="mod">
          <ac:chgData name="Sci Library User" userId="b38e8abe-debd-4b7b-a571-441ea48c3b71" providerId="ADAL" clId="{A254787F-A6E9-4FAE-8E33-EA21007ED9C2}" dt="2020-01-08T15:47:14.950" v="1142" actId="20577"/>
          <ac:spMkLst>
            <pc:docMk/>
            <pc:sldMk cId="3499723239" sldId="273"/>
            <ac:spMk id="35843" creationId="{00000000-0000-0000-0000-000000000000}"/>
          </ac:spMkLst>
        </pc:spChg>
        <pc:graphicFrameChg chg="mod">
          <ac:chgData name="Sci Library User" userId="b38e8abe-debd-4b7b-a571-441ea48c3b71" providerId="ADAL" clId="{A254787F-A6E9-4FAE-8E33-EA21007ED9C2}" dt="2020-01-08T15:46:59.590" v="1140" actId="1076"/>
          <ac:graphicFrameMkLst>
            <pc:docMk/>
            <pc:sldMk cId="3499723239" sldId="273"/>
            <ac:graphicFrameMk id="35844" creationId="{00000000-0000-0000-0000-000000000000}"/>
          </ac:graphicFrameMkLst>
        </pc:graphicFrameChg>
      </pc:sldChg>
      <pc:sldChg chg="modSp">
        <pc:chgData name="Sci Library User" userId="b38e8abe-debd-4b7b-a571-441ea48c3b71" providerId="ADAL" clId="{A254787F-A6E9-4FAE-8E33-EA21007ED9C2}" dt="2020-01-08T15:53:59.628" v="1274" actId="20577"/>
        <pc:sldMkLst>
          <pc:docMk/>
          <pc:sldMk cId="55511880" sldId="275"/>
        </pc:sldMkLst>
        <pc:spChg chg="mod">
          <ac:chgData name="Sci Library User" userId="b38e8abe-debd-4b7b-a571-441ea48c3b71" providerId="ADAL" clId="{A254787F-A6E9-4FAE-8E33-EA21007ED9C2}" dt="2020-01-08T15:53:59.628" v="1274" actId="20577"/>
          <ac:spMkLst>
            <pc:docMk/>
            <pc:sldMk cId="55511880" sldId="275"/>
            <ac:spMk id="2" creationId="{00000000-0000-0000-0000-000000000000}"/>
          </ac:spMkLst>
        </pc:spChg>
        <pc:spChg chg="mod">
          <ac:chgData name="Sci Library User" userId="b38e8abe-debd-4b7b-a571-441ea48c3b71" providerId="ADAL" clId="{A254787F-A6E9-4FAE-8E33-EA21007ED9C2}" dt="2020-01-08T15:50:15.138" v="1240" actId="948"/>
          <ac:spMkLst>
            <pc:docMk/>
            <pc:sldMk cId="55511880" sldId="275"/>
            <ac:spMk id="4" creationId="{EB989E10-1CB2-4741-AEC3-B52B5252C5A0}"/>
          </ac:spMkLst>
        </pc:spChg>
      </pc:sldChg>
      <pc:sldChg chg="ord">
        <pc:chgData name="Sci Library User" userId="b38e8abe-debd-4b7b-a571-441ea48c3b71" providerId="ADAL" clId="{A254787F-A6E9-4FAE-8E33-EA21007ED9C2}" dt="2020-01-08T15:43:44.348" v="1039" actId="20578"/>
        <pc:sldMkLst>
          <pc:docMk/>
          <pc:sldMk cId="780955228" sldId="277"/>
        </pc:sldMkLst>
      </pc:sldChg>
      <pc:sldChg chg="addSp modSp ord">
        <pc:chgData name="Sci Library User" userId="b38e8abe-debd-4b7b-a571-441ea48c3b71" providerId="ADAL" clId="{A254787F-A6E9-4FAE-8E33-EA21007ED9C2}" dt="2020-01-08T15:58:27.266" v="1567" actId="13926"/>
        <pc:sldMkLst>
          <pc:docMk/>
          <pc:sldMk cId="2823266155" sldId="278"/>
        </pc:sldMkLst>
        <pc:spChg chg="mod">
          <ac:chgData name="Sci Library User" userId="b38e8abe-debd-4b7b-a571-441ea48c3b71" providerId="ADAL" clId="{A254787F-A6E9-4FAE-8E33-EA21007ED9C2}" dt="2020-01-06T15:50:08.065" v="22" actId="1076"/>
          <ac:spMkLst>
            <pc:docMk/>
            <pc:sldMk cId="2823266155" sldId="278"/>
            <ac:spMk id="6" creationId="{00000000-0000-0000-0000-000000000000}"/>
          </ac:spMkLst>
        </pc:spChg>
        <pc:spChg chg="add mod">
          <ac:chgData name="Sci Library User" userId="b38e8abe-debd-4b7b-a571-441ea48c3b71" providerId="ADAL" clId="{A254787F-A6E9-4FAE-8E33-EA21007ED9C2}" dt="2020-01-06T15:50:17.751" v="28" actId="1076"/>
          <ac:spMkLst>
            <pc:docMk/>
            <pc:sldMk cId="2823266155" sldId="278"/>
            <ac:spMk id="9" creationId="{E3FBC8C0-FCD0-4C5C-A4FE-B5A6DF26B5AE}"/>
          </ac:spMkLst>
        </pc:spChg>
        <pc:spChg chg="add mod">
          <ac:chgData name="Sci Library User" userId="b38e8abe-debd-4b7b-a571-441ea48c3b71" providerId="ADAL" clId="{A254787F-A6E9-4FAE-8E33-EA21007ED9C2}" dt="2020-01-06T15:50:33.034" v="34" actId="1076"/>
          <ac:spMkLst>
            <pc:docMk/>
            <pc:sldMk cId="2823266155" sldId="278"/>
            <ac:spMk id="10" creationId="{66844EFC-8DDE-452C-8486-C19B671DE6C5}"/>
          </ac:spMkLst>
        </pc:spChg>
        <pc:spChg chg="add mod">
          <ac:chgData name="Sci Library User" userId="b38e8abe-debd-4b7b-a571-441ea48c3b71" providerId="ADAL" clId="{A254787F-A6E9-4FAE-8E33-EA21007ED9C2}" dt="2020-01-06T15:50:55.042" v="39" actId="1076"/>
          <ac:spMkLst>
            <pc:docMk/>
            <pc:sldMk cId="2823266155" sldId="278"/>
            <ac:spMk id="11" creationId="{F2CE42C0-D917-4D48-986A-570A96E53A5E}"/>
          </ac:spMkLst>
        </pc:spChg>
        <pc:spChg chg="add mod">
          <ac:chgData name="Sci Library User" userId="b38e8abe-debd-4b7b-a571-441ea48c3b71" providerId="ADAL" clId="{A254787F-A6E9-4FAE-8E33-EA21007ED9C2}" dt="2020-01-08T15:57:27.554" v="1550" actId="1076"/>
          <ac:spMkLst>
            <pc:docMk/>
            <pc:sldMk cId="2823266155" sldId="278"/>
            <ac:spMk id="12" creationId="{AC19839E-4CEC-4426-BD19-33F2278B37A3}"/>
          </ac:spMkLst>
        </pc:spChg>
        <pc:spChg chg="mod">
          <ac:chgData name="Sci Library User" userId="b38e8abe-debd-4b7b-a571-441ea48c3b71" providerId="ADAL" clId="{A254787F-A6E9-4FAE-8E33-EA21007ED9C2}" dt="2020-01-08T15:58:27.266" v="1567" actId="13926"/>
          <ac:spMkLst>
            <pc:docMk/>
            <pc:sldMk cId="2823266155" sldId="278"/>
            <ac:spMk id="40968" creationId="{00000000-0000-0000-0000-000000000000}"/>
          </ac:spMkLst>
        </pc:spChg>
      </pc:sldChg>
      <pc:sldChg chg="addSp modSp">
        <pc:chgData name="Sci Library User" userId="b38e8abe-debd-4b7b-a571-441ea48c3b71" providerId="ADAL" clId="{A254787F-A6E9-4FAE-8E33-EA21007ED9C2}" dt="2020-01-08T16:06:05.357" v="1877" actId="164"/>
        <pc:sldMkLst>
          <pc:docMk/>
          <pc:sldMk cId="103513197" sldId="279"/>
        </pc:sldMkLst>
        <pc:spChg chg="add mod">
          <ac:chgData name="Sci Library User" userId="b38e8abe-debd-4b7b-a571-441ea48c3b71" providerId="ADAL" clId="{A254787F-A6E9-4FAE-8E33-EA21007ED9C2}" dt="2020-01-08T16:06:05.357" v="1877" actId="164"/>
          <ac:spMkLst>
            <pc:docMk/>
            <pc:sldMk cId="103513197" sldId="279"/>
            <ac:spMk id="4" creationId="{326B309F-AE1F-4FF0-9B4F-C23BDD9EE61C}"/>
          </ac:spMkLst>
        </pc:spChg>
        <pc:spChg chg="add mod">
          <ac:chgData name="Sci Library User" userId="b38e8abe-debd-4b7b-a571-441ea48c3b71" providerId="ADAL" clId="{A254787F-A6E9-4FAE-8E33-EA21007ED9C2}" dt="2020-01-08T16:06:05.357" v="1877" actId="164"/>
          <ac:spMkLst>
            <pc:docMk/>
            <pc:sldMk cId="103513197" sldId="279"/>
            <ac:spMk id="5" creationId="{3CE147D1-9925-45F7-B4CB-AF6A324E287B}"/>
          </ac:spMkLst>
        </pc:spChg>
        <pc:spChg chg="add mod">
          <ac:chgData name="Sci Library User" userId="b38e8abe-debd-4b7b-a571-441ea48c3b71" providerId="ADAL" clId="{A254787F-A6E9-4FAE-8E33-EA21007ED9C2}" dt="2020-01-08T16:06:05.357" v="1877" actId="164"/>
          <ac:spMkLst>
            <pc:docMk/>
            <pc:sldMk cId="103513197" sldId="279"/>
            <ac:spMk id="6" creationId="{140248C5-1586-4E2F-A776-24D8198933B5}"/>
          </ac:spMkLst>
        </pc:spChg>
        <pc:spChg chg="mod">
          <ac:chgData name="Sci Library User" userId="b38e8abe-debd-4b7b-a571-441ea48c3b71" providerId="ADAL" clId="{A254787F-A6E9-4FAE-8E33-EA21007ED9C2}" dt="2020-01-08T15:58:10.636" v="1566" actId="404"/>
          <ac:spMkLst>
            <pc:docMk/>
            <pc:sldMk cId="103513197" sldId="279"/>
            <ac:spMk id="41986" creationId="{00000000-0000-0000-0000-000000000000}"/>
          </ac:spMkLst>
        </pc:spChg>
        <pc:spChg chg="mod">
          <ac:chgData name="Sci Library User" userId="b38e8abe-debd-4b7b-a571-441ea48c3b71" providerId="ADAL" clId="{A254787F-A6E9-4FAE-8E33-EA21007ED9C2}" dt="2020-01-08T15:45:10.503" v="1103" actId="20577"/>
          <ac:spMkLst>
            <pc:docMk/>
            <pc:sldMk cId="103513197" sldId="279"/>
            <ac:spMk id="42008" creationId="{00000000-0000-0000-0000-000000000000}"/>
          </ac:spMkLst>
        </pc:spChg>
        <pc:spChg chg="mod">
          <ac:chgData name="Sci Library User" userId="b38e8abe-debd-4b7b-a571-441ea48c3b71" providerId="ADAL" clId="{A254787F-A6E9-4FAE-8E33-EA21007ED9C2}" dt="2020-01-08T15:45:20.426" v="1104"/>
          <ac:spMkLst>
            <pc:docMk/>
            <pc:sldMk cId="103513197" sldId="279"/>
            <ac:spMk id="42009" creationId="{00000000-0000-0000-0000-000000000000}"/>
          </ac:spMkLst>
        </pc:spChg>
        <pc:spChg chg="mod">
          <ac:chgData name="Sci Library User" userId="b38e8abe-debd-4b7b-a571-441ea48c3b71" providerId="ADAL" clId="{A254787F-A6E9-4FAE-8E33-EA21007ED9C2}" dt="2020-01-08T15:45:29.925" v="1107" actId="1076"/>
          <ac:spMkLst>
            <pc:docMk/>
            <pc:sldMk cId="103513197" sldId="279"/>
            <ac:spMk id="42010" creationId="{00000000-0000-0000-0000-000000000000}"/>
          </ac:spMkLst>
        </pc:spChg>
        <pc:spChg chg="mod">
          <ac:chgData name="Sci Library User" userId="b38e8abe-debd-4b7b-a571-441ea48c3b71" providerId="ADAL" clId="{A254787F-A6E9-4FAE-8E33-EA21007ED9C2}" dt="2020-01-08T15:57:46.824" v="1551" actId="207"/>
          <ac:spMkLst>
            <pc:docMk/>
            <pc:sldMk cId="103513197" sldId="279"/>
            <ac:spMk id="42014" creationId="{00000000-0000-0000-0000-000000000000}"/>
          </ac:spMkLst>
        </pc:spChg>
        <pc:spChg chg="mod">
          <ac:chgData name="Sci Library User" userId="b38e8abe-debd-4b7b-a571-441ea48c3b71" providerId="ADAL" clId="{A254787F-A6E9-4FAE-8E33-EA21007ED9C2}" dt="2020-01-08T16:01:20.418" v="1576" actId="207"/>
          <ac:spMkLst>
            <pc:docMk/>
            <pc:sldMk cId="103513197" sldId="279"/>
            <ac:spMk id="42015" creationId="{00000000-0000-0000-0000-000000000000}"/>
          </ac:spMkLst>
        </pc:spChg>
        <pc:spChg chg="mod">
          <ac:chgData name="Sci Library User" userId="b38e8abe-debd-4b7b-a571-441ea48c3b71" providerId="ADAL" clId="{A254787F-A6E9-4FAE-8E33-EA21007ED9C2}" dt="2020-01-08T16:01:25.340" v="1577" actId="207"/>
          <ac:spMkLst>
            <pc:docMk/>
            <pc:sldMk cId="103513197" sldId="279"/>
            <ac:spMk id="42016" creationId="{00000000-0000-0000-0000-000000000000}"/>
          </ac:spMkLst>
        </pc:spChg>
        <pc:spChg chg="mod">
          <ac:chgData name="Sci Library User" userId="b38e8abe-debd-4b7b-a571-441ea48c3b71" providerId="ADAL" clId="{A254787F-A6E9-4FAE-8E33-EA21007ED9C2}" dt="2020-01-08T16:04:23.675" v="1745" actId="1582"/>
          <ac:spMkLst>
            <pc:docMk/>
            <pc:sldMk cId="103513197" sldId="279"/>
            <ac:spMk id="42017" creationId="{00000000-0000-0000-0000-000000000000}"/>
          </ac:spMkLst>
        </pc:spChg>
        <pc:spChg chg="mod">
          <ac:chgData name="Sci Library User" userId="b38e8abe-debd-4b7b-a571-441ea48c3b71" providerId="ADAL" clId="{A254787F-A6E9-4FAE-8E33-EA21007ED9C2}" dt="2020-01-08T16:04:04.548" v="1741" actId="1582"/>
          <ac:spMkLst>
            <pc:docMk/>
            <pc:sldMk cId="103513197" sldId="279"/>
            <ac:spMk id="42018" creationId="{00000000-0000-0000-0000-000000000000}"/>
          </ac:spMkLst>
        </pc:spChg>
        <pc:spChg chg="mod">
          <ac:chgData name="Sci Library User" userId="b38e8abe-debd-4b7b-a571-441ea48c3b71" providerId="ADAL" clId="{A254787F-A6E9-4FAE-8E33-EA21007ED9C2}" dt="2020-01-08T16:04:32.246" v="1746" actId="1582"/>
          <ac:spMkLst>
            <pc:docMk/>
            <pc:sldMk cId="103513197" sldId="279"/>
            <ac:spMk id="42019" creationId="{00000000-0000-0000-0000-000000000000}"/>
          </ac:spMkLst>
        </pc:spChg>
        <pc:grpChg chg="mod">
          <ac:chgData name="Sci Library User" userId="b38e8abe-debd-4b7b-a571-441ea48c3b71" providerId="ADAL" clId="{A254787F-A6E9-4FAE-8E33-EA21007ED9C2}" dt="2020-01-08T16:06:05.357" v="1877" actId="164"/>
          <ac:grpSpMkLst>
            <pc:docMk/>
            <pc:sldMk cId="103513197" sldId="279"/>
            <ac:grpSpMk id="2" creationId="{5E0EE40B-045F-4F45-94D1-1DC6D9E3DA7C}"/>
          </ac:grpSpMkLst>
        </pc:grpChg>
        <pc:grpChg chg="add mod">
          <ac:chgData name="Sci Library User" userId="b38e8abe-debd-4b7b-a571-441ea48c3b71" providerId="ADAL" clId="{A254787F-A6E9-4FAE-8E33-EA21007ED9C2}" dt="2020-01-08T16:06:05.357" v="1877" actId="164"/>
          <ac:grpSpMkLst>
            <pc:docMk/>
            <pc:sldMk cId="103513197" sldId="279"/>
            <ac:grpSpMk id="7" creationId="{BF4B1922-FBC7-49F8-8BD4-CDDDD071382C}"/>
          </ac:grpSpMkLst>
        </pc:grpChg>
      </pc:sldChg>
      <pc:sldChg chg="modSp">
        <pc:chgData name="Sci Library User" userId="b38e8abe-debd-4b7b-a571-441ea48c3b71" providerId="ADAL" clId="{A254787F-A6E9-4FAE-8E33-EA21007ED9C2}" dt="2020-01-08T16:08:06.206" v="1895" actId="113"/>
        <pc:sldMkLst>
          <pc:docMk/>
          <pc:sldMk cId="626029099" sldId="280"/>
        </pc:sldMkLst>
        <pc:spChg chg="mod">
          <ac:chgData name="Sci Library User" userId="b38e8abe-debd-4b7b-a571-441ea48c3b71" providerId="ADAL" clId="{A254787F-A6E9-4FAE-8E33-EA21007ED9C2}" dt="2020-01-08T15:44:22.455" v="1060" actId="20577"/>
          <ac:spMkLst>
            <pc:docMk/>
            <pc:sldMk cId="626029099" sldId="280"/>
            <ac:spMk id="40961" creationId="{00000000-0000-0000-0000-000000000000}"/>
          </ac:spMkLst>
        </pc:spChg>
        <pc:spChg chg="mod">
          <ac:chgData name="Sci Library User" userId="b38e8abe-debd-4b7b-a571-441ea48c3b71" providerId="ADAL" clId="{A254787F-A6E9-4FAE-8E33-EA21007ED9C2}" dt="2020-01-08T16:08:06.206" v="1895" actId="113"/>
          <ac:spMkLst>
            <pc:docMk/>
            <pc:sldMk cId="626029099" sldId="280"/>
            <ac:spMk id="40962" creationId="{00000000-0000-0000-0000-000000000000}"/>
          </ac:spMkLst>
        </pc:spChg>
      </pc:sldChg>
      <pc:sldChg chg="addSp modSp">
        <pc:chgData name="Sci Library User" userId="b38e8abe-debd-4b7b-a571-441ea48c3b71" providerId="ADAL" clId="{A254787F-A6E9-4FAE-8E33-EA21007ED9C2}" dt="2020-01-08T16:12:56.277" v="2047" actId="1076"/>
        <pc:sldMkLst>
          <pc:docMk/>
          <pc:sldMk cId="3820873309" sldId="281"/>
        </pc:sldMkLst>
        <pc:spChg chg="add mod">
          <ac:chgData name="Sci Library User" userId="b38e8abe-debd-4b7b-a571-441ea48c3b71" providerId="ADAL" clId="{A254787F-A6E9-4FAE-8E33-EA21007ED9C2}" dt="2020-01-08T16:12:46.278" v="2041" actId="1076"/>
          <ac:spMkLst>
            <pc:docMk/>
            <pc:sldMk cId="3820873309" sldId="281"/>
            <ac:spMk id="2" creationId="{1F60AB74-D8EB-4631-838D-A8EF6D3116BD}"/>
          </ac:spMkLst>
        </pc:spChg>
        <pc:spChg chg="mod">
          <ac:chgData name="Sci Library User" userId="b38e8abe-debd-4b7b-a571-441ea48c3b71" providerId="ADAL" clId="{A254787F-A6E9-4FAE-8E33-EA21007ED9C2}" dt="2020-01-08T16:12:13.825" v="2030" actId="1076"/>
          <ac:spMkLst>
            <pc:docMk/>
            <pc:sldMk cId="3820873309" sldId="281"/>
            <ac:spMk id="45058" creationId="{00000000-0000-0000-0000-000000000000}"/>
          </ac:spMkLst>
        </pc:spChg>
        <pc:spChg chg="mod">
          <ac:chgData name="Sci Library User" userId="b38e8abe-debd-4b7b-a571-441ea48c3b71" providerId="ADAL" clId="{A254787F-A6E9-4FAE-8E33-EA21007ED9C2}" dt="2020-01-08T16:12:56.277" v="2047" actId="1076"/>
          <ac:spMkLst>
            <pc:docMk/>
            <pc:sldMk cId="3820873309" sldId="281"/>
            <ac:spMk id="45059" creationId="{00000000-0000-0000-0000-000000000000}"/>
          </ac:spMkLst>
        </pc:spChg>
      </pc:sldChg>
      <pc:sldChg chg="addSp delSp modSp">
        <pc:chgData name="Sci Library User" userId="b38e8abe-debd-4b7b-a571-441ea48c3b71" providerId="ADAL" clId="{A254787F-A6E9-4FAE-8E33-EA21007ED9C2}" dt="2020-01-08T16:14:59.089" v="2066" actId="1076"/>
        <pc:sldMkLst>
          <pc:docMk/>
          <pc:sldMk cId="2221382026" sldId="282"/>
        </pc:sldMkLst>
        <pc:spChg chg="del">
          <ac:chgData name="Sci Library User" userId="b38e8abe-debd-4b7b-a571-441ea48c3b71" providerId="ADAL" clId="{A254787F-A6E9-4FAE-8E33-EA21007ED9C2}" dt="2020-01-08T16:13:16.512" v="2048" actId="478"/>
          <ac:spMkLst>
            <pc:docMk/>
            <pc:sldMk cId="2221382026" sldId="282"/>
            <ac:spMk id="3" creationId="{DE94FBDB-2068-4801-BA27-76BCA90C1BD2}"/>
          </ac:spMkLst>
        </pc:spChg>
        <pc:spChg chg="add mod">
          <ac:chgData name="Sci Library User" userId="b38e8abe-debd-4b7b-a571-441ea48c3b71" providerId="ADAL" clId="{A254787F-A6E9-4FAE-8E33-EA21007ED9C2}" dt="2020-01-08T16:14:57.417" v="2065" actId="164"/>
          <ac:spMkLst>
            <pc:docMk/>
            <pc:sldMk cId="2221382026" sldId="282"/>
            <ac:spMk id="4" creationId="{3CEF42B1-D7E6-408F-A399-CFD8A6DD4871}"/>
          </ac:spMkLst>
        </pc:spChg>
        <pc:spChg chg="add mod">
          <ac:chgData name="Sci Library User" userId="b38e8abe-debd-4b7b-a571-441ea48c3b71" providerId="ADAL" clId="{A254787F-A6E9-4FAE-8E33-EA21007ED9C2}" dt="2020-01-08T16:14:57.417" v="2065" actId="164"/>
          <ac:spMkLst>
            <pc:docMk/>
            <pc:sldMk cId="2221382026" sldId="282"/>
            <ac:spMk id="5" creationId="{224D5FD1-1E12-43A1-B138-CFF4A61278D4}"/>
          </ac:spMkLst>
        </pc:spChg>
        <pc:grpChg chg="mod">
          <ac:chgData name="Sci Library User" userId="b38e8abe-debd-4b7b-a571-441ea48c3b71" providerId="ADAL" clId="{A254787F-A6E9-4FAE-8E33-EA21007ED9C2}" dt="2020-01-08T16:14:57.417" v="2065" actId="164"/>
          <ac:grpSpMkLst>
            <pc:docMk/>
            <pc:sldMk cId="2221382026" sldId="282"/>
            <ac:grpSpMk id="2" creationId="{EE1294D8-76E3-4B63-A23E-C7EB5EC40029}"/>
          </ac:grpSpMkLst>
        </pc:grpChg>
        <pc:grpChg chg="add mod">
          <ac:chgData name="Sci Library User" userId="b38e8abe-debd-4b7b-a571-441ea48c3b71" providerId="ADAL" clId="{A254787F-A6E9-4FAE-8E33-EA21007ED9C2}" dt="2020-01-08T16:14:59.089" v="2066" actId="1076"/>
          <ac:grpSpMkLst>
            <pc:docMk/>
            <pc:sldMk cId="2221382026" sldId="282"/>
            <ac:grpSpMk id="6" creationId="{D438E482-3F6F-45A3-891A-677EBE258EA8}"/>
          </ac:grpSpMkLst>
        </pc:grpChg>
      </pc:sldChg>
      <pc:sldChg chg="modSp">
        <pc:chgData name="Sci Library User" userId="b38e8abe-debd-4b7b-a571-441ea48c3b71" providerId="ADAL" clId="{A254787F-A6E9-4FAE-8E33-EA21007ED9C2}" dt="2020-01-08T16:16:04.543" v="2083" actId="255"/>
        <pc:sldMkLst>
          <pc:docMk/>
          <pc:sldMk cId="2797962630" sldId="283"/>
        </pc:sldMkLst>
        <pc:graphicFrameChg chg="mod modGraphic">
          <ac:chgData name="Sci Library User" userId="b38e8abe-debd-4b7b-a571-441ea48c3b71" providerId="ADAL" clId="{A254787F-A6E9-4FAE-8E33-EA21007ED9C2}" dt="2020-01-08T16:16:04.543" v="2083" actId="255"/>
          <ac:graphicFrameMkLst>
            <pc:docMk/>
            <pc:sldMk cId="2797962630" sldId="283"/>
            <ac:graphicFrameMk id="4" creationId="{6EEB7748-2E8D-43A4-92FD-22AD413ABEA3}"/>
          </ac:graphicFrameMkLst>
        </pc:graphicFrameChg>
      </pc:sldChg>
      <pc:sldChg chg="addSp modSp">
        <pc:chgData name="Sci Library User" userId="b38e8abe-debd-4b7b-a571-441ea48c3b71" providerId="ADAL" clId="{A254787F-A6E9-4FAE-8E33-EA21007ED9C2}" dt="2020-01-08T16:18:05.987" v="2233" actId="14100"/>
        <pc:sldMkLst>
          <pc:docMk/>
          <pc:sldMk cId="1103675182" sldId="284"/>
        </pc:sldMkLst>
        <pc:spChg chg="mod">
          <ac:chgData name="Sci Library User" userId="b38e8abe-debd-4b7b-a571-441ea48c3b71" providerId="ADAL" clId="{A254787F-A6E9-4FAE-8E33-EA21007ED9C2}" dt="2020-01-08T16:18:05.987" v="2233" actId="14100"/>
          <ac:spMkLst>
            <pc:docMk/>
            <pc:sldMk cId="1103675182" sldId="284"/>
            <ac:spMk id="3" creationId="{30E1B9F5-2A40-4CFC-8A72-BC22CDCEDAFD}"/>
          </ac:spMkLst>
        </pc:spChg>
        <pc:spChg chg="add mod">
          <ac:chgData name="Sci Library User" userId="b38e8abe-debd-4b7b-a571-441ea48c3b71" providerId="ADAL" clId="{A254787F-A6E9-4FAE-8E33-EA21007ED9C2}" dt="2020-01-08T16:16:22.964" v="2086" actId="13822"/>
          <ac:spMkLst>
            <pc:docMk/>
            <pc:sldMk cId="1103675182" sldId="284"/>
            <ac:spMk id="5" creationId="{252825A7-D090-4A3E-BEA6-46CFD3B43310}"/>
          </ac:spMkLst>
        </pc:spChg>
        <pc:spChg chg="add mod">
          <ac:chgData name="Sci Library User" userId="b38e8abe-debd-4b7b-a571-441ea48c3b71" providerId="ADAL" clId="{A254787F-A6E9-4FAE-8E33-EA21007ED9C2}" dt="2020-01-08T16:16:31.813" v="2090" actId="571"/>
          <ac:spMkLst>
            <pc:docMk/>
            <pc:sldMk cId="1103675182" sldId="284"/>
            <ac:spMk id="46" creationId="{F775799B-68CD-4CF3-A4BD-C011E76B4AC3}"/>
          </ac:spMkLst>
        </pc:spChg>
        <pc:spChg chg="mod">
          <ac:chgData name="Sci Library User" userId="b38e8abe-debd-4b7b-a571-441ea48c3b71" providerId="ADAL" clId="{A254787F-A6E9-4FAE-8E33-EA21007ED9C2}" dt="2020-01-08T16:17:58.236" v="2231" actId="1076"/>
          <ac:spMkLst>
            <pc:docMk/>
            <pc:sldMk cId="1103675182" sldId="284"/>
            <ac:spMk id="215059" creationId="{00000000-0000-0000-0000-000000000000}"/>
          </ac:spMkLst>
        </pc:spChg>
      </pc:sldChg>
      <pc:sldChg chg="addSp modSp">
        <pc:chgData name="Sci Library User" userId="b38e8abe-debd-4b7b-a571-441ea48c3b71" providerId="ADAL" clId="{A254787F-A6E9-4FAE-8E33-EA21007ED9C2}" dt="2020-01-08T16:39:09.847" v="2939" actId="1076"/>
        <pc:sldMkLst>
          <pc:docMk/>
          <pc:sldMk cId="134595667" sldId="288"/>
        </pc:sldMkLst>
        <pc:spChg chg="mod">
          <ac:chgData name="Sci Library User" userId="b38e8abe-debd-4b7b-a571-441ea48c3b71" providerId="ADAL" clId="{A254787F-A6E9-4FAE-8E33-EA21007ED9C2}" dt="2020-01-08T16:38:01.718" v="2856" actId="1076"/>
          <ac:spMkLst>
            <pc:docMk/>
            <pc:sldMk cId="134595667" sldId="288"/>
            <ac:spMk id="2" creationId="{97905D44-7FF2-48E1-8AB6-54347537BE6A}"/>
          </ac:spMkLst>
        </pc:spChg>
        <pc:spChg chg="add mod">
          <ac:chgData name="Sci Library User" userId="b38e8abe-debd-4b7b-a571-441ea48c3b71" providerId="ADAL" clId="{A254787F-A6E9-4FAE-8E33-EA21007ED9C2}" dt="2020-01-08T16:37:46.887" v="2848" actId="164"/>
          <ac:spMkLst>
            <pc:docMk/>
            <pc:sldMk cId="134595667" sldId="288"/>
            <ac:spMk id="3" creationId="{8A509BF6-2803-4122-8698-76D3F9BACA6A}"/>
          </ac:spMkLst>
        </pc:spChg>
        <pc:spChg chg="mod">
          <ac:chgData name="Sci Library User" userId="b38e8abe-debd-4b7b-a571-441ea48c3b71" providerId="ADAL" clId="{A254787F-A6E9-4FAE-8E33-EA21007ED9C2}" dt="2020-01-08T16:39:09.847" v="2939" actId="1076"/>
          <ac:spMkLst>
            <pc:docMk/>
            <pc:sldMk cId="134595667" sldId="288"/>
            <ac:spMk id="28673" creationId="{00000000-0000-0000-0000-000000000000}"/>
          </ac:spMkLst>
        </pc:spChg>
        <pc:spChg chg="mod">
          <ac:chgData name="Sci Library User" userId="b38e8abe-debd-4b7b-a571-441ea48c3b71" providerId="ADAL" clId="{A254787F-A6E9-4FAE-8E33-EA21007ED9C2}" dt="2020-01-08T16:39:05.690" v="2938" actId="1076"/>
          <ac:spMkLst>
            <pc:docMk/>
            <pc:sldMk cId="134595667" sldId="288"/>
            <ac:spMk id="52227" creationId="{00000000-0000-0000-0000-000000000000}"/>
          </ac:spMkLst>
        </pc:spChg>
        <pc:grpChg chg="add mod">
          <ac:chgData name="Sci Library User" userId="b38e8abe-debd-4b7b-a571-441ea48c3b71" providerId="ADAL" clId="{A254787F-A6E9-4FAE-8E33-EA21007ED9C2}" dt="2020-01-08T16:38:04.671" v="2857" actId="1076"/>
          <ac:grpSpMkLst>
            <pc:docMk/>
            <pc:sldMk cId="134595667" sldId="288"/>
            <ac:grpSpMk id="4" creationId="{C42CAE08-A9A1-4A32-ACBF-BE97F925AD49}"/>
          </ac:grpSpMkLst>
        </pc:grpChg>
      </pc:sldChg>
      <pc:sldChg chg="modSp">
        <pc:chgData name="Sci Library User" userId="b38e8abe-debd-4b7b-a571-441ea48c3b71" providerId="ADAL" clId="{A254787F-A6E9-4FAE-8E33-EA21007ED9C2}" dt="2020-01-08T16:58:15.783" v="3684" actId="2711"/>
        <pc:sldMkLst>
          <pc:docMk/>
          <pc:sldMk cId="2799994845" sldId="292"/>
        </pc:sldMkLst>
        <pc:spChg chg="mod">
          <ac:chgData name="Sci Library User" userId="b38e8abe-debd-4b7b-a571-441ea48c3b71" providerId="ADAL" clId="{A254787F-A6E9-4FAE-8E33-EA21007ED9C2}" dt="2020-01-08T16:58:15.783" v="3684" actId="2711"/>
          <ac:spMkLst>
            <pc:docMk/>
            <pc:sldMk cId="2799994845" sldId="292"/>
            <ac:spMk id="2" creationId="{C0832720-5D53-4BEF-A55A-57E5265D5765}"/>
          </ac:spMkLst>
        </pc:spChg>
      </pc:sldChg>
      <pc:sldChg chg="modSp">
        <pc:chgData name="Sci Library User" userId="b38e8abe-debd-4b7b-a571-441ea48c3b71" providerId="ADAL" clId="{A254787F-A6E9-4FAE-8E33-EA21007ED9C2}" dt="2020-01-08T16:58:23.201" v="3685" actId="404"/>
        <pc:sldMkLst>
          <pc:docMk/>
          <pc:sldMk cId="2368934126" sldId="293"/>
        </pc:sldMkLst>
        <pc:spChg chg="mod">
          <ac:chgData name="Sci Library User" userId="b38e8abe-debd-4b7b-a571-441ea48c3b71" providerId="ADAL" clId="{A254787F-A6E9-4FAE-8E33-EA21007ED9C2}" dt="2020-01-08T16:58:23.201" v="3685" actId="404"/>
          <ac:spMkLst>
            <pc:docMk/>
            <pc:sldMk cId="2368934126" sldId="293"/>
            <ac:spMk id="60417" creationId="{00000000-0000-0000-0000-000000000000}"/>
          </ac:spMkLst>
        </pc:spChg>
      </pc:sldChg>
      <pc:sldChg chg="addSp modSp">
        <pc:chgData name="Sci Library User" userId="b38e8abe-debd-4b7b-a571-441ea48c3b71" providerId="ADAL" clId="{A254787F-A6E9-4FAE-8E33-EA21007ED9C2}" dt="2020-01-08T16:59:24.505" v="3703" actId="1076"/>
        <pc:sldMkLst>
          <pc:docMk/>
          <pc:sldMk cId="2999368959" sldId="296"/>
        </pc:sldMkLst>
        <pc:spChg chg="add mod">
          <ac:chgData name="Sci Library User" userId="b38e8abe-debd-4b7b-a571-441ea48c3b71" providerId="ADAL" clId="{A254787F-A6E9-4FAE-8E33-EA21007ED9C2}" dt="2020-01-08T16:59:21.927" v="3702" actId="14100"/>
          <ac:spMkLst>
            <pc:docMk/>
            <pc:sldMk cId="2999368959" sldId="296"/>
            <ac:spMk id="3" creationId="{965FF2FB-CDA6-4D90-86C7-22EABC13A580}"/>
          </ac:spMkLst>
        </pc:spChg>
        <pc:graphicFrameChg chg="mod">
          <ac:chgData name="Sci Library User" userId="b38e8abe-debd-4b7b-a571-441ea48c3b71" providerId="ADAL" clId="{A254787F-A6E9-4FAE-8E33-EA21007ED9C2}" dt="2020-01-08T16:59:24.505" v="3703" actId="1076"/>
          <ac:graphicFrameMkLst>
            <pc:docMk/>
            <pc:sldMk cId="2999368959" sldId="296"/>
            <ac:graphicFrameMk id="2" creationId="{89771E24-2D42-44A9-8B24-43B85015CDBE}"/>
          </ac:graphicFrameMkLst>
        </pc:graphicFrameChg>
      </pc:sldChg>
      <pc:sldChg chg="addSp delSp modSp">
        <pc:chgData name="Sci Library User" userId="b38e8abe-debd-4b7b-a571-441ea48c3b71" providerId="ADAL" clId="{A254787F-A6E9-4FAE-8E33-EA21007ED9C2}" dt="2020-01-08T17:08:40.343" v="4067" actId="13926"/>
        <pc:sldMkLst>
          <pc:docMk/>
          <pc:sldMk cId="478615528" sldId="297"/>
        </pc:sldMkLst>
        <pc:spChg chg="del">
          <ac:chgData name="Sci Library User" userId="b38e8abe-debd-4b7b-a571-441ea48c3b71" providerId="ADAL" clId="{A254787F-A6E9-4FAE-8E33-EA21007ED9C2}" dt="2020-01-08T17:01:15.147" v="3751" actId="478"/>
          <ac:spMkLst>
            <pc:docMk/>
            <pc:sldMk cId="478615528" sldId="297"/>
            <ac:spMk id="5" creationId="{61ED5FCA-FAFA-4DF7-AAF7-EF40B91101B0}"/>
          </ac:spMkLst>
        </pc:spChg>
        <pc:spChg chg="add mod">
          <ac:chgData name="Sci Library User" userId="b38e8abe-debd-4b7b-a571-441ea48c3b71" providerId="ADAL" clId="{A254787F-A6E9-4FAE-8E33-EA21007ED9C2}" dt="2020-01-08T17:08:40.343" v="4067" actId="13926"/>
          <ac:spMkLst>
            <pc:docMk/>
            <pc:sldMk cId="478615528" sldId="297"/>
            <ac:spMk id="6" creationId="{A928FED1-7A8C-41C0-95FC-8F6336B0B705}"/>
          </ac:spMkLst>
        </pc:spChg>
        <pc:spChg chg="add mod">
          <ac:chgData name="Sci Library User" userId="b38e8abe-debd-4b7b-a571-441ea48c3b71" providerId="ADAL" clId="{A254787F-A6E9-4FAE-8E33-EA21007ED9C2}" dt="2020-01-08T17:04:15.701" v="3857" actId="1076"/>
          <ac:spMkLst>
            <pc:docMk/>
            <pc:sldMk cId="478615528" sldId="297"/>
            <ac:spMk id="7" creationId="{37CB6850-5E51-4778-9956-1D35513840FC}"/>
          </ac:spMkLst>
        </pc:spChg>
        <pc:spChg chg="del">
          <ac:chgData name="Sci Library User" userId="b38e8abe-debd-4b7b-a571-441ea48c3b71" providerId="ADAL" clId="{A254787F-A6E9-4FAE-8E33-EA21007ED9C2}" dt="2020-01-08T17:01:44.777" v="3760" actId="478"/>
          <ac:spMkLst>
            <pc:docMk/>
            <pc:sldMk cId="478615528" sldId="297"/>
            <ac:spMk id="61443" creationId="{00000000-0000-0000-0000-000000000000}"/>
          </ac:spMkLst>
        </pc:spChg>
        <pc:graphicFrameChg chg="mod modGraphic">
          <ac:chgData name="Sci Library User" userId="b38e8abe-debd-4b7b-a571-441ea48c3b71" providerId="ADAL" clId="{A254787F-A6E9-4FAE-8E33-EA21007ED9C2}" dt="2020-01-08T17:07:21.186" v="4009" actId="948"/>
          <ac:graphicFrameMkLst>
            <pc:docMk/>
            <pc:sldMk cId="478615528" sldId="297"/>
            <ac:graphicFrameMk id="2" creationId="{7787F34E-B556-415C-B317-AFF730CD81A4}"/>
          </ac:graphicFrameMkLst>
        </pc:graphicFrameChg>
        <pc:graphicFrameChg chg="del">
          <ac:chgData name="Sci Library User" userId="b38e8abe-debd-4b7b-a571-441ea48c3b71" providerId="ADAL" clId="{A254787F-A6E9-4FAE-8E33-EA21007ED9C2}" dt="2020-01-08T17:01:10.340" v="3750" actId="478"/>
          <ac:graphicFrameMkLst>
            <pc:docMk/>
            <pc:sldMk cId="478615528" sldId="297"/>
            <ac:graphicFrameMk id="3" creationId="{E75F709A-D49A-424D-B798-A6A0F28034D6}"/>
          </ac:graphicFrameMkLst>
        </pc:graphicFrameChg>
      </pc:sldChg>
      <pc:sldChg chg="addSp modSp">
        <pc:chgData name="Sci Library User" userId="b38e8abe-debd-4b7b-a571-441ea48c3b71" providerId="ADAL" clId="{A254787F-A6E9-4FAE-8E33-EA21007ED9C2}" dt="2020-01-08T17:09:23.880" v="4073" actId="113"/>
        <pc:sldMkLst>
          <pc:docMk/>
          <pc:sldMk cId="2750021083" sldId="299"/>
        </pc:sldMkLst>
        <pc:spChg chg="add mod">
          <ac:chgData name="Sci Library User" userId="b38e8abe-debd-4b7b-a571-441ea48c3b71" providerId="ADAL" clId="{A254787F-A6E9-4FAE-8E33-EA21007ED9C2}" dt="2020-01-08T17:09:23.880" v="4073" actId="113"/>
          <ac:spMkLst>
            <pc:docMk/>
            <pc:sldMk cId="2750021083" sldId="299"/>
            <ac:spMk id="2" creationId="{F5FC1882-56B1-4374-9947-D8549A3A027C}"/>
          </ac:spMkLst>
        </pc:spChg>
      </pc:sldChg>
      <pc:sldChg chg="modSp">
        <pc:chgData name="Sci Library User" userId="b38e8abe-debd-4b7b-a571-441ea48c3b71" providerId="ADAL" clId="{A254787F-A6E9-4FAE-8E33-EA21007ED9C2}" dt="2020-01-08T17:13:52.977" v="4088"/>
        <pc:sldMkLst>
          <pc:docMk/>
          <pc:sldMk cId="1713665048" sldId="301"/>
        </pc:sldMkLst>
        <pc:spChg chg="mod">
          <ac:chgData name="Sci Library User" userId="b38e8abe-debd-4b7b-a571-441ea48c3b71" providerId="ADAL" clId="{A254787F-A6E9-4FAE-8E33-EA21007ED9C2}" dt="2020-01-08T17:13:52.977" v="4088"/>
          <ac:spMkLst>
            <pc:docMk/>
            <pc:sldMk cId="1713665048" sldId="301"/>
            <ac:spMk id="56322" creationId="{00000000-0000-0000-0000-000000000000}"/>
          </ac:spMkLst>
        </pc:spChg>
      </pc:sldChg>
      <pc:sldChg chg="addSp delSp modSp addCm delCm">
        <pc:chgData name="Sci Library User" userId="b38e8abe-debd-4b7b-a571-441ea48c3b71" providerId="ADAL" clId="{A254787F-A6E9-4FAE-8E33-EA21007ED9C2}" dt="2020-01-08T15:38:34.840" v="906" actId="1076"/>
        <pc:sldMkLst>
          <pc:docMk/>
          <pc:sldMk cId="3467784688" sldId="303"/>
        </pc:sldMkLst>
        <pc:spChg chg="add mod">
          <ac:chgData name="Sci Library User" userId="b38e8abe-debd-4b7b-a571-441ea48c3b71" providerId="ADAL" clId="{A254787F-A6E9-4FAE-8E33-EA21007ED9C2}" dt="2020-01-08T15:26:22.343" v="556" actId="1076"/>
          <ac:spMkLst>
            <pc:docMk/>
            <pc:sldMk cId="3467784688" sldId="303"/>
            <ac:spMk id="4" creationId="{15972B81-BCAC-42BB-A5F4-EC8967FB370B}"/>
          </ac:spMkLst>
        </pc:spChg>
        <pc:spChg chg="mod">
          <ac:chgData name="Sci Library User" userId="b38e8abe-debd-4b7b-a571-441ea48c3b71" providerId="ADAL" clId="{A254787F-A6E9-4FAE-8E33-EA21007ED9C2}" dt="2020-01-08T15:38:34.840" v="906" actId="1076"/>
          <ac:spMkLst>
            <pc:docMk/>
            <pc:sldMk cId="3467784688" sldId="303"/>
            <ac:spMk id="23554" creationId="{00000000-0000-0000-0000-000000000000}"/>
          </ac:spMkLst>
        </pc:spChg>
        <pc:grpChg chg="mod">
          <ac:chgData name="Sci Library User" userId="b38e8abe-debd-4b7b-a571-441ea48c3b71" providerId="ADAL" clId="{A254787F-A6E9-4FAE-8E33-EA21007ED9C2}" dt="2020-01-08T15:37:18.864" v="843"/>
          <ac:grpSpMkLst>
            <pc:docMk/>
            <pc:sldMk cId="3467784688" sldId="303"/>
            <ac:grpSpMk id="3" creationId="{F52EBD6B-57AE-4DE5-B323-FF2D32B2BEB2}"/>
          </ac:grpSpMkLst>
        </pc:grpChg>
        <pc:cxnChg chg="add del mod">
          <ac:chgData name="Sci Library User" userId="b38e8abe-debd-4b7b-a571-441ea48c3b71" providerId="ADAL" clId="{A254787F-A6E9-4FAE-8E33-EA21007ED9C2}" dt="2020-01-08T15:26:48.561" v="563" actId="478"/>
          <ac:cxnSpMkLst>
            <pc:docMk/>
            <pc:sldMk cId="3467784688" sldId="303"/>
            <ac:cxnSpMk id="7" creationId="{A07EC5A3-DE54-4FDC-BC36-595EC8C20F1B}"/>
          </ac:cxnSpMkLst>
        </pc:cxnChg>
        <pc:cxnChg chg="add del mod">
          <ac:chgData name="Sci Library User" userId="b38e8abe-debd-4b7b-a571-441ea48c3b71" providerId="ADAL" clId="{A254787F-A6E9-4FAE-8E33-EA21007ED9C2}" dt="2020-01-08T15:27:19.059" v="574" actId="478"/>
          <ac:cxnSpMkLst>
            <pc:docMk/>
            <pc:sldMk cId="3467784688" sldId="303"/>
            <ac:cxnSpMk id="13" creationId="{C3D88330-4E60-445A-B46C-823715ACC69E}"/>
          </ac:cxnSpMkLst>
        </pc:cxnChg>
      </pc:sldChg>
      <pc:sldChg chg="addSp modSp">
        <pc:chgData name="Sci Library User" userId="b38e8abe-debd-4b7b-a571-441ea48c3b71" providerId="ADAL" clId="{A254787F-A6E9-4FAE-8E33-EA21007ED9C2}" dt="2020-01-08T15:56:59.816" v="1548" actId="13822"/>
        <pc:sldMkLst>
          <pc:docMk/>
          <pc:sldMk cId="2063014268" sldId="304"/>
        </pc:sldMkLst>
        <pc:spChg chg="add mod">
          <ac:chgData name="Sci Library User" userId="b38e8abe-debd-4b7b-a571-441ea48c3b71" providerId="ADAL" clId="{A254787F-A6E9-4FAE-8E33-EA21007ED9C2}" dt="2020-01-08T15:51:28.413" v="1268" actId="13822"/>
          <ac:spMkLst>
            <pc:docMk/>
            <pc:sldMk cId="2063014268" sldId="304"/>
            <ac:spMk id="2" creationId="{49CFDBCD-FF79-4B15-B948-F1DB5D3BAC83}"/>
          </ac:spMkLst>
        </pc:spChg>
        <pc:spChg chg="add mod">
          <ac:chgData name="Sci Library User" userId="b38e8abe-debd-4b7b-a571-441ea48c3b71" providerId="ADAL" clId="{A254787F-A6E9-4FAE-8E33-EA21007ED9C2}" dt="2020-01-08T15:56:59.816" v="1548" actId="13822"/>
          <ac:spMkLst>
            <pc:docMk/>
            <pc:sldMk cId="2063014268" sldId="304"/>
            <ac:spMk id="4" creationId="{E48BCAC5-DE9E-4EB4-8073-847D8228CAB8}"/>
          </ac:spMkLst>
        </pc:spChg>
        <pc:picChg chg="mod modCrop">
          <ac:chgData name="Sci Library User" userId="b38e8abe-debd-4b7b-a571-441ea48c3b71" providerId="ADAL" clId="{A254787F-A6E9-4FAE-8E33-EA21007ED9C2}" dt="2020-01-08T15:55:50.582" v="1281" actId="1076"/>
          <ac:picMkLst>
            <pc:docMk/>
            <pc:sldMk cId="2063014268" sldId="304"/>
            <ac:picMk id="3" creationId="{5E2F0647-F8D8-4C2B-B90B-CA91429467AA}"/>
          </ac:picMkLst>
        </pc:picChg>
      </pc:sldChg>
      <pc:sldChg chg="addSp modSp">
        <pc:chgData name="Sci Library User" userId="b38e8abe-debd-4b7b-a571-441ea48c3b71" providerId="ADAL" clId="{A254787F-A6E9-4FAE-8E33-EA21007ED9C2}" dt="2020-01-08T15:14:57.941" v="393" actId="164"/>
        <pc:sldMkLst>
          <pc:docMk/>
          <pc:sldMk cId="3819596542" sldId="305"/>
        </pc:sldMkLst>
        <pc:spChg chg="add mod">
          <ac:chgData name="Sci Library User" userId="b38e8abe-debd-4b7b-a571-441ea48c3b71" providerId="ADAL" clId="{A254787F-A6E9-4FAE-8E33-EA21007ED9C2}" dt="2020-01-08T15:13:03.086" v="379" actId="164"/>
          <ac:spMkLst>
            <pc:docMk/>
            <pc:sldMk cId="3819596542" sldId="305"/>
            <ac:spMk id="2" creationId="{8953FA6A-87C0-46B1-A32F-C31C931ED721}"/>
          </ac:spMkLst>
        </pc:spChg>
        <pc:spChg chg="add mod">
          <ac:chgData name="Sci Library User" userId="b38e8abe-debd-4b7b-a571-441ea48c3b71" providerId="ADAL" clId="{A254787F-A6E9-4FAE-8E33-EA21007ED9C2}" dt="2020-01-08T15:13:32.681" v="389" actId="164"/>
          <ac:spMkLst>
            <pc:docMk/>
            <pc:sldMk cId="3819596542" sldId="305"/>
            <ac:spMk id="4" creationId="{D3EF555C-83CE-4617-BBC1-44DC4C2AB163}"/>
          </ac:spMkLst>
        </pc:spChg>
        <pc:spChg chg="add mod">
          <ac:chgData name="Sci Library User" userId="b38e8abe-debd-4b7b-a571-441ea48c3b71" providerId="ADAL" clId="{A254787F-A6E9-4FAE-8E33-EA21007ED9C2}" dt="2020-01-08T15:14:57.941" v="393" actId="164"/>
          <ac:spMkLst>
            <pc:docMk/>
            <pc:sldMk cId="3819596542" sldId="305"/>
            <ac:spMk id="7" creationId="{6732DB3A-B2BD-47AD-88B0-50EDCCB349B2}"/>
          </ac:spMkLst>
        </pc:spChg>
        <pc:grpChg chg="add mod">
          <ac:chgData name="Sci Library User" userId="b38e8abe-debd-4b7b-a571-441ea48c3b71" providerId="ADAL" clId="{A254787F-A6E9-4FAE-8E33-EA21007ED9C2}" dt="2020-01-08T15:13:32.681" v="389" actId="164"/>
          <ac:grpSpMkLst>
            <pc:docMk/>
            <pc:sldMk cId="3819596542" sldId="305"/>
            <ac:grpSpMk id="3" creationId="{6B6103EC-A11B-4574-91E3-1BAA6C78F928}"/>
          </ac:grpSpMkLst>
        </pc:grpChg>
        <pc:grpChg chg="add mod">
          <ac:chgData name="Sci Library User" userId="b38e8abe-debd-4b7b-a571-441ea48c3b71" providerId="ADAL" clId="{A254787F-A6E9-4FAE-8E33-EA21007ED9C2}" dt="2020-01-08T15:14:57.941" v="393" actId="164"/>
          <ac:grpSpMkLst>
            <pc:docMk/>
            <pc:sldMk cId="3819596542" sldId="305"/>
            <ac:grpSpMk id="6" creationId="{DA59B988-5DEB-4EDA-9365-F9DD88262449}"/>
          </ac:grpSpMkLst>
        </pc:grpChg>
        <pc:grpChg chg="add mod">
          <ac:chgData name="Sci Library User" userId="b38e8abe-debd-4b7b-a571-441ea48c3b71" providerId="ADAL" clId="{A254787F-A6E9-4FAE-8E33-EA21007ED9C2}" dt="2020-01-08T15:14:57.941" v="393" actId="164"/>
          <ac:grpSpMkLst>
            <pc:docMk/>
            <pc:sldMk cId="3819596542" sldId="305"/>
            <ac:grpSpMk id="8" creationId="{354877EB-B107-461D-81AC-D798F4B3157F}"/>
          </ac:grpSpMkLst>
        </pc:grpChg>
        <pc:picChg chg="mod">
          <ac:chgData name="Sci Library User" userId="b38e8abe-debd-4b7b-a571-441ea48c3b71" providerId="ADAL" clId="{A254787F-A6E9-4FAE-8E33-EA21007ED9C2}" dt="2020-01-08T15:13:03.086" v="379" actId="164"/>
          <ac:picMkLst>
            <pc:docMk/>
            <pc:sldMk cId="3819596542" sldId="305"/>
            <ac:picMk id="5" creationId="{6DCFDF7B-8936-4460-B036-32CEADF54DF2}"/>
          </ac:picMkLst>
        </pc:picChg>
      </pc:sldChg>
      <pc:sldChg chg="addSp modSp modTransition">
        <pc:chgData name="Sci Library User" userId="b38e8abe-debd-4b7b-a571-441ea48c3b71" providerId="ADAL" clId="{A254787F-A6E9-4FAE-8E33-EA21007ED9C2}" dt="2020-01-08T16:18:27.832" v="2235"/>
        <pc:sldMkLst>
          <pc:docMk/>
          <pc:sldMk cId="1700962673" sldId="306"/>
        </pc:sldMkLst>
        <pc:spChg chg="mod">
          <ac:chgData name="Sci Library User" userId="b38e8abe-debd-4b7b-a571-441ea48c3b71" providerId="ADAL" clId="{A254787F-A6E9-4FAE-8E33-EA21007ED9C2}" dt="2020-01-06T16:26:57.311" v="177" actId="1076"/>
          <ac:spMkLst>
            <pc:docMk/>
            <pc:sldMk cId="1700962673" sldId="306"/>
            <ac:spMk id="2" creationId="{02286B9F-0363-492E-9BA6-B094FCC9BB3A}"/>
          </ac:spMkLst>
        </pc:spChg>
        <pc:spChg chg="add mod">
          <ac:chgData name="Sci Library User" userId="b38e8abe-debd-4b7b-a571-441ea48c3b71" providerId="ADAL" clId="{A254787F-A6E9-4FAE-8E33-EA21007ED9C2}" dt="2020-01-06T16:28:03.824" v="203" actId="13926"/>
          <ac:spMkLst>
            <pc:docMk/>
            <pc:sldMk cId="1700962673" sldId="306"/>
            <ac:spMk id="4" creationId="{9A7397BA-ECFB-4961-A14C-B6C6C95DE6E9}"/>
          </ac:spMkLst>
        </pc:spChg>
        <pc:spChg chg="add mod">
          <ac:chgData name="Sci Library User" userId="b38e8abe-debd-4b7b-a571-441ea48c3b71" providerId="ADAL" clId="{A254787F-A6E9-4FAE-8E33-EA21007ED9C2}" dt="2020-01-06T16:28:05.934" v="204" actId="12"/>
          <ac:spMkLst>
            <pc:docMk/>
            <pc:sldMk cId="1700962673" sldId="306"/>
            <ac:spMk id="5" creationId="{0760096D-564B-42F4-8696-51B5E5FEFBFE}"/>
          </ac:spMkLst>
        </pc:spChg>
        <pc:spChg chg="mod">
          <ac:chgData name="Sci Library User" userId="b38e8abe-debd-4b7b-a571-441ea48c3b71" providerId="ADAL" clId="{A254787F-A6E9-4FAE-8E33-EA21007ED9C2}" dt="2020-01-08T16:18:22.925" v="2234" actId="400"/>
          <ac:spMkLst>
            <pc:docMk/>
            <pc:sldMk cId="1700962673" sldId="306"/>
            <ac:spMk id="25601" creationId="{00000000-0000-0000-0000-000000000000}"/>
          </ac:spMkLst>
        </pc:spChg>
      </pc:sldChg>
      <pc:sldChg chg="addSp modSp">
        <pc:chgData name="Sci Library User" userId="b38e8abe-debd-4b7b-a571-441ea48c3b71" providerId="ADAL" clId="{A254787F-A6E9-4FAE-8E33-EA21007ED9C2}" dt="2020-01-08T16:22:42.880" v="2299" actId="20577"/>
        <pc:sldMkLst>
          <pc:docMk/>
          <pc:sldMk cId="613875527" sldId="307"/>
        </pc:sldMkLst>
        <pc:spChg chg="add mod">
          <ac:chgData name="Sci Library User" userId="b38e8abe-debd-4b7b-a571-441ea48c3b71" providerId="ADAL" clId="{A254787F-A6E9-4FAE-8E33-EA21007ED9C2}" dt="2020-01-08T16:20:25.060" v="2270" actId="1076"/>
          <ac:spMkLst>
            <pc:docMk/>
            <pc:sldMk cId="613875527" sldId="307"/>
            <ac:spMk id="4" creationId="{4C319662-E99D-44EC-A900-A2C2A7B60591}"/>
          </ac:spMkLst>
        </pc:spChg>
        <pc:spChg chg="add mod">
          <ac:chgData name="Sci Library User" userId="b38e8abe-debd-4b7b-a571-441ea48c3b71" providerId="ADAL" clId="{A254787F-A6E9-4FAE-8E33-EA21007ED9C2}" dt="2020-01-08T16:20:31.366" v="2272" actId="13822"/>
          <ac:spMkLst>
            <pc:docMk/>
            <pc:sldMk cId="613875527" sldId="307"/>
            <ac:spMk id="5" creationId="{61765B3E-DDB6-4F95-BC20-9830061CF202}"/>
          </ac:spMkLst>
        </pc:spChg>
        <pc:spChg chg="mod">
          <ac:chgData name="Sci Library User" userId="b38e8abe-debd-4b7b-a571-441ea48c3b71" providerId="ADAL" clId="{A254787F-A6E9-4FAE-8E33-EA21007ED9C2}" dt="2020-01-08T16:20:17.308" v="2268" actId="1076"/>
          <ac:spMkLst>
            <pc:docMk/>
            <pc:sldMk cId="613875527" sldId="307"/>
            <ac:spMk id="27666" creationId="{00000000-0000-0000-0000-000000000000}"/>
          </ac:spMkLst>
        </pc:spChg>
        <pc:graphicFrameChg chg="mod">
          <ac:chgData name="Sci Library User" userId="b38e8abe-debd-4b7b-a571-441ea48c3b71" providerId="ADAL" clId="{A254787F-A6E9-4FAE-8E33-EA21007ED9C2}" dt="2020-01-08T16:22:42.880" v="2299" actId="20577"/>
          <ac:graphicFrameMkLst>
            <pc:docMk/>
            <pc:sldMk cId="613875527" sldId="307"/>
            <ac:graphicFrameMk id="2" creationId="{2BFB55A1-7335-45D4-83A0-F1B3FD1DF79E}"/>
          </ac:graphicFrameMkLst>
        </pc:graphicFrameChg>
      </pc:sldChg>
      <pc:sldChg chg="modTransition">
        <pc:chgData name="Sci Library User" userId="b38e8abe-debd-4b7b-a571-441ea48c3b71" providerId="ADAL" clId="{A254787F-A6E9-4FAE-8E33-EA21007ED9C2}" dt="2020-01-08T16:29:33.350" v="2600"/>
        <pc:sldMkLst>
          <pc:docMk/>
          <pc:sldMk cId="2273301200" sldId="309"/>
        </pc:sldMkLst>
      </pc:sldChg>
      <pc:sldChg chg="addSp delSp modSp addCm delCm">
        <pc:chgData name="Sci Library User" userId="b38e8abe-debd-4b7b-a571-441ea48c3b71" providerId="ADAL" clId="{A254787F-A6E9-4FAE-8E33-EA21007ED9C2}" dt="2020-01-08T16:53:29.309" v="3478" actId="404"/>
        <pc:sldMkLst>
          <pc:docMk/>
          <pc:sldMk cId="538132221" sldId="311"/>
        </pc:sldMkLst>
        <pc:spChg chg="mod">
          <ac:chgData name="Sci Library User" userId="b38e8abe-debd-4b7b-a571-441ea48c3b71" providerId="ADAL" clId="{A254787F-A6E9-4FAE-8E33-EA21007ED9C2}" dt="2020-01-08T16:50:23.543" v="3309" actId="207"/>
          <ac:spMkLst>
            <pc:docMk/>
            <pc:sldMk cId="538132221" sldId="311"/>
            <ac:spMk id="2" creationId="{00000000-0000-0000-0000-000000000000}"/>
          </ac:spMkLst>
        </pc:spChg>
        <pc:spChg chg="del mod">
          <ac:chgData name="Sci Library User" userId="b38e8abe-debd-4b7b-a571-441ea48c3b71" providerId="ADAL" clId="{A254787F-A6E9-4FAE-8E33-EA21007ED9C2}" dt="2020-01-08T16:50:05.360" v="3302"/>
          <ac:spMkLst>
            <pc:docMk/>
            <pc:sldMk cId="538132221" sldId="311"/>
            <ac:spMk id="6" creationId="{E9BB1464-9487-42B5-80E2-6AC49768AD0F}"/>
          </ac:spMkLst>
        </pc:spChg>
        <pc:spChg chg="mod">
          <ac:chgData name="Sci Library User" userId="b38e8abe-debd-4b7b-a571-441ea48c3b71" providerId="ADAL" clId="{A254787F-A6E9-4FAE-8E33-EA21007ED9C2}" dt="2020-01-08T16:41:34.575" v="2945" actId="14100"/>
          <ac:spMkLst>
            <pc:docMk/>
            <pc:sldMk cId="538132221" sldId="311"/>
            <ac:spMk id="8" creationId="{00000000-0000-0000-0000-000000000000}"/>
          </ac:spMkLst>
        </pc:spChg>
        <pc:spChg chg="mod">
          <ac:chgData name="Sci Library User" userId="b38e8abe-debd-4b7b-a571-441ea48c3b71" providerId="ADAL" clId="{A254787F-A6E9-4FAE-8E33-EA21007ED9C2}" dt="2020-01-08T16:49:43.825" v="3293" actId="21"/>
          <ac:spMkLst>
            <pc:docMk/>
            <pc:sldMk cId="538132221" sldId="311"/>
            <ac:spMk id="14" creationId="{10AAAA2C-1B5A-49EE-8E87-02916DFE4D96}"/>
          </ac:spMkLst>
        </pc:spChg>
        <pc:spChg chg="add del mod">
          <ac:chgData name="Sci Library User" userId="b38e8abe-debd-4b7b-a571-441ea48c3b71" providerId="ADAL" clId="{A254787F-A6E9-4FAE-8E33-EA21007ED9C2}" dt="2020-01-08T16:50:11.568" v="3305"/>
          <ac:spMkLst>
            <pc:docMk/>
            <pc:sldMk cId="538132221" sldId="311"/>
            <ac:spMk id="16" creationId="{D0AB5891-EDA3-479C-8BBA-29CBE8C9C3D7}"/>
          </ac:spMkLst>
        </pc:spChg>
        <pc:spChg chg="add mod">
          <ac:chgData name="Sci Library User" userId="b38e8abe-debd-4b7b-a571-441ea48c3b71" providerId="ADAL" clId="{A254787F-A6E9-4FAE-8E33-EA21007ED9C2}" dt="2020-01-08T16:53:17.356" v="3476" actId="164"/>
          <ac:spMkLst>
            <pc:docMk/>
            <pc:sldMk cId="538132221" sldId="311"/>
            <ac:spMk id="24" creationId="{6A866C12-58F7-41F3-A1F5-7C6D28255667}"/>
          </ac:spMkLst>
        </pc:spChg>
        <pc:spChg chg="add del mod">
          <ac:chgData name="Sci Library User" userId="b38e8abe-debd-4b7b-a571-441ea48c3b71" providerId="ADAL" clId="{A254787F-A6E9-4FAE-8E33-EA21007ED9C2}" dt="2020-01-08T16:51:32.095" v="3403"/>
          <ac:spMkLst>
            <pc:docMk/>
            <pc:sldMk cId="538132221" sldId="311"/>
            <ac:spMk id="25" creationId="{49610400-84F1-4BCA-968C-9960632C8D70}"/>
          </ac:spMkLst>
        </pc:spChg>
        <pc:spChg chg="add mod">
          <ac:chgData name="Sci Library User" userId="b38e8abe-debd-4b7b-a571-441ea48c3b71" providerId="ADAL" clId="{A254787F-A6E9-4FAE-8E33-EA21007ED9C2}" dt="2020-01-08T16:53:23.404" v="3477" actId="1076"/>
          <ac:spMkLst>
            <pc:docMk/>
            <pc:sldMk cId="538132221" sldId="311"/>
            <ac:spMk id="26" creationId="{A0799013-2E4F-46DE-A4AB-1F5A8C90D5D4}"/>
          </ac:spMkLst>
        </pc:spChg>
        <pc:spChg chg="add mod">
          <ac:chgData name="Sci Library User" userId="b38e8abe-debd-4b7b-a571-441ea48c3b71" providerId="ADAL" clId="{A254787F-A6E9-4FAE-8E33-EA21007ED9C2}" dt="2020-01-08T16:53:17.356" v="3476" actId="164"/>
          <ac:spMkLst>
            <pc:docMk/>
            <pc:sldMk cId="538132221" sldId="311"/>
            <ac:spMk id="28" creationId="{116A5983-6ABB-4884-B193-E1D0846A55F3}"/>
          </ac:spMkLst>
        </pc:spChg>
        <pc:spChg chg="del mod">
          <ac:chgData name="Sci Library User" userId="b38e8abe-debd-4b7b-a571-441ea48c3b71" providerId="ADAL" clId="{A254787F-A6E9-4FAE-8E33-EA21007ED9C2}" dt="2020-01-08T16:52:59.549" v="3472" actId="478"/>
          <ac:spMkLst>
            <pc:docMk/>
            <pc:sldMk cId="538132221" sldId="311"/>
            <ac:spMk id="33" creationId="{01DE0424-E9F0-4496-86FA-371FCFA65856}"/>
          </ac:spMkLst>
        </pc:spChg>
        <pc:spChg chg="mod">
          <ac:chgData name="Sci Library User" userId="b38e8abe-debd-4b7b-a571-441ea48c3b71" providerId="ADAL" clId="{A254787F-A6E9-4FAE-8E33-EA21007ED9C2}" dt="2020-01-08T16:53:29.309" v="3478" actId="404"/>
          <ac:spMkLst>
            <pc:docMk/>
            <pc:sldMk cId="538132221" sldId="311"/>
            <ac:spMk id="34" creationId="{00000000-0000-0000-0000-000000000000}"/>
          </ac:spMkLst>
        </pc:spChg>
        <pc:spChg chg="mod">
          <ac:chgData name="Sci Library User" userId="b38e8abe-debd-4b7b-a571-441ea48c3b71" providerId="ADAL" clId="{A254787F-A6E9-4FAE-8E33-EA21007ED9C2}" dt="2020-01-08T16:51:10.970" v="3400" actId="115"/>
          <ac:spMkLst>
            <pc:docMk/>
            <pc:sldMk cId="538132221" sldId="311"/>
            <ac:spMk id="40" creationId="{00000000-0000-0000-0000-000000000000}"/>
          </ac:spMkLst>
        </pc:spChg>
        <pc:spChg chg="mod">
          <ac:chgData name="Sci Library User" userId="b38e8abe-debd-4b7b-a571-441ea48c3b71" providerId="ADAL" clId="{A254787F-A6E9-4FAE-8E33-EA21007ED9C2}" dt="2020-01-08T16:43:50.121" v="3046" actId="1076"/>
          <ac:spMkLst>
            <pc:docMk/>
            <pc:sldMk cId="538132221" sldId="311"/>
            <ac:spMk id="43" creationId="{00000000-0000-0000-0000-000000000000}"/>
          </ac:spMkLst>
        </pc:spChg>
        <pc:spChg chg="mod">
          <ac:chgData name="Sci Library User" userId="b38e8abe-debd-4b7b-a571-441ea48c3b71" providerId="ADAL" clId="{A254787F-A6E9-4FAE-8E33-EA21007ED9C2}" dt="2020-01-08T16:49:36.455" v="3290" actId="21"/>
          <ac:spMkLst>
            <pc:docMk/>
            <pc:sldMk cId="538132221" sldId="311"/>
            <ac:spMk id="44" creationId="{00000000-0000-0000-0000-000000000000}"/>
          </ac:spMkLst>
        </pc:spChg>
        <pc:spChg chg="mod">
          <ac:chgData name="Sci Library User" userId="b38e8abe-debd-4b7b-a571-441ea48c3b71" providerId="ADAL" clId="{A254787F-A6E9-4FAE-8E33-EA21007ED9C2}" dt="2020-01-08T16:51:41.549" v="3408" actId="207"/>
          <ac:spMkLst>
            <pc:docMk/>
            <pc:sldMk cId="538132221" sldId="311"/>
            <ac:spMk id="55" creationId="{00000000-0000-0000-0000-000000000000}"/>
          </ac:spMkLst>
        </pc:spChg>
        <pc:grpChg chg="mod">
          <ac:chgData name="Sci Library User" userId="b38e8abe-debd-4b7b-a571-441ea48c3b71" providerId="ADAL" clId="{A254787F-A6E9-4FAE-8E33-EA21007ED9C2}" dt="2020-01-08T16:53:17.356" v="3476" actId="164"/>
          <ac:grpSpMkLst>
            <pc:docMk/>
            <pc:sldMk cId="538132221" sldId="311"/>
            <ac:grpSpMk id="15" creationId="{DB0CA3F9-3BE6-4532-82D7-A25748B6F668}"/>
          </ac:grpSpMkLst>
        </pc:grpChg>
        <pc:grpChg chg="add mod">
          <ac:chgData name="Sci Library User" userId="b38e8abe-debd-4b7b-a571-441ea48c3b71" providerId="ADAL" clId="{A254787F-A6E9-4FAE-8E33-EA21007ED9C2}" dt="2020-01-08T16:53:17.356" v="3476" actId="164"/>
          <ac:grpSpMkLst>
            <pc:docMk/>
            <pc:sldMk cId="538132221" sldId="311"/>
            <ac:grpSpMk id="29" creationId="{906C13F7-18E1-41B2-A07B-83669FC31C16}"/>
          </ac:grpSpMkLst>
        </pc:grpChg>
        <pc:cxnChg chg="add mod">
          <ac:chgData name="Sci Library User" userId="b38e8abe-debd-4b7b-a571-441ea48c3b71" providerId="ADAL" clId="{A254787F-A6E9-4FAE-8E33-EA21007ED9C2}" dt="2020-01-08T16:53:17.356" v="3476" actId="164"/>
          <ac:cxnSpMkLst>
            <pc:docMk/>
            <pc:sldMk cId="538132221" sldId="311"/>
            <ac:cxnSpMk id="19" creationId="{A24DA265-33E5-45CB-BFAA-B81116D545AC}"/>
          </ac:cxnSpMkLst>
        </pc:cxnChg>
      </pc:sldChg>
      <pc:sldChg chg="addSp delSp modSp">
        <pc:chgData name="Sci Library User" userId="b38e8abe-debd-4b7b-a571-441ea48c3b71" providerId="ADAL" clId="{A254787F-A6E9-4FAE-8E33-EA21007ED9C2}" dt="2020-01-08T16:57:01.872" v="3598" actId="20577"/>
        <pc:sldMkLst>
          <pc:docMk/>
          <pc:sldMk cId="1499300230" sldId="312"/>
        </pc:sldMkLst>
        <pc:spChg chg="mod">
          <ac:chgData name="Sci Library User" userId="b38e8abe-debd-4b7b-a571-441ea48c3b71" providerId="ADAL" clId="{A254787F-A6E9-4FAE-8E33-EA21007ED9C2}" dt="2020-01-08T16:54:30.430" v="3493" actId="207"/>
          <ac:spMkLst>
            <pc:docMk/>
            <pc:sldMk cId="1499300230" sldId="312"/>
            <ac:spMk id="2" creationId="{00000000-0000-0000-0000-000000000000}"/>
          </ac:spMkLst>
        </pc:spChg>
        <pc:spChg chg="mod">
          <ac:chgData name="Sci Library User" userId="b38e8abe-debd-4b7b-a571-441ea48c3b71" providerId="ADAL" clId="{A254787F-A6E9-4FAE-8E33-EA21007ED9C2}" dt="2020-01-08T16:54:46.894" v="3499" actId="20577"/>
          <ac:spMkLst>
            <pc:docMk/>
            <pc:sldMk cId="1499300230" sldId="312"/>
            <ac:spMk id="14" creationId="{00000000-0000-0000-0000-000000000000}"/>
          </ac:spMkLst>
        </pc:spChg>
        <pc:spChg chg="mod">
          <ac:chgData name="Sci Library User" userId="b38e8abe-debd-4b7b-a571-441ea48c3b71" providerId="ADAL" clId="{A254787F-A6E9-4FAE-8E33-EA21007ED9C2}" dt="2020-01-08T16:40:24.451" v="2940" actId="13822"/>
          <ac:spMkLst>
            <pc:docMk/>
            <pc:sldMk cId="1499300230" sldId="312"/>
            <ac:spMk id="15" creationId="{00000000-0000-0000-0000-000000000000}"/>
          </ac:spMkLst>
        </pc:spChg>
        <pc:spChg chg="del mod">
          <ac:chgData name="Sci Library User" userId="b38e8abe-debd-4b7b-a571-441ea48c3b71" providerId="ADAL" clId="{A254787F-A6E9-4FAE-8E33-EA21007ED9C2}" dt="2020-01-08T16:56:10.433" v="3527" actId="478"/>
          <ac:spMkLst>
            <pc:docMk/>
            <pc:sldMk cId="1499300230" sldId="312"/>
            <ac:spMk id="16" creationId="{5532FA1F-B8A7-4A85-8B01-87FEBE26D61F}"/>
          </ac:spMkLst>
        </pc:spChg>
        <pc:spChg chg="add mod">
          <ac:chgData name="Sci Library User" userId="b38e8abe-debd-4b7b-a571-441ea48c3b71" providerId="ADAL" clId="{A254787F-A6E9-4FAE-8E33-EA21007ED9C2}" dt="2020-01-08T16:54:14.340" v="3486" actId="1076"/>
          <ac:spMkLst>
            <pc:docMk/>
            <pc:sldMk cId="1499300230" sldId="312"/>
            <ac:spMk id="28" creationId="{1C8CBBD3-4CAC-4E83-A75B-410E4F80B204}"/>
          </ac:spMkLst>
        </pc:spChg>
        <pc:spChg chg="mod">
          <ac:chgData name="Sci Library User" userId="b38e8abe-debd-4b7b-a571-441ea48c3b71" providerId="ADAL" clId="{A254787F-A6E9-4FAE-8E33-EA21007ED9C2}" dt="2020-01-08T16:56:16.669" v="3530" actId="6549"/>
          <ac:spMkLst>
            <pc:docMk/>
            <pc:sldMk cId="1499300230" sldId="312"/>
            <ac:spMk id="34" creationId="{00000000-0000-0000-0000-000000000000}"/>
          </ac:spMkLst>
        </pc:spChg>
        <pc:spChg chg="mod">
          <ac:chgData name="Sci Library User" userId="b38e8abe-debd-4b7b-a571-441ea48c3b71" providerId="ADAL" clId="{A254787F-A6E9-4FAE-8E33-EA21007ED9C2}" dt="2020-01-08T16:57:01.872" v="3598" actId="20577"/>
          <ac:spMkLst>
            <pc:docMk/>
            <pc:sldMk cId="1499300230" sldId="312"/>
            <ac:spMk id="40" creationId="{00000000-0000-0000-0000-000000000000}"/>
          </ac:spMkLst>
        </pc:spChg>
        <pc:spChg chg="mod">
          <ac:chgData name="Sci Library User" userId="b38e8abe-debd-4b7b-a571-441ea48c3b71" providerId="ADAL" clId="{A254787F-A6E9-4FAE-8E33-EA21007ED9C2}" dt="2020-01-08T16:54:16.512" v="3487" actId="21"/>
          <ac:spMkLst>
            <pc:docMk/>
            <pc:sldMk cId="1499300230" sldId="312"/>
            <ac:spMk id="44" creationId="{00000000-0000-0000-0000-000000000000}"/>
          </ac:spMkLst>
        </pc:spChg>
        <pc:spChg chg="mod">
          <ac:chgData name="Sci Library User" userId="b38e8abe-debd-4b7b-a571-441ea48c3b71" providerId="ADAL" clId="{A254787F-A6E9-4FAE-8E33-EA21007ED9C2}" dt="2020-01-08T16:55:22.505" v="3510" actId="207"/>
          <ac:spMkLst>
            <pc:docMk/>
            <pc:sldMk cId="1499300230" sldId="312"/>
            <ac:spMk id="55" creationId="{00000000-0000-0000-0000-000000000000}"/>
          </ac:spMkLst>
        </pc:spChg>
      </pc:sldChg>
      <pc:sldChg chg="modSp">
        <pc:chgData name="Sci Library User" userId="b38e8abe-debd-4b7b-a571-441ea48c3b71" providerId="ADAL" clId="{A254787F-A6E9-4FAE-8E33-EA21007ED9C2}" dt="2020-01-08T15:39:54.641" v="946" actId="1076"/>
        <pc:sldMkLst>
          <pc:docMk/>
          <pc:sldMk cId="2149653329" sldId="315"/>
        </pc:sldMkLst>
        <pc:spChg chg="mod">
          <ac:chgData name="Sci Library User" userId="b38e8abe-debd-4b7b-a571-441ea48c3b71" providerId="ADAL" clId="{A254787F-A6E9-4FAE-8E33-EA21007ED9C2}" dt="2020-01-08T15:39:54.641" v="946" actId="1076"/>
          <ac:spMkLst>
            <pc:docMk/>
            <pc:sldMk cId="2149653329" sldId="315"/>
            <ac:spMk id="4" creationId="{C1F43A77-1FC7-4AB8-8E8E-90031167D75A}"/>
          </ac:spMkLst>
        </pc:spChg>
      </pc:sldChg>
      <pc:sldChg chg="modTransition">
        <pc:chgData name="Sci Library User" userId="b38e8abe-debd-4b7b-a571-441ea48c3b71" providerId="ADAL" clId="{A254787F-A6E9-4FAE-8E33-EA21007ED9C2}" dt="2020-01-08T17:09:05.880" v="4069"/>
        <pc:sldMkLst>
          <pc:docMk/>
          <pc:sldMk cId="577451595" sldId="318"/>
        </pc:sldMkLst>
      </pc:sldChg>
      <pc:sldChg chg="addSp modSp">
        <pc:chgData name="Sci Library User" userId="b38e8abe-debd-4b7b-a571-441ea48c3b71" providerId="ADAL" clId="{A254787F-A6E9-4FAE-8E33-EA21007ED9C2}" dt="2020-01-08T15:36:29.888" v="833" actId="14100"/>
        <pc:sldMkLst>
          <pc:docMk/>
          <pc:sldMk cId="2138286134" sldId="319"/>
        </pc:sldMkLst>
        <pc:spChg chg="add mod">
          <ac:chgData name="Sci Library User" userId="b38e8abe-debd-4b7b-a571-441ea48c3b71" providerId="ADAL" clId="{A254787F-A6E9-4FAE-8E33-EA21007ED9C2}" dt="2020-01-08T15:36:29.888" v="833" actId="14100"/>
          <ac:spMkLst>
            <pc:docMk/>
            <pc:sldMk cId="2138286134" sldId="319"/>
            <ac:spMk id="2" creationId="{634E9A9D-D961-4E79-B1E0-ECF59A85738B}"/>
          </ac:spMkLst>
        </pc:spChg>
      </pc:sldChg>
      <pc:sldChg chg="modSp">
        <pc:chgData name="Sci Library User" userId="b38e8abe-debd-4b7b-a571-441ea48c3b71" providerId="ADAL" clId="{A254787F-A6E9-4FAE-8E33-EA21007ED9C2}" dt="2020-01-08T16:13:43.897" v="2054" actId="20577"/>
        <pc:sldMkLst>
          <pc:docMk/>
          <pc:sldMk cId="2991842724" sldId="321"/>
        </pc:sldMkLst>
        <pc:spChg chg="mod">
          <ac:chgData name="Sci Library User" userId="b38e8abe-debd-4b7b-a571-441ea48c3b71" providerId="ADAL" clId="{A254787F-A6E9-4FAE-8E33-EA21007ED9C2}" dt="2020-01-08T16:13:43.897" v="2054" actId="20577"/>
          <ac:spMkLst>
            <pc:docMk/>
            <pc:sldMk cId="2991842724" sldId="321"/>
            <ac:spMk id="3" creationId="{968E61AA-A14A-4DB1-8C8B-5067DBFB1B81}"/>
          </ac:spMkLst>
        </pc:spChg>
      </pc:sldChg>
      <pc:sldChg chg="addSp modSp">
        <pc:chgData name="Sci Library User" userId="b38e8abe-debd-4b7b-a571-441ea48c3b71" providerId="ADAL" clId="{A254787F-A6E9-4FAE-8E33-EA21007ED9C2}" dt="2020-01-08T16:21:05.085" v="2277" actId="14100"/>
        <pc:sldMkLst>
          <pc:docMk/>
          <pc:sldMk cId="3949980488" sldId="322"/>
        </pc:sldMkLst>
        <pc:spChg chg="add mod">
          <ac:chgData name="Sci Library User" userId="b38e8abe-debd-4b7b-a571-441ea48c3b71" providerId="ADAL" clId="{A254787F-A6E9-4FAE-8E33-EA21007ED9C2}" dt="2020-01-08T16:18:45.886" v="2240" actId="207"/>
          <ac:spMkLst>
            <pc:docMk/>
            <pc:sldMk cId="3949980488" sldId="322"/>
            <ac:spMk id="3" creationId="{701354ED-B5C7-4845-BAE0-A134B412354C}"/>
          </ac:spMkLst>
        </pc:spChg>
        <pc:graphicFrameChg chg="mod">
          <ac:chgData name="Sci Library User" userId="b38e8abe-debd-4b7b-a571-441ea48c3b71" providerId="ADAL" clId="{A254787F-A6E9-4FAE-8E33-EA21007ED9C2}" dt="2020-01-08T16:21:05.085" v="2277" actId="14100"/>
          <ac:graphicFrameMkLst>
            <pc:docMk/>
            <pc:sldMk cId="3949980488" sldId="322"/>
            <ac:graphicFrameMk id="4" creationId="{57422797-026D-4423-B7BF-D506F0626DBF}"/>
          </ac:graphicFrameMkLst>
        </pc:graphicFrameChg>
      </pc:sldChg>
      <pc:sldChg chg="addSp modSp">
        <pc:chgData name="Sci Library User" userId="b38e8abe-debd-4b7b-a571-441ea48c3b71" providerId="ADAL" clId="{A254787F-A6E9-4FAE-8E33-EA21007ED9C2}" dt="2020-01-08T16:25:46.842" v="2412" actId="1076"/>
        <pc:sldMkLst>
          <pc:docMk/>
          <pc:sldMk cId="335161591" sldId="324"/>
        </pc:sldMkLst>
        <pc:spChg chg="add mod">
          <ac:chgData name="Sci Library User" userId="b38e8abe-debd-4b7b-a571-441ea48c3b71" providerId="ADAL" clId="{A254787F-A6E9-4FAE-8E33-EA21007ED9C2}" dt="2020-01-08T16:24:54.003" v="2351" actId="1076"/>
          <ac:spMkLst>
            <pc:docMk/>
            <pc:sldMk cId="335161591" sldId="324"/>
            <ac:spMk id="3" creationId="{CD4E9CE0-6A32-4172-908F-6448A4B5D9F5}"/>
          </ac:spMkLst>
        </pc:spChg>
        <pc:spChg chg="add mod">
          <ac:chgData name="Sci Library User" userId="b38e8abe-debd-4b7b-a571-441ea48c3b71" providerId="ADAL" clId="{A254787F-A6E9-4FAE-8E33-EA21007ED9C2}" dt="2020-01-08T16:25:46.842" v="2412" actId="1076"/>
          <ac:spMkLst>
            <pc:docMk/>
            <pc:sldMk cId="335161591" sldId="324"/>
            <ac:spMk id="5" creationId="{DF613E7B-9B72-4F7C-9998-CD655C35B32C}"/>
          </ac:spMkLst>
        </pc:spChg>
        <pc:graphicFrameChg chg="mod">
          <ac:chgData name="Sci Library User" userId="b38e8abe-debd-4b7b-a571-441ea48c3b71" providerId="ADAL" clId="{A254787F-A6E9-4FAE-8E33-EA21007ED9C2}" dt="2020-01-08T16:24:13.658" v="2305" actId="115"/>
          <ac:graphicFrameMkLst>
            <pc:docMk/>
            <pc:sldMk cId="335161591" sldId="324"/>
            <ac:graphicFrameMk id="4" creationId="{ECBF8CFA-4AC7-4464-B760-AEDD3F8A225A}"/>
          </ac:graphicFrameMkLst>
        </pc:graphicFrameChg>
      </pc:sldChg>
      <pc:sldChg chg="modSp modTransition">
        <pc:chgData name="Sci Library User" userId="b38e8abe-debd-4b7b-a571-441ea48c3b71" providerId="ADAL" clId="{A254787F-A6E9-4FAE-8E33-EA21007ED9C2}" dt="2020-01-08T16:26:01.094" v="2415"/>
        <pc:sldMkLst>
          <pc:docMk/>
          <pc:sldMk cId="1839936579" sldId="325"/>
        </pc:sldMkLst>
        <pc:spChg chg="mod">
          <ac:chgData name="Sci Library User" userId="b38e8abe-debd-4b7b-a571-441ea48c3b71" providerId="ADAL" clId="{A254787F-A6E9-4FAE-8E33-EA21007ED9C2}" dt="2020-01-08T16:25:53.046" v="2413" actId="400"/>
          <ac:spMkLst>
            <pc:docMk/>
            <pc:sldMk cId="1839936579" sldId="325"/>
            <ac:spMk id="2" creationId="{4891A706-D42F-4F0B-A919-CB30610D3E54}"/>
          </ac:spMkLst>
        </pc:spChg>
      </pc:sldChg>
      <pc:sldChg chg="modSp modTransition">
        <pc:chgData name="Sci Library User" userId="b38e8abe-debd-4b7b-a571-441ea48c3b71" providerId="ADAL" clId="{A254787F-A6E9-4FAE-8E33-EA21007ED9C2}" dt="2020-01-08T16:26:40.248" v="2527" actId="1076"/>
        <pc:sldMkLst>
          <pc:docMk/>
          <pc:sldMk cId="2483253793" sldId="326"/>
        </pc:sldMkLst>
        <pc:spChg chg="mod">
          <ac:chgData name="Sci Library User" userId="b38e8abe-debd-4b7b-a571-441ea48c3b71" providerId="ADAL" clId="{A254787F-A6E9-4FAE-8E33-EA21007ED9C2}" dt="2020-01-08T16:25:56.766" v="2414" actId="400"/>
          <ac:spMkLst>
            <pc:docMk/>
            <pc:sldMk cId="2483253793" sldId="326"/>
            <ac:spMk id="2" creationId="{4C590A17-88AF-4C45-A23A-3D3FEAC2F532}"/>
          </ac:spMkLst>
        </pc:spChg>
        <pc:spChg chg="mod">
          <ac:chgData name="Sci Library User" userId="b38e8abe-debd-4b7b-a571-441ea48c3b71" providerId="ADAL" clId="{A254787F-A6E9-4FAE-8E33-EA21007ED9C2}" dt="2020-01-08T16:26:40.248" v="2527" actId="1076"/>
          <ac:spMkLst>
            <pc:docMk/>
            <pc:sldMk cId="2483253793" sldId="326"/>
            <ac:spMk id="3" creationId="{8CD6878F-1374-4213-8C4E-344145A30EBF}"/>
          </ac:spMkLst>
        </pc:spChg>
      </pc:sldChg>
      <pc:sldChg chg="addSp modSp">
        <pc:chgData name="Sci Library User" userId="b38e8abe-debd-4b7b-a571-441ea48c3b71" providerId="ADAL" clId="{A254787F-A6E9-4FAE-8E33-EA21007ED9C2}" dt="2020-01-08T16:27:24.268" v="2563" actId="1076"/>
        <pc:sldMkLst>
          <pc:docMk/>
          <pc:sldMk cId="1785308085" sldId="327"/>
        </pc:sldMkLst>
        <pc:spChg chg="mod">
          <ac:chgData name="Sci Library User" userId="b38e8abe-debd-4b7b-a571-441ea48c3b71" providerId="ADAL" clId="{A254787F-A6E9-4FAE-8E33-EA21007ED9C2}" dt="2020-01-08T16:27:00.845" v="2530" actId="14100"/>
          <ac:spMkLst>
            <pc:docMk/>
            <pc:sldMk cId="1785308085" sldId="327"/>
            <ac:spMk id="3" creationId="{59E92087-8149-46B7-BAFC-FF134CF4F411}"/>
          </ac:spMkLst>
        </pc:spChg>
        <pc:spChg chg="add mod">
          <ac:chgData name="Sci Library User" userId="b38e8abe-debd-4b7b-a571-441ea48c3b71" providerId="ADAL" clId="{A254787F-A6E9-4FAE-8E33-EA21007ED9C2}" dt="2020-01-08T16:27:24.268" v="2563" actId="1076"/>
          <ac:spMkLst>
            <pc:docMk/>
            <pc:sldMk cId="1785308085" sldId="327"/>
            <ac:spMk id="5" creationId="{7F47E6E5-2516-4090-B2BA-92CEA988944A}"/>
          </ac:spMkLst>
        </pc:spChg>
      </pc:sldChg>
      <pc:sldChg chg="addSp modSp">
        <pc:chgData name="Sci Library User" userId="b38e8abe-debd-4b7b-a571-441ea48c3b71" providerId="ADAL" clId="{A254787F-A6E9-4FAE-8E33-EA21007ED9C2}" dt="2020-01-08T16:30:24.309" v="2614" actId="20577"/>
        <pc:sldMkLst>
          <pc:docMk/>
          <pc:sldMk cId="1534760829" sldId="329"/>
        </pc:sldMkLst>
        <pc:spChg chg="mod">
          <ac:chgData name="Sci Library User" userId="b38e8abe-debd-4b7b-a571-441ea48c3b71" providerId="ADAL" clId="{A254787F-A6E9-4FAE-8E33-EA21007ED9C2}" dt="2020-01-08T16:28:55.731" v="2595" actId="14100"/>
          <ac:spMkLst>
            <pc:docMk/>
            <pc:sldMk cId="1534760829" sldId="329"/>
            <ac:spMk id="3" creationId="{B052D145-7909-420B-ACD2-732666B54F68}"/>
          </ac:spMkLst>
        </pc:spChg>
        <pc:spChg chg="add mod">
          <ac:chgData name="Sci Library User" userId="b38e8abe-debd-4b7b-a571-441ea48c3b71" providerId="ADAL" clId="{A254787F-A6E9-4FAE-8E33-EA21007ED9C2}" dt="2020-01-08T16:30:24.309" v="2614" actId="20577"/>
          <ac:spMkLst>
            <pc:docMk/>
            <pc:sldMk cId="1534760829" sldId="329"/>
            <ac:spMk id="4" creationId="{CD277D1F-470E-48B1-BA7D-658568CBAFDA}"/>
          </ac:spMkLst>
        </pc:spChg>
      </pc:sldChg>
      <pc:sldChg chg="addSp modSp">
        <pc:chgData name="Sci Library User" userId="b38e8abe-debd-4b7b-a571-441ea48c3b71" providerId="ADAL" clId="{A254787F-A6E9-4FAE-8E33-EA21007ED9C2}" dt="2020-01-08T16:34:01.921" v="2820" actId="1076"/>
        <pc:sldMkLst>
          <pc:docMk/>
          <pc:sldMk cId="1978338297" sldId="330"/>
        </pc:sldMkLst>
        <pc:spChg chg="add mod">
          <ac:chgData name="Sci Library User" userId="b38e8abe-debd-4b7b-a571-441ea48c3b71" providerId="ADAL" clId="{A254787F-A6E9-4FAE-8E33-EA21007ED9C2}" dt="2020-01-08T16:34:01.921" v="2820" actId="1076"/>
          <ac:spMkLst>
            <pc:docMk/>
            <pc:sldMk cId="1978338297" sldId="330"/>
            <ac:spMk id="8" creationId="{E64C999F-111F-405E-9AB8-0434BCD9D925}"/>
          </ac:spMkLst>
        </pc:spChg>
      </pc:sldChg>
      <pc:sldChg chg="addSp modSp">
        <pc:chgData name="Sci Library User" userId="b38e8abe-debd-4b7b-a571-441ea48c3b71" providerId="ADAL" clId="{A254787F-A6E9-4FAE-8E33-EA21007ED9C2}" dt="2020-01-08T16:34:51.234" v="2838" actId="1076"/>
        <pc:sldMkLst>
          <pc:docMk/>
          <pc:sldMk cId="1433513952" sldId="331"/>
        </pc:sldMkLst>
        <pc:spChg chg="add mod">
          <ac:chgData name="Sci Library User" userId="b38e8abe-debd-4b7b-a571-441ea48c3b71" providerId="ADAL" clId="{A254787F-A6E9-4FAE-8E33-EA21007ED9C2}" dt="2020-01-08T16:34:51.234" v="2838" actId="1076"/>
          <ac:spMkLst>
            <pc:docMk/>
            <pc:sldMk cId="1433513952" sldId="331"/>
            <ac:spMk id="3" creationId="{B857C1FD-06E9-4416-B2C7-40419BD267A7}"/>
          </ac:spMkLst>
        </pc:spChg>
      </pc:sldChg>
      <pc:sldChg chg="modSp">
        <pc:chgData name="Sci Library User" userId="b38e8abe-debd-4b7b-a571-441ea48c3b71" providerId="ADAL" clId="{A254787F-A6E9-4FAE-8E33-EA21007ED9C2}" dt="2020-01-08T17:12:57.513" v="4081" actId="2711"/>
        <pc:sldMkLst>
          <pc:docMk/>
          <pc:sldMk cId="3357345385" sldId="334"/>
        </pc:sldMkLst>
        <pc:spChg chg="mod">
          <ac:chgData name="Sci Library User" userId="b38e8abe-debd-4b7b-a571-441ea48c3b71" providerId="ADAL" clId="{A254787F-A6E9-4FAE-8E33-EA21007ED9C2}" dt="2020-01-08T17:12:57.513" v="4081" actId="2711"/>
          <ac:spMkLst>
            <pc:docMk/>
            <pc:sldMk cId="3357345385" sldId="334"/>
            <ac:spMk id="2" creationId="{283E1E50-9FD7-494C-A43F-FEE421FA7326}"/>
          </ac:spMkLst>
        </pc:spChg>
        <pc:spChg chg="mod">
          <ac:chgData name="Sci Library User" userId="b38e8abe-debd-4b7b-a571-441ea48c3b71" providerId="ADAL" clId="{A254787F-A6E9-4FAE-8E33-EA21007ED9C2}" dt="2020-01-08T17:12:45.518" v="4080" actId="27636"/>
          <ac:spMkLst>
            <pc:docMk/>
            <pc:sldMk cId="3357345385" sldId="334"/>
            <ac:spMk id="3" creationId="{B3AF75D9-F136-4FCA-BD57-0D041BA492DD}"/>
          </ac:spMkLst>
        </pc:spChg>
      </pc:sldChg>
      <pc:sldChg chg="modSp ord">
        <pc:chgData name="Sci Library User" userId="b38e8abe-debd-4b7b-a571-441ea48c3b71" providerId="ADAL" clId="{A254787F-A6E9-4FAE-8E33-EA21007ED9C2}" dt="2020-01-08T15:25:49.781" v="550"/>
        <pc:sldMkLst>
          <pc:docMk/>
          <pc:sldMk cId="2859433874" sldId="335"/>
        </pc:sldMkLst>
        <pc:spChg chg="mod">
          <ac:chgData name="Sci Library User" userId="b38e8abe-debd-4b7b-a571-441ea48c3b71" providerId="ADAL" clId="{A254787F-A6E9-4FAE-8E33-EA21007ED9C2}" dt="2020-01-08T15:25:49.781" v="550"/>
          <ac:spMkLst>
            <pc:docMk/>
            <pc:sldMk cId="2859433874" sldId="335"/>
            <ac:spMk id="4" creationId="{A178814F-0D87-4DBA-A849-42841049CFB9}"/>
          </ac:spMkLst>
        </pc:spChg>
      </pc:sldChg>
      <pc:sldChg chg="modSp">
        <pc:chgData name="Sci Library User" userId="b38e8abe-debd-4b7b-a571-441ea48c3b71" providerId="ADAL" clId="{A254787F-A6E9-4FAE-8E33-EA21007ED9C2}" dt="2020-01-08T15:36:56.078" v="835" actId="13926"/>
        <pc:sldMkLst>
          <pc:docMk/>
          <pc:sldMk cId="1311187816" sldId="336"/>
        </pc:sldMkLst>
        <pc:spChg chg="mod">
          <ac:chgData name="Sci Library User" userId="b38e8abe-debd-4b7b-a571-441ea48c3b71" providerId="ADAL" clId="{A254787F-A6E9-4FAE-8E33-EA21007ED9C2}" dt="2020-01-08T15:36:35.981" v="834" actId="2711"/>
          <ac:spMkLst>
            <pc:docMk/>
            <pc:sldMk cId="1311187816" sldId="336"/>
            <ac:spMk id="2" creationId="{61E69DEE-E24A-4FBF-99EA-97F681907287}"/>
          </ac:spMkLst>
        </pc:spChg>
        <pc:spChg chg="mod">
          <ac:chgData name="Sci Library User" userId="b38e8abe-debd-4b7b-a571-441ea48c3b71" providerId="ADAL" clId="{A254787F-A6E9-4FAE-8E33-EA21007ED9C2}" dt="2020-01-08T15:36:56.078" v="835" actId="13926"/>
          <ac:spMkLst>
            <pc:docMk/>
            <pc:sldMk cId="1311187816" sldId="336"/>
            <ac:spMk id="3" creationId="{FC9F05D2-F56E-4D4E-B05B-36866B57CCC4}"/>
          </ac:spMkLst>
        </pc:spChg>
      </pc:sldChg>
      <pc:sldChg chg="ord">
        <pc:chgData name="Sci Library User" userId="b38e8abe-debd-4b7b-a571-441ea48c3b71" providerId="ADAL" clId="{A254787F-A6E9-4FAE-8E33-EA21007ED9C2}" dt="2020-01-08T15:43:35.012" v="1036"/>
        <pc:sldMkLst>
          <pc:docMk/>
          <pc:sldMk cId="2380648643" sldId="338"/>
        </pc:sldMkLst>
      </pc:sldChg>
      <pc:sldChg chg="del">
        <pc:chgData name="Sci Library User" userId="b38e8abe-debd-4b7b-a571-441ea48c3b71" providerId="ADAL" clId="{A254787F-A6E9-4FAE-8E33-EA21007ED9C2}" dt="2020-01-08T17:09:00.300" v="4068" actId="47"/>
        <pc:sldMkLst>
          <pc:docMk/>
          <pc:sldMk cId="2319847550" sldId="339"/>
        </pc:sldMkLst>
      </pc:sldChg>
      <pc:sldChg chg="add">
        <pc:chgData name="Sci Library User" userId="b38e8abe-debd-4b7b-a571-441ea48c3b71" providerId="ADAL" clId="{A254787F-A6E9-4FAE-8E33-EA21007ED9C2}" dt="2020-01-08T14:54:01.493" v="222"/>
        <pc:sldMkLst>
          <pc:docMk/>
          <pc:sldMk cId="667024347" sldId="340"/>
        </pc:sldMkLst>
      </pc:sldChg>
      <pc:sldChg chg="modSp add">
        <pc:chgData name="Sci Library User" userId="b38e8abe-debd-4b7b-a571-441ea48c3b71" providerId="ADAL" clId="{A254787F-A6E9-4FAE-8E33-EA21007ED9C2}" dt="2020-01-08T15:24:30.474" v="542" actId="20577"/>
        <pc:sldMkLst>
          <pc:docMk/>
          <pc:sldMk cId="85942828" sldId="341"/>
        </pc:sldMkLst>
        <pc:spChg chg="mod">
          <ac:chgData name="Sci Library User" userId="b38e8abe-debd-4b7b-a571-441ea48c3b71" providerId="ADAL" clId="{A254787F-A6E9-4FAE-8E33-EA21007ED9C2}" dt="2020-01-08T15:24:30.474" v="542" actId="20577"/>
          <ac:spMkLst>
            <pc:docMk/>
            <pc:sldMk cId="85942828" sldId="341"/>
            <ac:spMk id="4" creationId="{A178814F-0D87-4DBA-A849-42841049CFB9}"/>
          </ac:spMkLst>
        </pc:spChg>
      </pc:sldChg>
      <pc:sldChg chg="add del">
        <pc:chgData name="Sci Library User" userId="b38e8abe-debd-4b7b-a571-441ea48c3b71" providerId="ADAL" clId="{A254787F-A6E9-4FAE-8E33-EA21007ED9C2}" dt="2020-01-08T15:32:49.436" v="670"/>
        <pc:sldMkLst>
          <pc:docMk/>
          <pc:sldMk cId="526194699" sldId="342"/>
        </pc:sldMkLst>
      </pc:sldChg>
      <pc:sldChg chg="modSp add">
        <pc:chgData name="Sci Library User" userId="b38e8abe-debd-4b7b-a571-441ea48c3b71" providerId="ADAL" clId="{A254787F-A6E9-4FAE-8E33-EA21007ED9C2}" dt="2020-01-08T15:35:00.001" v="811" actId="207"/>
        <pc:sldMkLst>
          <pc:docMk/>
          <pc:sldMk cId="2132474063" sldId="342"/>
        </pc:sldMkLst>
        <pc:spChg chg="mod">
          <ac:chgData name="Sci Library User" userId="b38e8abe-debd-4b7b-a571-441ea48c3b71" providerId="ADAL" clId="{A254787F-A6E9-4FAE-8E33-EA21007ED9C2}" dt="2020-01-08T15:35:00.001" v="811" actId="207"/>
          <ac:spMkLst>
            <pc:docMk/>
            <pc:sldMk cId="2132474063" sldId="342"/>
            <ac:spMk id="2" creationId="{EC489E70-74D8-4157-A037-0199346FC3EB}"/>
          </ac:spMkLst>
        </pc:spChg>
        <pc:spChg chg="mod">
          <ac:chgData name="Sci Library User" userId="b38e8abe-debd-4b7b-a571-441ea48c3b71" providerId="ADAL" clId="{A254787F-A6E9-4FAE-8E33-EA21007ED9C2}" dt="2020-01-08T15:34:45.390" v="809" actId="27636"/>
          <ac:spMkLst>
            <pc:docMk/>
            <pc:sldMk cId="2132474063" sldId="342"/>
            <ac:spMk id="3" creationId="{AA12AD0F-1566-4C65-8329-7F1891646C8D}"/>
          </ac:spMkLst>
        </pc:spChg>
      </pc:sldChg>
      <pc:sldChg chg="addSp modSp add">
        <pc:chgData name="Sci Library User" userId="b38e8abe-debd-4b7b-a571-441ea48c3b71" providerId="ADAL" clId="{A254787F-A6E9-4FAE-8E33-EA21007ED9C2}" dt="2020-01-08T17:03:34.734" v="3832" actId="27636"/>
        <pc:sldMkLst>
          <pc:docMk/>
          <pc:sldMk cId="2964016120" sldId="343"/>
        </pc:sldMkLst>
        <pc:spChg chg="mod">
          <ac:chgData name="Sci Library User" userId="b38e8abe-debd-4b7b-a571-441ea48c3b71" providerId="ADAL" clId="{A254787F-A6E9-4FAE-8E33-EA21007ED9C2}" dt="2020-01-08T17:03:31.718" v="3830" actId="27636"/>
          <ac:spMkLst>
            <pc:docMk/>
            <pc:sldMk cId="2964016120" sldId="343"/>
            <ac:spMk id="2" creationId="{00000000-0000-0000-0000-000000000000}"/>
          </ac:spMkLst>
        </pc:spChg>
        <pc:spChg chg="mod">
          <ac:chgData name="Sci Library User" userId="b38e8abe-debd-4b7b-a571-441ea48c3b71" providerId="ADAL" clId="{A254787F-A6E9-4FAE-8E33-EA21007ED9C2}" dt="2020-01-08T17:03:34.734" v="3832" actId="27636"/>
          <ac:spMkLst>
            <pc:docMk/>
            <pc:sldMk cId="2964016120" sldId="343"/>
            <ac:spMk id="3" creationId="{00000000-0000-0000-0000-000000000000}"/>
          </ac:spMkLst>
        </pc:spChg>
        <pc:spChg chg="add mod">
          <ac:chgData name="Sci Library User" userId="b38e8abe-debd-4b7b-a571-441ea48c3b71" providerId="ADAL" clId="{A254787F-A6E9-4FAE-8E33-EA21007ED9C2}" dt="2020-01-08T17:03:22.551" v="3824" actId="1076"/>
          <ac:spMkLst>
            <pc:docMk/>
            <pc:sldMk cId="2964016120" sldId="343"/>
            <ac:spMk id="4" creationId="{85F2BF5D-B524-4975-A089-72C9D5D73176}"/>
          </ac:spMkLst>
        </pc:spChg>
        <pc:spChg chg="add mod">
          <ac:chgData name="Sci Library User" userId="b38e8abe-debd-4b7b-a571-441ea48c3b71" providerId="ADAL" clId="{A254787F-A6E9-4FAE-8E33-EA21007ED9C2}" dt="2020-01-08T17:03:21.020" v="3823" actId="1076"/>
          <ac:spMkLst>
            <pc:docMk/>
            <pc:sldMk cId="2964016120" sldId="343"/>
            <ac:spMk id="5" creationId="{D79C84EE-5362-436B-BC98-3821D2DE0AA8}"/>
          </ac:spMkLst>
        </pc:spChg>
      </pc:sldChg>
      <pc:sldChg chg="addSp delSp modSp add del">
        <pc:chgData name="Sci Library User" userId="b38e8abe-debd-4b7b-a571-441ea48c3b71" providerId="ADAL" clId="{A254787F-A6E9-4FAE-8E33-EA21007ED9C2}" dt="2020-01-08T17:00:43.002" v="3748" actId="47"/>
        <pc:sldMkLst>
          <pc:docMk/>
          <pc:sldMk cId="908600541" sldId="344"/>
        </pc:sldMkLst>
        <pc:spChg chg="del mod">
          <ac:chgData name="Sci Library User" userId="b38e8abe-debd-4b7b-a571-441ea48c3b71" providerId="ADAL" clId="{A254787F-A6E9-4FAE-8E33-EA21007ED9C2}" dt="2020-01-08T17:00:29.764" v="3742" actId="21"/>
          <ac:spMkLst>
            <pc:docMk/>
            <pc:sldMk cId="908600541" sldId="344"/>
            <ac:spMk id="2" creationId="{00000000-0000-0000-0000-000000000000}"/>
          </ac:spMkLst>
        </pc:spChg>
        <pc:spChg chg="del mod">
          <ac:chgData name="Sci Library User" userId="b38e8abe-debd-4b7b-a571-441ea48c3b71" providerId="ADAL" clId="{A254787F-A6E9-4FAE-8E33-EA21007ED9C2}" dt="2020-01-08T17:00:29.764" v="3742" actId="21"/>
          <ac:spMkLst>
            <pc:docMk/>
            <pc:sldMk cId="908600541" sldId="344"/>
            <ac:spMk id="3" creationId="{00000000-0000-0000-0000-000000000000}"/>
          </ac:spMkLst>
        </pc:spChg>
        <pc:spChg chg="add mod">
          <ac:chgData name="Sci Library User" userId="b38e8abe-debd-4b7b-a571-441ea48c3b71" providerId="ADAL" clId="{A254787F-A6E9-4FAE-8E33-EA21007ED9C2}" dt="2020-01-08T17:00:29.764" v="3742" actId="21"/>
          <ac:spMkLst>
            <pc:docMk/>
            <pc:sldMk cId="908600541" sldId="344"/>
            <ac:spMk id="5" creationId="{B550740C-4859-42CA-B3B7-34102755651D}"/>
          </ac:spMkLst>
        </pc:spChg>
        <pc:spChg chg="add mod">
          <ac:chgData name="Sci Library User" userId="b38e8abe-debd-4b7b-a571-441ea48c3b71" providerId="ADAL" clId="{A254787F-A6E9-4FAE-8E33-EA21007ED9C2}" dt="2020-01-08T17:00:29.764" v="3742" actId="21"/>
          <ac:spMkLst>
            <pc:docMk/>
            <pc:sldMk cId="908600541" sldId="344"/>
            <ac:spMk id="7" creationId="{444927A2-498F-4B29-A90C-208B9D673E03}"/>
          </ac:spMkLst>
        </pc:spChg>
      </pc:sldChg>
      <pc:sldChg chg="addSp delSp modSp add">
        <pc:chgData name="Sci Library User" userId="b38e8abe-debd-4b7b-a571-441ea48c3b71" providerId="ADAL" clId="{A254787F-A6E9-4FAE-8E33-EA21007ED9C2}" dt="2020-01-08T17:04:18.325" v="3859" actId="1076"/>
        <pc:sldMkLst>
          <pc:docMk/>
          <pc:sldMk cId="2713579009" sldId="344"/>
        </pc:sldMkLst>
        <pc:spChg chg="mod">
          <ac:chgData name="Sci Library User" userId="b38e8abe-debd-4b7b-a571-441ea48c3b71" providerId="ADAL" clId="{A254787F-A6E9-4FAE-8E33-EA21007ED9C2}" dt="2020-01-08T17:02:15.346" v="3770" actId="1076"/>
          <ac:spMkLst>
            <pc:docMk/>
            <pc:sldMk cId="2713579009" sldId="344"/>
            <ac:spMk id="5" creationId="{61ED5FCA-FAFA-4DF7-AAF7-EF40B91101B0}"/>
          </ac:spMkLst>
        </pc:spChg>
        <pc:spChg chg="add mod">
          <ac:chgData name="Sci Library User" userId="b38e8abe-debd-4b7b-a571-441ea48c3b71" providerId="ADAL" clId="{A254787F-A6E9-4FAE-8E33-EA21007ED9C2}" dt="2020-01-08T17:04:18.325" v="3859" actId="1076"/>
          <ac:spMkLst>
            <pc:docMk/>
            <pc:sldMk cId="2713579009" sldId="344"/>
            <ac:spMk id="6" creationId="{96BA6DD4-B7B6-4C8E-BBB9-1318FDAF3246}"/>
          </ac:spMkLst>
        </pc:spChg>
        <pc:spChg chg="del">
          <ac:chgData name="Sci Library User" userId="b38e8abe-debd-4b7b-a571-441ea48c3b71" providerId="ADAL" clId="{A254787F-A6E9-4FAE-8E33-EA21007ED9C2}" dt="2020-01-08T17:02:00.729" v="3764" actId="478"/>
          <ac:spMkLst>
            <pc:docMk/>
            <pc:sldMk cId="2713579009" sldId="344"/>
            <ac:spMk id="61443" creationId="{00000000-0000-0000-0000-000000000000}"/>
          </ac:spMkLst>
        </pc:spChg>
        <pc:graphicFrameChg chg="del">
          <ac:chgData name="Sci Library User" userId="b38e8abe-debd-4b7b-a571-441ea48c3b71" providerId="ADAL" clId="{A254787F-A6E9-4FAE-8E33-EA21007ED9C2}" dt="2020-01-08T17:01:59.330" v="3763" actId="478"/>
          <ac:graphicFrameMkLst>
            <pc:docMk/>
            <pc:sldMk cId="2713579009" sldId="344"/>
            <ac:graphicFrameMk id="2" creationId="{7787F34E-B556-415C-B317-AFF730CD81A4}"/>
          </ac:graphicFrameMkLst>
        </pc:graphicFrameChg>
        <pc:graphicFrameChg chg="mod modGraphic">
          <ac:chgData name="Sci Library User" userId="b38e8abe-debd-4b7b-a571-441ea48c3b71" providerId="ADAL" clId="{A254787F-A6E9-4FAE-8E33-EA21007ED9C2}" dt="2020-01-08T17:02:13.440" v="3769" actId="2710"/>
          <ac:graphicFrameMkLst>
            <pc:docMk/>
            <pc:sldMk cId="2713579009" sldId="344"/>
            <ac:graphicFrameMk id="3" creationId="{E75F709A-D49A-424D-B798-A6A0F28034D6}"/>
          </ac:graphicFrameMkLst>
        </pc:graphicFrameChg>
      </pc:sldChg>
      <pc:sldChg chg="add">
        <pc:chgData name="Sci Library User" userId="b38e8abe-debd-4b7b-a571-441ea48c3b71" providerId="ADAL" clId="{A254787F-A6E9-4FAE-8E33-EA21007ED9C2}" dt="2020-01-08T17:09:47.012" v="4074"/>
        <pc:sldMkLst>
          <pc:docMk/>
          <pc:sldMk cId="3333589339" sldId="345"/>
        </pc:sldMkLst>
      </pc:sldChg>
      <pc:sldMasterChg chg="modSp">
        <pc:chgData name="Sci Library User" userId="b38e8abe-debd-4b7b-a571-441ea48c3b71" providerId="ADAL" clId="{A254787F-A6E9-4FAE-8E33-EA21007ED9C2}" dt="2020-01-08T15:33:07.534" v="674" actId="14100"/>
        <pc:sldMasterMkLst>
          <pc:docMk/>
          <pc:sldMasterMk cId="268706188" sldId="2147483648"/>
        </pc:sldMasterMkLst>
        <pc:spChg chg="mod">
          <ac:chgData name="Sci Library User" userId="b38e8abe-debd-4b7b-a571-441ea48c3b71" providerId="ADAL" clId="{A254787F-A6E9-4FAE-8E33-EA21007ED9C2}" dt="2020-01-08T15:33:01.623" v="672" actId="14100"/>
          <ac:spMkLst>
            <pc:docMk/>
            <pc:sldMasterMk cId="268706188" sldId="2147483648"/>
            <ac:spMk id="2" creationId="{00000000-0000-0000-0000-000000000000}"/>
          </ac:spMkLst>
        </pc:spChg>
        <pc:spChg chg="mod">
          <ac:chgData name="Sci Library User" userId="b38e8abe-debd-4b7b-a571-441ea48c3b71" providerId="ADAL" clId="{A254787F-A6E9-4FAE-8E33-EA21007ED9C2}" dt="2020-01-08T15:33:07.534" v="674" actId="14100"/>
          <ac:spMkLst>
            <pc:docMk/>
            <pc:sldMasterMk cId="268706188" sldId="2147483648"/>
            <ac:spMk id="3" creationId="{00000000-0000-0000-0000-000000000000}"/>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82A1C-755A-4DFE-A9D0-366715938F2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CB96973-CD35-4097-8B2B-1E1F4C3C506B}">
      <dgm:prSet phldrT="[Text]"/>
      <dgm:spPr/>
      <dgm:t>
        <a:bodyPr/>
        <a:lstStyle/>
        <a:p>
          <a:r>
            <a:rPr lang="vi-VN"/>
            <a:t>Nhiễm khuẩn do virus</a:t>
          </a:r>
          <a:endParaRPr lang="en-US"/>
        </a:p>
      </dgm:t>
    </dgm:pt>
    <dgm:pt modelId="{49F4C2CF-2979-470A-9974-B12DC0E80FD5}" type="parTrans" cxnId="{671FC58C-7230-48A5-A018-6C7810085DA9}">
      <dgm:prSet/>
      <dgm:spPr/>
      <dgm:t>
        <a:bodyPr/>
        <a:lstStyle/>
        <a:p>
          <a:endParaRPr lang="en-US"/>
        </a:p>
      </dgm:t>
    </dgm:pt>
    <dgm:pt modelId="{119119A1-2527-4BC4-9492-559D0B6710E0}" type="sibTrans" cxnId="{671FC58C-7230-48A5-A018-6C7810085DA9}">
      <dgm:prSet/>
      <dgm:spPr/>
      <dgm:t>
        <a:bodyPr/>
        <a:lstStyle/>
        <a:p>
          <a:endParaRPr lang="en-US"/>
        </a:p>
      </dgm:t>
    </dgm:pt>
    <dgm:pt modelId="{79F1316D-AAB6-4596-8EF8-B54E24310214}">
      <dgm:prSet/>
      <dgm:spPr/>
      <dgm:t>
        <a:bodyPr/>
        <a:lstStyle/>
        <a:p>
          <a:r>
            <a:rPr lang="vi-VN"/>
            <a:t>Tiếp xúc với dị nguyên</a:t>
          </a:r>
        </a:p>
      </dgm:t>
    </dgm:pt>
    <dgm:pt modelId="{276C4171-D2AF-4550-8FEF-95AD432657C7}" type="parTrans" cxnId="{C31A9276-031C-4A82-A5A4-BD5635B9215E}">
      <dgm:prSet/>
      <dgm:spPr/>
      <dgm:t>
        <a:bodyPr/>
        <a:lstStyle/>
        <a:p>
          <a:endParaRPr lang="en-US"/>
        </a:p>
      </dgm:t>
    </dgm:pt>
    <dgm:pt modelId="{7AA2BA10-6652-4E5E-B271-9A19FC303E40}" type="sibTrans" cxnId="{C31A9276-031C-4A82-A5A4-BD5635B9215E}">
      <dgm:prSet/>
      <dgm:spPr/>
      <dgm:t>
        <a:bodyPr/>
        <a:lstStyle/>
        <a:p>
          <a:endParaRPr lang="en-US"/>
        </a:p>
      </dgm:t>
    </dgm:pt>
    <dgm:pt modelId="{2BD3B077-A5C6-4B72-AF78-3D5F04DB8AB7}">
      <dgm:prSet/>
      <dgm:spPr/>
      <dgm:t>
        <a:bodyPr/>
        <a:lstStyle/>
        <a:p>
          <a:r>
            <a:rPr lang="vi-VN"/>
            <a:t>Gắng sức</a:t>
          </a:r>
        </a:p>
      </dgm:t>
    </dgm:pt>
    <dgm:pt modelId="{091BCE81-A398-4AB3-B183-53AE4E9A7BDE}" type="parTrans" cxnId="{DC817CAB-9C09-4694-8F4A-D480095611A7}">
      <dgm:prSet/>
      <dgm:spPr/>
      <dgm:t>
        <a:bodyPr/>
        <a:lstStyle/>
        <a:p>
          <a:endParaRPr lang="en-US"/>
        </a:p>
      </dgm:t>
    </dgm:pt>
    <dgm:pt modelId="{6C68F1EF-7C29-499D-8F15-CF41CF096C4D}" type="sibTrans" cxnId="{DC817CAB-9C09-4694-8F4A-D480095611A7}">
      <dgm:prSet/>
      <dgm:spPr/>
      <dgm:t>
        <a:bodyPr/>
        <a:lstStyle/>
        <a:p>
          <a:endParaRPr lang="en-US"/>
        </a:p>
      </dgm:t>
    </dgm:pt>
    <dgm:pt modelId="{A6BC8D3E-1034-401E-95F3-BBA7D408C9D7}">
      <dgm:prSet/>
      <dgm:spPr/>
      <dgm:t>
        <a:bodyPr/>
        <a:lstStyle/>
        <a:p>
          <a:r>
            <a:rPr lang="vi-VN"/>
            <a:t>Khói thuốc lá</a:t>
          </a:r>
        </a:p>
      </dgm:t>
    </dgm:pt>
    <dgm:pt modelId="{BCE4D5B4-2364-4634-96CF-3F0139F1107A}" type="parTrans" cxnId="{15E37547-7128-4A32-A781-4F1E16B233FE}">
      <dgm:prSet/>
      <dgm:spPr/>
      <dgm:t>
        <a:bodyPr/>
        <a:lstStyle/>
        <a:p>
          <a:endParaRPr lang="en-US"/>
        </a:p>
      </dgm:t>
    </dgm:pt>
    <dgm:pt modelId="{A0B2D69E-2845-42F8-8DF5-6EA9F72C6268}" type="sibTrans" cxnId="{15E37547-7128-4A32-A781-4F1E16B233FE}">
      <dgm:prSet/>
      <dgm:spPr/>
      <dgm:t>
        <a:bodyPr/>
        <a:lstStyle/>
        <a:p>
          <a:endParaRPr lang="en-US"/>
        </a:p>
      </dgm:t>
    </dgm:pt>
    <dgm:pt modelId="{FB4240D7-BA8A-4812-A0AD-45F4D5520833}">
      <dgm:prSet/>
      <dgm:spPr/>
      <dgm:t>
        <a:bodyPr/>
        <a:lstStyle/>
        <a:p>
          <a:r>
            <a:rPr lang="vi-VN"/>
            <a:t>Ô nhiễm môi trường</a:t>
          </a:r>
        </a:p>
      </dgm:t>
    </dgm:pt>
    <dgm:pt modelId="{CC4E084C-2435-41EC-A2F2-299BBF21C454}" type="parTrans" cxnId="{FB226864-F0F6-410D-9B45-91E691EFD8F5}">
      <dgm:prSet/>
      <dgm:spPr/>
      <dgm:t>
        <a:bodyPr/>
        <a:lstStyle/>
        <a:p>
          <a:endParaRPr lang="en-US"/>
        </a:p>
      </dgm:t>
    </dgm:pt>
    <dgm:pt modelId="{42210000-C434-44EE-BAD6-F8AD895BFA07}" type="sibTrans" cxnId="{FB226864-F0F6-410D-9B45-91E691EFD8F5}">
      <dgm:prSet/>
      <dgm:spPr/>
      <dgm:t>
        <a:bodyPr/>
        <a:lstStyle/>
        <a:p>
          <a:endParaRPr lang="en-US"/>
        </a:p>
      </dgm:t>
    </dgm:pt>
    <dgm:pt modelId="{229225D0-F597-4D79-B44F-4B4B0AEEC00A}">
      <dgm:prSet/>
      <dgm:spPr/>
      <dgm:t>
        <a:bodyPr/>
        <a:lstStyle/>
        <a:p>
          <a:r>
            <a:rPr lang="vi-VN"/>
            <a:t>Thay đổi thời tiết</a:t>
          </a:r>
        </a:p>
      </dgm:t>
    </dgm:pt>
    <dgm:pt modelId="{FBF28B79-1A6D-40C5-9710-B60B240834AD}" type="parTrans" cxnId="{31F17961-6568-4B10-88C8-754688CC427A}">
      <dgm:prSet/>
      <dgm:spPr/>
      <dgm:t>
        <a:bodyPr/>
        <a:lstStyle/>
        <a:p>
          <a:endParaRPr lang="en-US"/>
        </a:p>
      </dgm:t>
    </dgm:pt>
    <dgm:pt modelId="{B3F533D9-19D9-405C-A62A-20AD02C86DCA}" type="sibTrans" cxnId="{31F17961-6568-4B10-88C8-754688CC427A}">
      <dgm:prSet/>
      <dgm:spPr/>
      <dgm:t>
        <a:bodyPr/>
        <a:lstStyle/>
        <a:p>
          <a:endParaRPr lang="en-US"/>
        </a:p>
      </dgm:t>
    </dgm:pt>
    <dgm:pt modelId="{3F051FD3-6293-4DD9-AD9C-A334EF40CE20}">
      <dgm:prSet/>
      <dgm:spPr/>
      <dgm:t>
        <a:bodyPr/>
        <a:lstStyle/>
        <a:p>
          <a:r>
            <a:rPr lang="vi-VN"/>
            <a:t>Yếu tố tâm lý</a:t>
          </a:r>
          <a:endParaRPr lang="en-US"/>
        </a:p>
      </dgm:t>
    </dgm:pt>
    <dgm:pt modelId="{2830694A-EB04-4C69-BC1D-95FF1505DE3D}" type="parTrans" cxnId="{400A31E8-0638-47CD-8FD0-C8F36348BAD6}">
      <dgm:prSet/>
      <dgm:spPr/>
      <dgm:t>
        <a:bodyPr/>
        <a:lstStyle/>
        <a:p>
          <a:endParaRPr lang="en-US"/>
        </a:p>
      </dgm:t>
    </dgm:pt>
    <dgm:pt modelId="{BDB723E8-36EA-4783-ADF8-E5BFB4D5BB4A}" type="sibTrans" cxnId="{400A31E8-0638-47CD-8FD0-C8F36348BAD6}">
      <dgm:prSet/>
      <dgm:spPr/>
      <dgm:t>
        <a:bodyPr/>
        <a:lstStyle/>
        <a:p>
          <a:endParaRPr lang="en-US"/>
        </a:p>
      </dgm:t>
    </dgm:pt>
    <dgm:pt modelId="{53146277-58B9-4307-AFF3-CDB96D67CE96}" type="pres">
      <dgm:prSet presAssocID="{A9C82A1C-755A-4DFE-A9D0-366715938F2A}" presName="linear" presStyleCnt="0">
        <dgm:presLayoutVars>
          <dgm:animLvl val="lvl"/>
          <dgm:resizeHandles val="exact"/>
        </dgm:presLayoutVars>
      </dgm:prSet>
      <dgm:spPr/>
    </dgm:pt>
    <dgm:pt modelId="{DB2ACA13-2E7E-4884-8840-8A8A35BDDFAC}" type="pres">
      <dgm:prSet presAssocID="{9CB96973-CD35-4097-8B2B-1E1F4C3C506B}" presName="parentText" presStyleLbl="node1" presStyleIdx="0" presStyleCnt="7">
        <dgm:presLayoutVars>
          <dgm:chMax val="0"/>
          <dgm:bulletEnabled val="1"/>
        </dgm:presLayoutVars>
      </dgm:prSet>
      <dgm:spPr/>
    </dgm:pt>
    <dgm:pt modelId="{E443A648-C6FC-489E-9BE4-3AD93D104E08}" type="pres">
      <dgm:prSet presAssocID="{119119A1-2527-4BC4-9492-559D0B6710E0}" presName="spacer" presStyleCnt="0"/>
      <dgm:spPr/>
    </dgm:pt>
    <dgm:pt modelId="{595EFB15-0FA3-41C5-8933-C4471495B5AD}" type="pres">
      <dgm:prSet presAssocID="{79F1316D-AAB6-4596-8EF8-B54E24310214}" presName="parentText" presStyleLbl="node1" presStyleIdx="1" presStyleCnt="7">
        <dgm:presLayoutVars>
          <dgm:chMax val="0"/>
          <dgm:bulletEnabled val="1"/>
        </dgm:presLayoutVars>
      </dgm:prSet>
      <dgm:spPr/>
    </dgm:pt>
    <dgm:pt modelId="{96EBAFE3-27CD-43C0-B6B8-45BB0B454CFD}" type="pres">
      <dgm:prSet presAssocID="{7AA2BA10-6652-4E5E-B271-9A19FC303E40}" presName="spacer" presStyleCnt="0"/>
      <dgm:spPr/>
    </dgm:pt>
    <dgm:pt modelId="{52FAE560-A0A1-4368-83E2-34A581F89241}" type="pres">
      <dgm:prSet presAssocID="{2BD3B077-A5C6-4B72-AF78-3D5F04DB8AB7}" presName="parentText" presStyleLbl="node1" presStyleIdx="2" presStyleCnt="7">
        <dgm:presLayoutVars>
          <dgm:chMax val="0"/>
          <dgm:bulletEnabled val="1"/>
        </dgm:presLayoutVars>
      </dgm:prSet>
      <dgm:spPr/>
    </dgm:pt>
    <dgm:pt modelId="{A6ECE5BA-D500-449C-8EC3-C38CCCBA77BB}" type="pres">
      <dgm:prSet presAssocID="{6C68F1EF-7C29-499D-8F15-CF41CF096C4D}" presName="spacer" presStyleCnt="0"/>
      <dgm:spPr/>
    </dgm:pt>
    <dgm:pt modelId="{50C32AF9-28A0-4CA8-A1C5-A1F7AC67A8F3}" type="pres">
      <dgm:prSet presAssocID="{A6BC8D3E-1034-401E-95F3-BBA7D408C9D7}" presName="parentText" presStyleLbl="node1" presStyleIdx="3" presStyleCnt="7">
        <dgm:presLayoutVars>
          <dgm:chMax val="0"/>
          <dgm:bulletEnabled val="1"/>
        </dgm:presLayoutVars>
      </dgm:prSet>
      <dgm:spPr/>
    </dgm:pt>
    <dgm:pt modelId="{DA9DF7EB-4DCA-4202-B341-D2F7257BB970}" type="pres">
      <dgm:prSet presAssocID="{A0B2D69E-2845-42F8-8DF5-6EA9F72C6268}" presName="spacer" presStyleCnt="0"/>
      <dgm:spPr/>
    </dgm:pt>
    <dgm:pt modelId="{AF7C3583-E91F-4CDD-8C05-DC593E137F56}" type="pres">
      <dgm:prSet presAssocID="{FB4240D7-BA8A-4812-A0AD-45F4D5520833}" presName="parentText" presStyleLbl="node1" presStyleIdx="4" presStyleCnt="7">
        <dgm:presLayoutVars>
          <dgm:chMax val="0"/>
          <dgm:bulletEnabled val="1"/>
        </dgm:presLayoutVars>
      </dgm:prSet>
      <dgm:spPr/>
    </dgm:pt>
    <dgm:pt modelId="{8A8F9003-2B67-409D-BCBF-009B9D951604}" type="pres">
      <dgm:prSet presAssocID="{42210000-C434-44EE-BAD6-F8AD895BFA07}" presName="spacer" presStyleCnt="0"/>
      <dgm:spPr/>
    </dgm:pt>
    <dgm:pt modelId="{1F1F4A95-3367-41BA-ACE7-568F02F46DE3}" type="pres">
      <dgm:prSet presAssocID="{229225D0-F597-4D79-B44F-4B4B0AEEC00A}" presName="parentText" presStyleLbl="node1" presStyleIdx="5" presStyleCnt="7">
        <dgm:presLayoutVars>
          <dgm:chMax val="0"/>
          <dgm:bulletEnabled val="1"/>
        </dgm:presLayoutVars>
      </dgm:prSet>
      <dgm:spPr/>
    </dgm:pt>
    <dgm:pt modelId="{D6C591B9-4864-4AE7-9001-040175805329}" type="pres">
      <dgm:prSet presAssocID="{B3F533D9-19D9-405C-A62A-20AD02C86DCA}" presName="spacer" presStyleCnt="0"/>
      <dgm:spPr/>
    </dgm:pt>
    <dgm:pt modelId="{B0CD52FB-9A30-43E1-BB7B-98B6F44149BB}" type="pres">
      <dgm:prSet presAssocID="{3F051FD3-6293-4DD9-AD9C-A334EF40CE20}" presName="parentText" presStyleLbl="node1" presStyleIdx="6" presStyleCnt="7">
        <dgm:presLayoutVars>
          <dgm:chMax val="0"/>
          <dgm:bulletEnabled val="1"/>
        </dgm:presLayoutVars>
      </dgm:prSet>
      <dgm:spPr/>
    </dgm:pt>
  </dgm:ptLst>
  <dgm:cxnLst>
    <dgm:cxn modelId="{09A8CF13-511A-47B6-8F66-DC0C73C49D7A}" type="presOf" srcId="{229225D0-F597-4D79-B44F-4B4B0AEEC00A}" destId="{1F1F4A95-3367-41BA-ACE7-568F02F46DE3}" srcOrd="0" destOrd="0" presId="urn:microsoft.com/office/officeart/2005/8/layout/vList2"/>
    <dgm:cxn modelId="{32B5292A-D16F-4E93-90D2-F762E454D803}" type="presOf" srcId="{79F1316D-AAB6-4596-8EF8-B54E24310214}" destId="{595EFB15-0FA3-41C5-8933-C4471495B5AD}" srcOrd="0" destOrd="0" presId="urn:microsoft.com/office/officeart/2005/8/layout/vList2"/>
    <dgm:cxn modelId="{4D61C632-8CA9-4122-BDE2-CEA9DE1E766A}" type="presOf" srcId="{9CB96973-CD35-4097-8B2B-1E1F4C3C506B}" destId="{DB2ACA13-2E7E-4884-8840-8A8A35BDDFAC}" srcOrd="0" destOrd="0" presId="urn:microsoft.com/office/officeart/2005/8/layout/vList2"/>
    <dgm:cxn modelId="{31F17961-6568-4B10-88C8-754688CC427A}" srcId="{A9C82A1C-755A-4DFE-A9D0-366715938F2A}" destId="{229225D0-F597-4D79-B44F-4B4B0AEEC00A}" srcOrd="5" destOrd="0" parTransId="{FBF28B79-1A6D-40C5-9710-B60B240834AD}" sibTransId="{B3F533D9-19D9-405C-A62A-20AD02C86DCA}"/>
    <dgm:cxn modelId="{FB226864-F0F6-410D-9B45-91E691EFD8F5}" srcId="{A9C82A1C-755A-4DFE-A9D0-366715938F2A}" destId="{FB4240D7-BA8A-4812-A0AD-45F4D5520833}" srcOrd="4" destOrd="0" parTransId="{CC4E084C-2435-41EC-A2F2-299BBF21C454}" sibTransId="{42210000-C434-44EE-BAD6-F8AD895BFA07}"/>
    <dgm:cxn modelId="{15E37547-7128-4A32-A781-4F1E16B233FE}" srcId="{A9C82A1C-755A-4DFE-A9D0-366715938F2A}" destId="{A6BC8D3E-1034-401E-95F3-BBA7D408C9D7}" srcOrd="3" destOrd="0" parTransId="{BCE4D5B4-2364-4634-96CF-3F0139F1107A}" sibTransId="{A0B2D69E-2845-42F8-8DF5-6EA9F72C6268}"/>
    <dgm:cxn modelId="{C31A9276-031C-4A82-A5A4-BD5635B9215E}" srcId="{A9C82A1C-755A-4DFE-A9D0-366715938F2A}" destId="{79F1316D-AAB6-4596-8EF8-B54E24310214}" srcOrd="1" destOrd="0" parTransId="{276C4171-D2AF-4550-8FEF-95AD432657C7}" sibTransId="{7AA2BA10-6652-4E5E-B271-9A19FC303E40}"/>
    <dgm:cxn modelId="{671FC58C-7230-48A5-A018-6C7810085DA9}" srcId="{A9C82A1C-755A-4DFE-A9D0-366715938F2A}" destId="{9CB96973-CD35-4097-8B2B-1E1F4C3C506B}" srcOrd="0" destOrd="0" parTransId="{49F4C2CF-2979-470A-9974-B12DC0E80FD5}" sibTransId="{119119A1-2527-4BC4-9492-559D0B6710E0}"/>
    <dgm:cxn modelId="{61E6828F-39F9-44A7-B039-D38D2228F875}" type="presOf" srcId="{3F051FD3-6293-4DD9-AD9C-A334EF40CE20}" destId="{B0CD52FB-9A30-43E1-BB7B-98B6F44149BB}" srcOrd="0" destOrd="0" presId="urn:microsoft.com/office/officeart/2005/8/layout/vList2"/>
    <dgm:cxn modelId="{A297389C-CA02-40B5-BC50-80CD98CF47DD}" type="presOf" srcId="{A6BC8D3E-1034-401E-95F3-BBA7D408C9D7}" destId="{50C32AF9-28A0-4CA8-A1C5-A1F7AC67A8F3}" srcOrd="0" destOrd="0" presId="urn:microsoft.com/office/officeart/2005/8/layout/vList2"/>
    <dgm:cxn modelId="{66A46A9D-F2AC-46BD-849E-AF847753E319}" type="presOf" srcId="{A9C82A1C-755A-4DFE-A9D0-366715938F2A}" destId="{53146277-58B9-4307-AFF3-CDB96D67CE96}" srcOrd="0" destOrd="0" presId="urn:microsoft.com/office/officeart/2005/8/layout/vList2"/>
    <dgm:cxn modelId="{9F640BA8-FEBF-4A64-87CD-9DF8ECA54C2F}" type="presOf" srcId="{2BD3B077-A5C6-4B72-AF78-3D5F04DB8AB7}" destId="{52FAE560-A0A1-4368-83E2-34A581F89241}" srcOrd="0" destOrd="0" presId="urn:microsoft.com/office/officeart/2005/8/layout/vList2"/>
    <dgm:cxn modelId="{DC817CAB-9C09-4694-8F4A-D480095611A7}" srcId="{A9C82A1C-755A-4DFE-A9D0-366715938F2A}" destId="{2BD3B077-A5C6-4B72-AF78-3D5F04DB8AB7}" srcOrd="2" destOrd="0" parTransId="{091BCE81-A398-4AB3-B183-53AE4E9A7BDE}" sibTransId="{6C68F1EF-7C29-499D-8F15-CF41CF096C4D}"/>
    <dgm:cxn modelId="{35ABFDCF-9A85-4B15-9548-AA2CDFC73C44}" type="presOf" srcId="{FB4240D7-BA8A-4812-A0AD-45F4D5520833}" destId="{AF7C3583-E91F-4CDD-8C05-DC593E137F56}" srcOrd="0" destOrd="0" presId="urn:microsoft.com/office/officeart/2005/8/layout/vList2"/>
    <dgm:cxn modelId="{400A31E8-0638-47CD-8FD0-C8F36348BAD6}" srcId="{A9C82A1C-755A-4DFE-A9D0-366715938F2A}" destId="{3F051FD3-6293-4DD9-AD9C-A334EF40CE20}" srcOrd="6" destOrd="0" parTransId="{2830694A-EB04-4C69-BC1D-95FF1505DE3D}" sibTransId="{BDB723E8-36EA-4783-ADF8-E5BFB4D5BB4A}"/>
    <dgm:cxn modelId="{8813155D-AD05-4C4E-B5EC-DB0C894ECE33}" type="presParOf" srcId="{53146277-58B9-4307-AFF3-CDB96D67CE96}" destId="{DB2ACA13-2E7E-4884-8840-8A8A35BDDFAC}" srcOrd="0" destOrd="0" presId="urn:microsoft.com/office/officeart/2005/8/layout/vList2"/>
    <dgm:cxn modelId="{B5959D75-5B51-4234-934F-DF4F2DC43059}" type="presParOf" srcId="{53146277-58B9-4307-AFF3-CDB96D67CE96}" destId="{E443A648-C6FC-489E-9BE4-3AD93D104E08}" srcOrd="1" destOrd="0" presId="urn:microsoft.com/office/officeart/2005/8/layout/vList2"/>
    <dgm:cxn modelId="{C2CD9BE5-2571-4297-A207-A9B7FFD84E83}" type="presParOf" srcId="{53146277-58B9-4307-AFF3-CDB96D67CE96}" destId="{595EFB15-0FA3-41C5-8933-C4471495B5AD}" srcOrd="2" destOrd="0" presId="urn:microsoft.com/office/officeart/2005/8/layout/vList2"/>
    <dgm:cxn modelId="{EA695B95-2526-4D81-8F53-5D5890FEC18A}" type="presParOf" srcId="{53146277-58B9-4307-AFF3-CDB96D67CE96}" destId="{96EBAFE3-27CD-43C0-B6B8-45BB0B454CFD}" srcOrd="3" destOrd="0" presId="urn:microsoft.com/office/officeart/2005/8/layout/vList2"/>
    <dgm:cxn modelId="{943E0FEE-47C3-4EF9-82C1-7566F80B0E9F}" type="presParOf" srcId="{53146277-58B9-4307-AFF3-CDB96D67CE96}" destId="{52FAE560-A0A1-4368-83E2-34A581F89241}" srcOrd="4" destOrd="0" presId="urn:microsoft.com/office/officeart/2005/8/layout/vList2"/>
    <dgm:cxn modelId="{672F9D98-1911-48CE-93BE-C7C2088D0263}" type="presParOf" srcId="{53146277-58B9-4307-AFF3-CDB96D67CE96}" destId="{A6ECE5BA-D500-449C-8EC3-C38CCCBA77BB}" srcOrd="5" destOrd="0" presId="urn:microsoft.com/office/officeart/2005/8/layout/vList2"/>
    <dgm:cxn modelId="{DD6D242C-76B3-47C1-AF1E-D1129B322915}" type="presParOf" srcId="{53146277-58B9-4307-AFF3-CDB96D67CE96}" destId="{50C32AF9-28A0-4CA8-A1C5-A1F7AC67A8F3}" srcOrd="6" destOrd="0" presId="urn:microsoft.com/office/officeart/2005/8/layout/vList2"/>
    <dgm:cxn modelId="{0B50E9CE-7498-4914-898B-6DC6B6631D85}" type="presParOf" srcId="{53146277-58B9-4307-AFF3-CDB96D67CE96}" destId="{DA9DF7EB-4DCA-4202-B341-D2F7257BB970}" srcOrd="7" destOrd="0" presId="urn:microsoft.com/office/officeart/2005/8/layout/vList2"/>
    <dgm:cxn modelId="{AACEA4D9-CD38-42D5-A13B-33B3E7CCB450}" type="presParOf" srcId="{53146277-58B9-4307-AFF3-CDB96D67CE96}" destId="{AF7C3583-E91F-4CDD-8C05-DC593E137F56}" srcOrd="8" destOrd="0" presId="urn:microsoft.com/office/officeart/2005/8/layout/vList2"/>
    <dgm:cxn modelId="{6EA714FD-739C-4F14-B5B2-D94324EE0786}" type="presParOf" srcId="{53146277-58B9-4307-AFF3-CDB96D67CE96}" destId="{8A8F9003-2B67-409D-BCBF-009B9D951604}" srcOrd="9" destOrd="0" presId="urn:microsoft.com/office/officeart/2005/8/layout/vList2"/>
    <dgm:cxn modelId="{3781D77D-468E-40FC-B704-2820407F21CB}" type="presParOf" srcId="{53146277-58B9-4307-AFF3-CDB96D67CE96}" destId="{1F1F4A95-3367-41BA-ACE7-568F02F46DE3}" srcOrd="10" destOrd="0" presId="urn:microsoft.com/office/officeart/2005/8/layout/vList2"/>
    <dgm:cxn modelId="{A4857345-39D7-41DF-8DB5-0F52C57AB92E}" type="presParOf" srcId="{53146277-58B9-4307-AFF3-CDB96D67CE96}" destId="{D6C591B9-4864-4AE7-9001-040175805329}" srcOrd="11" destOrd="0" presId="urn:microsoft.com/office/officeart/2005/8/layout/vList2"/>
    <dgm:cxn modelId="{6B1704ED-779C-4129-AB83-A017D578F88C}" type="presParOf" srcId="{53146277-58B9-4307-AFF3-CDB96D67CE96}" destId="{B0CD52FB-9A30-43E1-BB7B-98B6F44149B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3AE819-7C1E-4230-95D9-465F10B2F4CE}"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F338034-1ED9-4947-B32F-CC56023F9B7B}">
      <dgm:prSet phldrT="[Text]" custT="1"/>
      <dgm:spPr/>
      <dgm:t>
        <a:bodyPr/>
        <a:lstStyle/>
        <a:p>
          <a:r>
            <a:rPr lang="en-US" sz="2000">
              <a:latin typeface="arial" panose="020B0604020202020204" pitchFamily="34" charset="0"/>
              <a:cs typeface="arial" panose="020B0604020202020204" pitchFamily="34" charset="0"/>
            </a:rPr>
            <a:t>Đánh giá ban đầu</a:t>
          </a:r>
          <a:r>
            <a:rPr lang="vi-VN"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=&gt;cấp cứu </a:t>
          </a:r>
          <a:r>
            <a:rPr lang="vi-VN" sz="2000">
              <a:latin typeface="arial" panose="020B0604020202020204" pitchFamily="34" charset="0"/>
              <a:cs typeface="arial" panose="020B0604020202020204" pitchFamily="34" charset="0"/>
            </a:rPr>
            <a:t>luôn)</a:t>
          </a:r>
          <a:endParaRPr lang="en-US" sz="2000">
            <a:latin typeface="arial" panose="020B0604020202020204" pitchFamily="34" charset="0"/>
            <a:cs typeface="arial" panose="020B0604020202020204" pitchFamily="34" charset="0"/>
          </a:endParaRPr>
        </a:p>
      </dgm:t>
    </dgm:pt>
    <dgm:pt modelId="{6717F96D-6F4D-48D8-88E6-ADBABCC5429E}" type="parTrans" cxnId="{D5421F24-C619-4116-B04B-5CDDA3396071}">
      <dgm:prSet/>
      <dgm:spPr/>
      <dgm:t>
        <a:bodyPr/>
        <a:lstStyle/>
        <a:p>
          <a:endParaRPr lang="en-US"/>
        </a:p>
      </dgm:t>
    </dgm:pt>
    <dgm:pt modelId="{3F0E5EC2-9B66-41C1-97B8-4E5360CA7F93}" type="sibTrans" cxnId="{D5421F24-C619-4116-B04B-5CDDA3396071}">
      <dgm:prSet/>
      <dgm:spPr/>
      <dgm:t>
        <a:bodyPr/>
        <a:lstStyle/>
        <a:p>
          <a:endParaRPr lang="en-US"/>
        </a:p>
      </dgm:t>
    </dgm:pt>
    <dgm:pt modelId="{D4F7E4A3-7603-48BD-A84D-2AFF636C3258}">
      <dgm:prSet phldrT="[Text]" custT="1"/>
      <dgm:spPr/>
      <dgm:t>
        <a:bodyPr/>
        <a:lstStyle/>
        <a:p>
          <a:r>
            <a:rPr lang="en-US" sz="2000">
              <a:latin typeface="arial" panose="020B0604020202020204" pitchFamily="34" charset="0"/>
              <a:cs typeface="arial" panose="020B0604020202020204" pitchFamily="34" charset="0"/>
            </a:rPr>
            <a:t>Trẻ ko thể nói hay uống</a:t>
          </a:r>
        </a:p>
      </dgm:t>
    </dgm:pt>
    <dgm:pt modelId="{43731FFF-2789-45EB-B3EE-C4EA0B1549C9}" type="parTrans" cxnId="{A3158B50-24BB-4EE8-BB30-8CDB854EE28D}">
      <dgm:prSet/>
      <dgm:spPr/>
      <dgm:t>
        <a:bodyPr/>
        <a:lstStyle/>
        <a:p>
          <a:endParaRPr lang="en-US"/>
        </a:p>
      </dgm:t>
    </dgm:pt>
    <dgm:pt modelId="{DD8AF7AD-CC81-4D6F-BC0E-C4CC8F7ED690}" type="sibTrans" cxnId="{A3158B50-24BB-4EE8-BB30-8CDB854EE28D}">
      <dgm:prSet/>
      <dgm:spPr/>
      <dgm:t>
        <a:bodyPr/>
        <a:lstStyle/>
        <a:p>
          <a:endParaRPr lang="en-US"/>
        </a:p>
      </dgm:t>
    </dgm:pt>
    <dgm:pt modelId="{E44B6B82-650C-4F0C-ADCD-CC35E14D4530}">
      <dgm:prSet phldrT="[Text]" custT="1"/>
      <dgm:spPr/>
      <dgm:t>
        <a:bodyPr/>
        <a:lstStyle/>
        <a:p>
          <a:r>
            <a:rPr lang="en-US" sz="2000">
              <a:latin typeface="arial" panose="020B0604020202020204" pitchFamily="34" charset="0"/>
              <a:cs typeface="arial" panose="020B0604020202020204" pitchFamily="34" charset="0"/>
            </a:rPr>
            <a:t>Không đáp ứng </a:t>
          </a:r>
          <a:r>
            <a:rPr lang="vi-VN" sz="2000">
              <a:latin typeface="arial" panose="020B0604020202020204" pitchFamily="34" charset="0"/>
              <a:cs typeface="arial" panose="020B0604020202020204" pitchFamily="34" charset="0"/>
            </a:rPr>
            <a:t>Tx </a:t>
          </a:r>
          <a:r>
            <a:rPr lang="en-US" sz="2000">
              <a:latin typeface="arial" panose="020B0604020202020204" pitchFamily="34" charset="0"/>
              <a:cs typeface="arial" panose="020B0604020202020204" pitchFamily="34" charset="0"/>
            </a:rPr>
            <a:t>ban đầu</a:t>
          </a:r>
        </a:p>
      </dgm:t>
    </dgm:pt>
    <dgm:pt modelId="{F7780EFF-E479-4FE4-BBC2-85EFFDCB1B1C}" type="parTrans" cxnId="{11021E4A-5EC9-44EF-A8A8-FA48539B99D1}">
      <dgm:prSet/>
      <dgm:spPr/>
      <dgm:t>
        <a:bodyPr/>
        <a:lstStyle/>
        <a:p>
          <a:endParaRPr lang="en-US"/>
        </a:p>
      </dgm:t>
    </dgm:pt>
    <dgm:pt modelId="{5289F181-A705-4034-BDFA-C786A8C42EE9}" type="sibTrans" cxnId="{11021E4A-5EC9-44EF-A8A8-FA48539B99D1}">
      <dgm:prSet/>
      <dgm:spPr/>
      <dgm:t>
        <a:bodyPr/>
        <a:lstStyle/>
        <a:p>
          <a:endParaRPr lang="en-US"/>
        </a:p>
      </dgm:t>
    </dgm:pt>
    <dgm:pt modelId="{FE32A9F4-638E-4DAC-8966-80F09EC83926}">
      <dgm:prSet phldrT="[Text]" custT="1"/>
      <dgm:spPr/>
      <dgm:t>
        <a:bodyPr/>
        <a:lstStyle/>
        <a:p>
          <a:r>
            <a:rPr lang="en-US" sz="2000">
              <a:latin typeface="arial" panose="020B0604020202020204" pitchFamily="34" charset="0"/>
              <a:cs typeface="arial" panose="020B0604020202020204" pitchFamily="34" charset="0"/>
            </a:rPr>
            <a:t>6 nhát SABA (2 nhát x 3 lần)/1-2 giờ</a:t>
          </a:r>
          <a:r>
            <a:rPr lang="vi-VN" sz="2000">
              <a:latin typeface="arial" panose="020B0604020202020204" pitchFamily="34" charset="0"/>
              <a:cs typeface="arial" panose="020B0604020202020204" pitchFamily="34" charset="0"/>
            </a:rPr>
            <a:t> </a:t>
          </a:r>
          <a:r>
            <a:rPr lang="vi-VN" sz="1400">
              <a:solidFill>
                <a:srgbClr val="00B050"/>
              </a:solidFill>
              <a:latin typeface="arial" panose="020B0604020202020204" pitchFamily="34" charset="0"/>
              <a:cs typeface="arial" panose="020B0604020202020204" pitchFamily="34" charset="0"/>
            </a:rPr>
            <a:t>(x</a:t>
          </a:r>
          <a:r>
            <a:rPr lang="en-US" sz="1400">
              <a:solidFill>
                <a:srgbClr val="00B050"/>
              </a:solidFill>
              <a:latin typeface="arial" panose="020B0604020202020204" pitchFamily="34" charset="0"/>
              <a:cs typeface="arial" panose="020B0604020202020204" pitchFamily="34" charset="0"/>
            </a:rPr>
            <a:t>ịt Ventolin đúng cách hiệu quả = </a:t>
          </a:r>
          <a:r>
            <a:rPr lang="vi-VN" sz="1400">
              <a:solidFill>
                <a:srgbClr val="00B050"/>
              </a:solidFill>
              <a:latin typeface="arial" panose="020B0604020202020204" pitchFamily="34" charset="0"/>
              <a:cs typeface="arial" panose="020B0604020202020204" pitchFamily="34" charset="0"/>
            </a:rPr>
            <a:t>PKD)</a:t>
          </a:r>
          <a:endParaRPr lang="en-US" sz="1400">
            <a:solidFill>
              <a:srgbClr val="00B050"/>
            </a:solidFill>
            <a:latin typeface="arial" panose="020B0604020202020204" pitchFamily="34" charset="0"/>
            <a:cs typeface="arial" panose="020B0604020202020204" pitchFamily="34" charset="0"/>
          </a:endParaRPr>
        </a:p>
      </dgm:t>
    </dgm:pt>
    <dgm:pt modelId="{F8EB898A-0F8E-4789-A8F3-89B0836C0501}" type="parTrans" cxnId="{4D272568-5A9A-4046-8C47-DBEB7000CFC0}">
      <dgm:prSet/>
      <dgm:spPr/>
      <dgm:t>
        <a:bodyPr/>
        <a:lstStyle/>
        <a:p>
          <a:endParaRPr lang="en-US"/>
        </a:p>
      </dgm:t>
    </dgm:pt>
    <dgm:pt modelId="{420358C7-A2DF-45C2-A50A-8C9A4187687C}" type="sibTrans" cxnId="{4D272568-5A9A-4046-8C47-DBEB7000CFC0}">
      <dgm:prSet/>
      <dgm:spPr/>
      <dgm:t>
        <a:bodyPr/>
        <a:lstStyle/>
        <a:p>
          <a:endParaRPr lang="en-US"/>
        </a:p>
      </dgm:t>
    </dgm:pt>
    <dgm:pt modelId="{2FF48B4C-A6D0-4BE2-A1C8-944F51751627}">
      <dgm:prSet phldrT="[Text]" custT="1"/>
      <dgm:spPr/>
      <dgm:t>
        <a:bodyPr/>
        <a:lstStyle/>
        <a:p>
          <a:r>
            <a:rPr lang="en-US" sz="2000">
              <a:latin typeface="arial" panose="020B0604020202020204" pitchFamily="34" charset="0"/>
              <a:cs typeface="arial" panose="020B0604020202020204" pitchFamily="34" charset="0"/>
            </a:rPr>
            <a:t>Không khả năng xử trí tại nhà</a:t>
          </a:r>
        </a:p>
      </dgm:t>
    </dgm:pt>
    <dgm:pt modelId="{2D233ABB-1252-48CB-A22D-1FC79B35A050}" type="parTrans" cxnId="{196232A2-F638-4C3C-AB76-BC57BBA62F12}">
      <dgm:prSet/>
      <dgm:spPr/>
      <dgm:t>
        <a:bodyPr/>
        <a:lstStyle/>
        <a:p>
          <a:endParaRPr lang="en-US"/>
        </a:p>
      </dgm:t>
    </dgm:pt>
    <dgm:pt modelId="{9EDD0BF8-1A90-458B-9782-13B36B1F627B}" type="sibTrans" cxnId="{196232A2-F638-4C3C-AB76-BC57BBA62F12}">
      <dgm:prSet/>
      <dgm:spPr/>
      <dgm:t>
        <a:bodyPr/>
        <a:lstStyle/>
        <a:p>
          <a:endParaRPr lang="en-US"/>
        </a:p>
      </dgm:t>
    </dgm:pt>
    <dgm:pt modelId="{7EF4D174-9816-4199-8689-D0D2026BC858}">
      <dgm:prSet phldrT="[Text]" custT="1"/>
      <dgm:spPr/>
      <dgm:t>
        <a:bodyPr/>
        <a:lstStyle/>
        <a:p>
          <a:r>
            <a:rPr lang="vi-VN" sz="2000">
              <a:latin typeface="arial" panose="020B0604020202020204" pitchFamily="34" charset="0"/>
              <a:cs typeface="arial" panose="020B0604020202020204" pitchFamily="34" charset="0"/>
            </a:rPr>
            <a:t>Môi trường XH khó khăn, cha mẹ không thể xử trí tại nhà</a:t>
          </a:r>
          <a:endParaRPr lang="en-US" sz="2000">
            <a:latin typeface="arial" panose="020B0604020202020204" pitchFamily="34" charset="0"/>
            <a:cs typeface="arial" panose="020B0604020202020204" pitchFamily="34" charset="0"/>
          </a:endParaRPr>
        </a:p>
      </dgm:t>
    </dgm:pt>
    <dgm:pt modelId="{43B7F80B-8873-4DEB-9FB0-6BF2133DDA99}" type="parTrans" cxnId="{52F5FA25-F8E2-4BCF-B5C4-6E8418AB809C}">
      <dgm:prSet/>
      <dgm:spPr/>
      <dgm:t>
        <a:bodyPr/>
        <a:lstStyle/>
        <a:p>
          <a:endParaRPr lang="en-US"/>
        </a:p>
      </dgm:t>
    </dgm:pt>
    <dgm:pt modelId="{6E9C26F3-449D-4E9E-9890-D181E1D6990C}" type="sibTrans" cxnId="{52F5FA25-F8E2-4BCF-B5C4-6E8418AB809C}">
      <dgm:prSet/>
      <dgm:spPr/>
      <dgm:t>
        <a:bodyPr/>
        <a:lstStyle/>
        <a:p>
          <a:endParaRPr lang="en-US"/>
        </a:p>
      </dgm:t>
    </dgm:pt>
    <dgm:pt modelId="{C6B3B533-928E-4C05-BBF2-CFAB1CD8540B}">
      <dgm:prSet custT="1"/>
      <dgm:spPr/>
      <dgm:t>
        <a:bodyPr/>
        <a:lstStyle/>
        <a:p>
          <a:r>
            <a:rPr lang="en-US" sz="2000">
              <a:latin typeface="arial" panose="020B0604020202020204" pitchFamily="34" charset="0"/>
              <a:cs typeface="arial" panose="020B0604020202020204" pitchFamily="34" charset="0"/>
            </a:rPr>
            <a:t>Tím</a:t>
          </a:r>
        </a:p>
      </dgm:t>
    </dgm:pt>
    <dgm:pt modelId="{800D21D2-6F1E-4389-9122-0E290B71680F}" type="parTrans" cxnId="{34894735-21DD-474D-9FC2-C31C77B9C590}">
      <dgm:prSet/>
      <dgm:spPr/>
      <dgm:t>
        <a:bodyPr/>
        <a:lstStyle/>
        <a:p>
          <a:endParaRPr lang="en-US"/>
        </a:p>
      </dgm:t>
    </dgm:pt>
    <dgm:pt modelId="{988C18B4-4AB1-43CA-BBC4-8FB3E746F705}" type="sibTrans" cxnId="{34894735-21DD-474D-9FC2-C31C77B9C590}">
      <dgm:prSet/>
      <dgm:spPr/>
      <dgm:t>
        <a:bodyPr/>
        <a:lstStyle/>
        <a:p>
          <a:endParaRPr lang="en-US"/>
        </a:p>
      </dgm:t>
    </dgm:pt>
    <dgm:pt modelId="{D9E628BE-9247-4686-ACEC-0F5EFB44072D}">
      <dgm:prSet custT="1"/>
      <dgm:spPr/>
      <dgm:t>
        <a:bodyPr/>
        <a:lstStyle/>
        <a:p>
          <a:r>
            <a:rPr lang="vi-VN" sz="2000">
              <a:latin typeface="arial" panose="020B0604020202020204" pitchFamily="34" charset="0"/>
              <a:cs typeface="arial" panose="020B0604020202020204" pitchFamily="34" charset="0"/>
            </a:rPr>
            <a:t>Co kéo gian sườn</a:t>
          </a:r>
          <a:endParaRPr lang="en-US" sz="2000">
            <a:latin typeface="arial" panose="020B0604020202020204" pitchFamily="34" charset="0"/>
            <a:cs typeface="arial" panose="020B0604020202020204" pitchFamily="34" charset="0"/>
          </a:endParaRPr>
        </a:p>
      </dgm:t>
    </dgm:pt>
    <dgm:pt modelId="{629FA93C-A8FB-408D-8B68-301C7FF622E5}" type="parTrans" cxnId="{C4261E8C-5B23-40D5-AC2F-7E0731BFDBB9}">
      <dgm:prSet/>
      <dgm:spPr/>
      <dgm:t>
        <a:bodyPr/>
        <a:lstStyle/>
        <a:p>
          <a:endParaRPr lang="en-US"/>
        </a:p>
      </dgm:t>
    </dgm:pt>
    <dgm:pt modelId="{2234BFAB-B6D2-4CB7-A1DC-D94C81B7B3E6}" type="sibTrans" cxnId="{C4261E8C-5B23-40D5-AC2F-7E0731BFDBB9}">
      <dgm:prSet/>
      <dgm:spPr/>
      <dgm:t>
        <a:bodyPr/>
        <a:lstStyle/>
        <a:p>
          <a:endParaRPr lang="en-US"/>
        </a:p>
      </dgm:t>
    </dgm:pt>
    <dgm:pt modelId="{2A4AD678-7E1E-4901-9632-546049484886}">
      <dgm:prSet custT="1"/>
      <dgm:spPr/>
      <dgm:t>
        <a:bodyPr/>
        <a:lstStyle/>
        <a:p>
          <a:r>
            <a:rPr lang="en-US" sz="2000">
              <a:latin typeface="arial" panose="020B0604020202020204" pitchFamily="34" charset="0"/>
              <a:cs typeface="arial" panose="020B0604020202020204" pitchFamily="34" charset="0"/>
            </a:rPr>
            <a:t>SpO</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&lt;92% khí trời</a:t>
          </a:r>
        </a:p>
      </dgm:t>
    </dgm:pt>
    <dgm:pt modelId="{3A3DFD09-B30A-4B99-B37F-A0AD52D044BC}" type="parTrans" cxnId="{825FD8C4-4500-4C1C-B39B-2EBA03160FA4}">
      <dgm:prSet/>
      <dgm:spPr/>
      <dgm:t>
        <a:bodyPr/>
        <a:lstStyle/>
        <a:p>
          <a:endParaRPr lang="en-US"/>
        </a:p>
      </dgm:t>
    </dgm:pt>
    <dgm:pt modelId="{95247B10-0949-4AE9-8365-9365EA381135}" type="sibTrans" cxnId="{825FD8C4-4500-4C1C-B39B-2EBA03160FA4}">
      <dgm:prSet/>
      <dgm:spPr/>
      <dgm:t>
        <a:bodyPr/>
        <a:lstStyle/>
        <a:p>
          <a:endParaRPr lang="en-US"/>
        </a:p>
      </dgm:t>
    </dgm:pt>
    <dgm:pt modelId="{25A3143A-8BDE-4A17-A8E2-6A2AFEB3B2DD}">
      <dgm:prSet custT="1"/>
      <dgm:spPr/>
      <dgm:t>
        <a:bodyPr/>
        <a:lstStyle/>
        <a:p>
          <a:r>
            <a:rPr lang="en-US" sz="2000">
              <a:latin typeface="arial" panose="020B0604020202020204" pitchFamily="34" charset="0"/>
              <a:cs typeface="arial" panose="020B0604020202020204" pitchFamily="34" charset="0"/>
            </a:rPr>
            <a:t>Mất phế âm</a:t>
          </a:r>
        </a:p>
      </dgm:t>
    </dgm:pt>
    <dgm:pt modelId="{51E93467-5371-4DA5-8BA5-55B64AA3CC52}" type="parTrans" cxnId="{7E6AE1AB-7067-4F28-8589-07DF488A5BBE}">
      <dgm:prSet/>
      <dgm:spPr/>
      <dgm:t>
        <a:bodyPr/>
        <a:lstStyle/>
        <a:p>
          <a:endParaRPr lang="en-US"/>
        </a:p>
      </dgm:t>
    </dgm:pt>
    <dgm:pt modelId="{E4FBFE25-07DD-4427-9032-74CDF509C0D5}" type="sibTrans" cxnId="{7E6AE1AB-7067-4F28-8589-07DF488A5BBE}">
      <dgm:prSet/>
      <dgm:spPr/>
      <dgm:t>
        <a:bodyPr/>
        <a:lstStyle/>
        <a:p>
          <a:endParaRPr lang="en-US"/>
        </a:p>
      </dgm:t>
    </dgm:pt>
    <dgm:pt modelId="{E624BD5F-8BC4-4B70-8EEC-DC54055E70F6}">
      <dgm:prSet custT="1"/>
      <dgm:spPr/>
      <dgm:t>
        <a:bodyPr/>
        <a:lstStyle/>
        <a:p>
          <a:r>
            <a:rPr lang="en-US" sz="2000">
              <a:latin typeface="arial" panose="020B0604020202020204" pitchFamily="34" charset="0"/>
              <a:cs typeface="arial" panose="020B0604020202020204" pitchFamily="34" charset="0"/>
            </a:rPr>
            <a:t>Thở nhanh dai dẵng dù đã hít 3 lần SABA, </a:t>
          </a:r>
          <a:r>
            <a:rPr lang="en-US" sz="2000" b="1" i="1" u="sng">
              <a:latin typeface="arial" panose="020B0604020202020204" pitchFamily="34" charset="0"/>
              <a:cs typeface="arial" panose="020B0604020202020204" pitchFamily="34" charset="0"/>
            </a:rPr>
            <a:t>dù các dấu hiệu LS khác cải thiện</a:t>
          </a:r>
        </a:p>
      </dgm:t>
    </dgm:pt>
    <dgm:pt modelId="{9807CB1F-21A0-48C3-B71F-C3883592F30C}" type="parTrans" cxnId="{CF49BE18-E2AA-4D43-8F0E-F114F970372D}">
      <dgm:prSet/>
      <dgm:spPr/>
      <dgm:t>
        <a:bodyPr/>
        <a:lstStyle/>
        <a:p>
          <a:endParaRPr lang="en-US"/>
        </a:p>
      </dgm:t>
    </dgm:pt>
    <dgm:pt modelId="{B6C6FACB-0AF6-4053-9D89-DED205F3C4D9}" type="sibTrans" cxnId="{CF49BE18-E2AA-4D43-8F0E-F114F970372D}">
      <dgm:prSet/>
      <dgm:spPr/>
      <dgm:t>
        <a:bodyPr/>
        <a:lstStyle/>
        <a:p>
          <a:endParaRPr lang="en-US"/>
        </a:p>
      </dgm:t>
    </dgm:pt>
    <dgm:pt modelId="{729174B9-C201-40EE-8BAE-23B4C56E4054}">
      <dgm:prSet custT="1"/>
      <dgm:spPr/>
      <dgm:t>
        <a:bodyPr/>
        <a:lstStyle/>
        <a:p>
          <a:r>
            <a:rPr lang="vi-VN" sz="2000">
              <a:solidFill>
                <a:srgbClr val="00B050"/>
              </a:solidFill>
              <a:latin typeface="calibri" panose="020F0502020204030204" pitchFamily="34" charset="0"/>
              <a:cs typeface="calibri" panose="020F0502020204030204" pitchFamily="34" charset="0"/>
            </a:rPr>
            <a:t>Update: </a:t>
          </a:r>
          <a:r>
            <a:rPr lang="en-US" sz="2000">
              <a:solidFill>
                <a:srgbClr val="00B050"/>
              </a:solidFill>
              <a:latin typeface="calibri" panose="020F0502020204030204" pitchFamily="34" charset="0"/>
              <a:cs typeface="calibri" panose="020F0502020204030204" pitchFamily="34" charset="0"/>
            </a:rPr>
            <a:t>1 nhát MDI/ 5kg cân nặng. Trẻ 6-10kg thì 2 nhát xịt</a:t>
          </a:r>
        </a:p>
      </dgm:t>
    </dgm:pt>
    <dgm:pt modelId="{AD262984-9B96-4532-B50C-1FD456C9588D}" type="parTrans" cxnId="{13B55160-155D-4AF9-BFAF-7C09A8C52E34}">
      <dgm:prSet/>
      <dgm:spPr/>
      <dgm:t>
        <a:bodyPr/>
        <a:lstStyle/>
        <a:p>
          <a:endParaRPr lang="en-US"/>
        </a:p>
      </dgm:t>
    </dgm:pt>
    <dgm:pt modelId="{10026EB9-30E9-4366-92A0-F8A8E913A91A}" type="sibTrans" cxnId="{13B55160-155D-4AF9-BFAF-7C09A8C52E34}">
      <dgm:prSet/>
      <dgm:spPr/>
      <dgm:t>
        <a:bodyPr/>
        <a:lstStyle/>
        <a:p>
          <a:endParaRPr lang="en-US"/>
        </a:p>
      </dgm:t>
    </dgm:pt>
    <dgm:pt modelId="{66D721E6-F76C-4099-A986-8E92A95851D4}" type="pres">
      <dgm:prSet presAssocID="{953AE819-7C1E-4230-95D9-465F10B2F4CE}" presName="linear" presStyleCnt="0">
        <dgm:presLayoutVars>
          <dgm:dir/>
          <dgm:animLvl val="lvl"/>
          <dgm:resizeHandles val="exact"/>
        </dgm:presLayoutVars>
      </dgm:prSet>
      <dgm:spPr/>
    </dgm:pt>
    <dgm:pt modelId="{DE9A37DE-4DE4-4D9E-B0FF-13E04B7F1DDC}" type="pres">
      <dgm:prSet presAssocID="{3F338034-1ED9-4947-B32F-CC56023F9B7B}" presName="parentLin" presStyleCnt="0"/>
      <dgm:spPr/>
    </dgm:pt>
    <dgm:pt modelId="{18A34846-CFC8-4262-8CF0-FB0AF0DB929B}" type="pres">
      <dgm:prSet presAssocID="{3F338034-1ED9-4947-B32F-CC56023F9B7B}" presName="parentLeftMargin" presStyleLbl="node1" presStyleIdx="0" presStyleCnt="3"/>
      <dgm:spPr/>
    </dgm:pt>
    <dgm:pt modelId="{87358152-1BB0-41C6-8840-10E64F2CF5B7}" type="pres">
      <dgm:prSet presAssocID="{3F338034-1ED9-4947-B32F-CC56023F9B7B}" presName="parentText" presStyleLbl="node1" presStyleIdx="0" presStyleCnt="3">
        <dgm:presLayoutVars>
          <dgm:chMax val="0"/>
          <dgm:bulletEnabled val="1"/>
        </dgm:presLayoutVars>
      </dgm:prSet>
      <dgm:spPr/>
    </dgm:pt>
    <dgm:pt modelId="{85220196-4D45-4448-B9F1-AF269A5DB3DC}" type="pres">
      <dgm:prSet presAssocID="{3F338034-1ED9-4947-B32F-CC56023F9B7B}" presName="negativeSpace" presStyleCnt="0"/>
      <dgm:spPr/>
    </dgm:pt>
    <dgm:pt modelId="{70BA0FFE-7749-495B-AC1C-1B2F28D6BE40}" type="pres">
      <dgm:prSet presAssocID="{3F338034-1ED9-4947-B32F-CC56023F9B7B}" presName="childText" presStyleLbl="conFgAcc1" presStyleIdx="0" presStyleCnt="3">
        <dgm:presLayoutVars>
          <dgm:bulletEnabled val="1"/>
        </dgm:presLayoutVars>
      </dgm:prSet>
      <dgm:spPr/>
    </dgm:pt>
    <dgm:pt modelId="{E247EBD4-43FD-416B-86FF-0406303B5AD5}" type="pres">
      <dgm:prSet presAssocID="{3F0E5EC2-9B66-41C1-97B8-4E5360CA7F93}" presName="spaceBetweenRectangles" presStyleCnt="0"/>
      <dgm:spPr/>
    </dgm:pt>
    <dgm:pt modelId="{96DEF5B2-931E-4DA1-8468-9845133031C7}" type="pres">
      <dgm:prSet presAssocID="{E44B6B82-650C-4F0C-ADCD-CC35E14D4530}" presName="parentLin" presStyleCnt="0"/>
      <dgm:spPr/>
    </dgm:pt>
    <dgm:pt modelId="{3C2960FB-3EA8-418E-83A9-F8E46F6CEFA7}" type="pres">
      <dgm:prSet presAssocID="{E44B6B82-650C-4F0C-ADCD-CC35E14D4530}" presName="parentLeftMargin" presStyleLbl="node1" presStyleIdx="0" presStyleCnt="3"/>
      <dgm:spPr/>
    </dgm:pt>
    <dgm:pt modelId="{DD537856-6769-4F51-9E70-FD6B50B348B0}" type="pres">
      <dgm:prSet presAssocID="{E44B6B82-650C-4F0C-ADCD-CC35E14D4530}" presName="parentText" presStyleLbl="node1" presStyleIdx="1" presStyleCnt="3">
        <dgm:presLayoutVars>
          <dgm:chMax val="0"/>
          <dgm:bulletEnabled val="1"/>
        </dgm:presLayoutVars>
      </dgm:prSet>
      <dgm:spPr/>
    </dgm:pt>
    <dgm:pt modelId="{ECE1A95C-CFAD-4C97-9A25-D00ED4A18744}" type="pres">
      <dgm:prSet presAssocID="{E44B6B82-650C-4F0C-ADCD-CC35E14D4530}" presName="negativeSpace" presStyleCnt="0"/>
      <dgm:spPr/>
    </dgm:pt>
    <dgm:pt modelId="{5C55C640-8E22-4429-93D3-5C84AD649AF5}" type="pres">
      <dgm:prSet presAssocID="{E44B6B82-650C-4F0C-ADCD-CC35E14D4530}" presName="childText" presStyleLbl="conFgAcc1" presStyleIdx="1" presStyleCnt="3">
        <dgm:presLayoutVars>
          <dgm:bulletEnabled val="1"/>
        </dgm:presLayoutVars>
      </dgm:prSet>
      <dgm:spPr/>
    </dgm:pt>
    <dgm:pt modelId="{8C207DB4-BFF5-4255-834E-43D5643C9361}" type="pres">
      <dgm:prSet presAssocID="{5289F181-A705-4034-BDFA-C786A8C42EE9}" presName="spaceBetweenRectangles" presStyleCnt="0"/>
      <dgm:spPr/>
    </dgm:pt>
    <dgm:pt modelId="{3D95640A-C585-40D6-8A5B-E39332563AFF}" type="pres">
      <dgm:prSet presAssocID="{2FF48B4C-A6D0-4BE2-A1C8-944F51751627}" presName="parentLin" presStyleCnt="0"/>
      <dgm:spPr/>
    </dgm:pt>
    <dgm:pt modelId="{72CF40F3-3958-4CC0-A91D-917BA36EBBE3}" type="pres">
      <dgm:prSet presAssocID="{2FF48B4C-A6D0-4BE2-A1C8-944F51751627}" presName="parentLeftMargin" presStyleLbl="node1" presStyleIdx="1" presStyleCnt="3"/>
      <dgm:spPr/>
    </dgm:pt>
    <dgm:pt modelId="{7B5E2BD6-4FEC-4A76-94F9-34E35B5AF2D8}" type="pres">
      <dgm:prSet presAssocID="{2FF48B4C-A6D0-4BE2-A1C8-944F51751627}" presName="parentText" presStyleLbl="node1" presStyleIdx="2" presStyleCnt="3">
        <dgm:presLayoutVars>
          <dgm:chMax val="0"/>
          <dgm:bulletEnabled val="1"/>
        </dgm:presLayoutVars>
      </dgm:prSet>
      <dgm:spPr/>
    </dgm:pt>
    <dgm:pt modelId="{F1546903-2A56-442C-AEBC-91504881F091}" type="pres">
      <dgm:prSet presAssocID="{2FF48B4C-A6D0-4BE2-A1C8-944F51751627}" presName="negativeSpace" presStyleCnt="0"/>
      <dgm:spPr/>
    </dgm:pt>
    <dgm:pt modelId="{A5503323-9DCB-4A70-A2A8-D72A591B7335}" type="pres">
      <dgm:prSet presAssocID="{2FF48B4C-A6D0-4BE2-A1C8-944F51751627}" presName="childText" presStyleLbl="conFgAcc1" presStyleIdx="2" presStyleCnt="3" custLinFactNeighborY="18023">
        <dgm:presLayoutVars>
          <dgm:bulletEnabled val="1"/>
        </dgm:presLayoutVars>
      </dgm:prSet>
      <dgm:spPr/>
    </dgm:pt>
  </dgm:ptLst>
  <dgm:cxnLst>
    <dgm:cxn modelId="{DA2AE20C-1406-4264-B0F0-F7F5F7B5C31E}" type="presOf" srcId="{953AE819-7C1E-4230-95D9-465F10B2F4CE}" destId="{66D721E6-F76C-4099-A986-8E92A95851D4}" srcOrd="0" destOrd="0" presId="urn:microsoft.com/office/officeart/2005/8/layout/list1"/>
    <dgm:cxn modelId="{CF49BE18-E2AA-4D43-8F0E-F114F970372D}" srcId="{FE32A9F4-638E-4DAC-8966-80F09EC83926}" destId="{E624BD5F-8BC4-4B70-8EEC-DC54055E70F6}" srcOrd="0" destOrd="0" parTransId="{9807CB1F-21A0-48C3-B71F-C3883592F30C}" sibTransId="{B6C6FACB-0AF6-4053-9D89-DED205F3C4D9}"/>
    <dgm:cxn modelId="{69E5041A-00A7-4456-8825-445E41FFE032}" type="presOf" srcId="{FE32A9F4-638E-4DAC-8966-80F09EC83926}" destId="{5C55C640-8E22-4429-93D3-5C84AD649AF5}" srcOrd="0" destOrd="0" presId="urn:microsoft.com/office/officeart/2005/8/layout/list1"/>
    <dgm:cxn modelId="{06DF781A-3B81-4DA5-8F8D-DC08FCEFA719}" type="presOf" srcId="{E624BD5F-8BC4-4B70-8EEC-DC54055E70F6}" destId="{5C55C640-8E22-4429-93D3-5C84AD649AF5}" srcOrd="0" destOrd="1" presId="urn:microsoft.com/office/officeart/2005/8/layout/list1"/>
    <dgm:cxn modelId="{D5421F24-C619-4116-B04B-5CDDA3396071}" srcId="{953AE819-7C1E-4230-95D9-465F10B2F4CE}" destId="{3F338034-1ED9-4947-B32F-CC56023F9B7B}" srcOrd="0" destOrd="0" parTransId="{6717F96D-6F4D-48D8-88E6-ADBABCC5429E}" sibTransId="{3F0E5EC2-9B66-41C1-97B8-4E5360CA7F93}"/>
    <dgm:cxn modelId="{52F5FA25-F8E2-4BCF-B5C4-6E8418AB809C}" srcId="{2FF48B4C-A6D0-4BE2-A1C8-944F51751627}" destId="{7EF4D174-9816-4199-8689-D0D2026BC858}" srcOrd="0" destOrd="0" parTransId="{43B7F80B-8873-4DEB-9FB0-6BF2133DDA99}" sibTransId="{6E9C26F3-449D-4E9E-9890-D181E1D6990C}"/>
    <dgm:cxn modelId="{FACEC928-F4E5-4E73-9B67-56222BE4DBF3}" type="presOf" srcId="{7EF4D174-9816-4199-8689-D0D2026BC858}" destId="{A5503323-9DCB-4A70-A2A8-D72A591B7335}" srcOrd="0" destOrd="0" presId="urn:microsoft.com/office/officeart/2005/8/layout/list1"/>
    <dgm:cxn modelId="{932EF428-1AE0-4DB0-925A-CE3E269453E5}" type="presOf" srcId="{E44B6B82-650C-4F0C-ADCD-CC35E14D4530}" destId="{DD537856-6769-4F51-9E70-FD6B50B348B0}" srcOrd="1" destOrd="0" presId="urn:microsoft.com/office/officeart/2005/8/layout/list1"/>
    <dgm:cxn modelId="{34894735-21DD-474D-9FC2-C31C77B9C590}" srcId="{3F338034-1ED9-4947-B32F-CC56023F9B7B}" destId="{C6B3B533-928E-4C05-BBF2-CFAB1CD8540B}" srcOrd="1" destOrd="0" parTransId="{800D21D2-6F1E-4389-9122-0E290B71680F}" sibTransId="{988C18B4-4AB1-43CA-BBC4-8FB3E746F705}"/>
    <dgm:cxn modelId="{594B343B-98B5-41DB-A7AA-0DE02403D578}" type="presOf" srcId="{3F338034-1ED9-4947-B32F-CC56023F9B7B}" destId="{18A34846-CFC8-4262-8CF0-FB0AF0DB929B}" srcOrd="0" destOrd="0" presId="urn:microsoft.com/office/officeart/2005/8/layout/list1"/>
    <dgm:cxn modelId="{13B55160-155D-4AF9-BFAF-7C09A8C52E34}" srcId="{FE32A9F4-638E-4DAC-8966-80F09EC83926}" destId="{729174B9-C201-40EE-8BAE-23B4C56E4054}" srcOrd="1" destOrd="0" parTransId="{AD262984-9B96-4532-B50C-1FD456C9588D}" sibTransId="{10026EB9-30E9-4366-92A0-F8A8E913A91A}"/>
    <dgm:cxn modelId="{A9905764-E02D-4163-BB4A-B953B7BC1360}" type="presOf" srcId="{C6B3B533-928E-4C05-BBF2-CFAB1CD8540B}" destId="{70BA0FFE-7749-495B-AC1C-1B2F28D6BE40}" srcOrd="0" destOrd="1" presId="urn:microsoft.com/office/officeart/2005/8/layout/list1"/>
    <dgm:cxn modelId="{69A10B67-25EF-4B31-9F63-49FE899C1629}" type="presOf" srcId="{D9E628BE-9247-4686-ACEC-0F5EFB44072D}" destId="{70BA0FFE-7749-495B-AC1C-1B2F28D6BE40}" srcOrd="0" destOrd="2" presId="urn:microsoft.com/office/officeart/2005/8/layout/list1"/>
    <dgm:cxn modelId="{4D272568-5A9A-4046-8C47-DBEB7000CFC0}" srcId="{E44B6B82-650C-4F0C-ADCD-CC35E14D4530}" destId="{FE32A9F4-638E-4DAC-8966-80F09EC83926}" srcOrd="0" destOrd="0" parTransId="{F8EB898A-0F8E-4789-A8F3-89B0836C0501}" sibTransId="{420358C7-A2DF-45C2-A50A-8C9A4187687C}"/>
    <dgm:cxn modelId="{11021E4A-5EC9-44EF-A8A8-FA48539B99D1}" srcId="{953AE819-7C1E-4230-95D9-465F10B2F4CE}" destId="{E44B6B82-650C-4F0C-ADCD-CC35E14D4530}" srcOrd="1" destOrd="0" parTransId="{F7780EFF-E479-4FE4-BBC2-85EFFDCB1B1C}" sibTransId="{5289F181-A705-4034-BDFA-C786A8C42EE9}"/>
    <dgm:cxn modelId="{A3158B50-24BB-4EE8-BB30-8CDB854EE28D}" srcId="{3F338034-1ED9-4947-B32F-CC56023F9B7B}" destId="{D4F7E4A3-7603-48BD-A84D-2AFF636C3258}" srcOrd="0" destOrd="0" parTransId="{43731FFF-2789-45EB-B3EE-C4EA0B1549C9}" sibTransId="{DD8AF7AD-CC81-4D6F-BC0E-C4CC8F7ED690}"/>
    <dgm:cxn modelId="{162DFE76-5859-4527-A0F4-9C5F7BF24811}" type="presOf" srcId="{25A3143A-8BDE-4A17-A8E2-6A2AFEB3B2DD}" destId="{70BA0FFE-7749-495B-AC1C-1B2F28D6BE40}" srcOrd="0" destOrd="4" presId="urn:microsoft.com/office/officeart/2005/8/layout/list1"/>
    <dgm:cxn modelId="{0B0B3E77-500E-4932-AE11-E2ED2397361D}" type="presOf" srcId="{2FF48B4C-A6D0-4BE2-A1C8-944F51751627}" destId="{72CF40F3-3958-4CC0-A91D-917BA36EBBE3}" srcOrd="0" destOrd="0" presId="urn:microsoft.com/office/officeart/2005/8/layout/list1"/>
    <dgm:cxn modelId="{D939F17F-3556-4FE9-846D-76A74959E11E}" type="presOf" srcId="{3F338034-1ED9-4947-B32F-CC56023F9B7B}" destId="{87358152-1BB0-41C6-8840-10E64F2CF5B7}" srcOrd="1" destOrd="0" presId="urn:microsoft.com/office/officeart/2005/8/layout/list1"/>
    <dgm:cxn modelId="{97AB6886-9655-4A2A-9E34-B23B72CC5B3A}" type="presOf" srcId="{729174B9-C201-40EE-8BAE-23B4C56E4054}" destId="{5C55C640-8E22-4429-93D3-5C84AD649AF5}" srcOrd="0" destOrd="2" presId="urn:microsoft.com/office/officeart/2005/8/layout/list1"/>
    <dgm:cxn modelId="{C4261E8C-5B23-40D5-AC2F-7E0731BFDBB9}" srcId="{3F338034-1ED9-4947-B32F-CC56023F9B7B}" destId="{D9E628BE-9247-4686-ACEC-0F5EFB44072D}" srcOrd="2" destOrd="0" parTransId="{629FA93C-A8FB-408D-8B68-301C7FF622E5}" sibTransId="{2234BFAB-B6D2-4CB7-A1DC-D94C81B7B3E6}"/>
    <dgm:cxn modelId="{196232A2-F638-4C3C-AB76-BC57BBA62F12}" srcId="{953AE819-7C1E-4230-95D9-465F10B2F4CE}" destId="{2FF48B4C-A6D0-4BE2-A1C8-944F51751627}" srcOrd="2" destOrd="0" parTransId="{2D233ABB-1252-48CB-A22D-1FC79B35A050}" sibTransId="{9EDD0BF8-1A90-458B-9782-13B36B1F627B}"/>
    <dgm:cxn modelId="{7E6AE1AB-7067-4F28-8589-07DF488A5BBE}" srcId="{3F338034-1ED9-4947-B32F-CC56023F9B7B}" destId="{25A3143A-8BDE-4A17-A8E2-6A2AFEB3B2DD}" srcOrd="4" destOrd="0" parTransId="{51E93467-5371-4DA5-8BA5-55B64AA3CC52}" sibTransId="{E4FBFE25-07DD-4427-9032-74CDF509C0D5}"/>
    <dgm:cxn modelId="{825FD8C4-4500-4C1C-B39B-2EBA03160FA4}" srcId="{3F338034-1ED9-4947-B32F-CC56023F9B7B}" destId="{2A4AD678-7E1E-4901-9632-546049484886}" srcOrd="3" destOrd="0" parTransId="{3A3DFD09-B30A-4B99-B37F-A0AD52D044BC}" sibTransId="{95247B10-0949-4AE9-8365-9365EA381135}"/>
    <dgm:cxn modelId="{109A1ECA-871E-47B2-A465-A119ACB3130D}" type="presOf" srcId="{E44B6B82-650C-4F0C-ADCD-CC35E14D4530}" destId="{3C2960FB-3EA8-418E-83A9-F8E46F6CEFA7}" srcOrd="0" destOrd="0" presId="urn:microsoft.com/office/officeart/2005/8/layout/list1"/>
    <dgm:cxn modelId="{86471FD9-6FF2-4D45-85A4-151247E56D86}" type="presOf" srcId="{2A4AD678-7E1E-4901-9632-546049484886}" destId="{70BA0FFE-7749-495B-AC1C-1B2F28D6BE40}" srcOrd="0" destOrd="3" presId="urn:microsoft.com/office/officeart/2005/8/layout/list1"/>
    <dgm:cxn modelId="{44EC37E2-88BC-4408-976E-887FCF2BB634}" type="presOf" srcId="{2FF48B4C-A6D0-4BE2-A1C8-944F51751627}" destId="{7B5E2BD6-4FEC-4A76-94F9-34E35B5AF2D8}" srcOrd="1" destOrd="0" presId="urn:microsoft.com/office/officeart/2005/8/layout/list1"/>
    <dgm:cxn modelId="{314A4FE8-6A73-4123-A8F3-DB470345D07C}" type="presOf" srcId="{D4F7E4A3-7603-48BD-A84D-2AFF636C3258}" destId="{70BA0FFE-7749-495B-AC1C-1B2F28D6BE40}" srcOrd="0" destOrd="0" presId="urn:microsoft.com/office/officeart/2005/8/layout/list1"/>
    <dgm:cxn modelId="{9D71DB6F-6DCA-4964-882F-49E892E2839A}" type="presParOf" srcId="{66D721E6-F76C-4099-A986-8E92A95851D4}" destId="{DE9A37DE-4DE4-4D9E-B0FF-13E04B7F1DDC}" srcOrd="0" destOrd="0" presId="urn:microsoft.com/office/officeart/2005/8/layout/list1"/>
    <dgm:cxn modelId="{73876E6C-31FF-42EC-BFE2-56271C0FCEF3}" type="presParOf" srcId="{DE9A37DE-4DE4-4D9E-B0FF-13E04B7F1DDC}" destId="{18A34846-CFC8-4262-8CF0-FB0AF0DB929B}" srcOrd="0" destOrd="0" presId="urn:microsoft.com/office/officeart/2005/8/layout/list1"/>
    <dgm:cxn modelId="{D0FD5E2E-678C-4496-BEB9-4E7B5005EEDE}" type="presParOf" srcId="{DE9A37DE-4DE4-4D9E-B0FF-13E04B7F1DDC}" destId="{87358152-1BB0-41C6-8840-10E64F2CF5B7}" srcOrd="1" destOrd="0" presId="urn:microsoft.com/office/officeart/2005/8/layout/list1"/>
    <dgm:cxn modelId="{6F8816F6-EED0-44B0-9D8C-DCFA8D1EEC08}" type="presParOf" srcId="{66D721E6-F76C-4099-A986-8E92A95851D4}" destId="{85220196-4D45-4448-B9F1-AF269A5DB3DC}" srcOrd="1" destOrd="0" presId="urn:microsoft.com/office/officeart/2005/8/layout/list1"/>
    <dgm:cxn modelId="{9CBC33A6-8545-4602-952E-FEEA60A9AB39}" type="presParOf" srcId="{66D721E6-F76C-4099-A986-8E92A95851D4}" destId="{70BA0FFE-7749-495B-AC1C-1B2F28D6BE40}" srcOrd="2" destOrd="0" presId="urn:microsoft.com/office/officeart/2005/8/layout/list1"/>
    <dgm:cxn modelId="{9C793478-76F5-4D58-BAC4-0897605E31FA}" type="presParOf" srcId="{66D721E6-F76C-4099-A986-8E92A95851D4}" destId="{E247EBD4-43FD-416B-86FF-0406303B5AD5}" srcOrd="3" destOrd="0" presId="urn:microsoft.com/office/officeart/2005/8/layout/list1"/>
    <dgm:cxn modelId="{64A6DE6D-F6C8-41B2-8E29-E31FB3D4ADA1}" type="presParOf" srcId="{66D721E6-F76C-4099-A986-8E92A95851D4}" destId="{96DEF5B2-931E-4DA1-8468-9845133031C7}" srcOrd="4" destOrd="0" presId="urn:microsoft.com/office/officeart/2005/8/layout/list1"/>
    <dgm:cxn modelId="{CB786780-8F58-4067-A412-544F145FE24E}" type="presParOf" srcId="{96DEF5B2-931E-4DA1-8468-9845133031C7}" destId="{3C2960FB-3EA8-418E-83A9-F8E46F6CEFA7}" srcOrd="0" destOrd="0" presId="urn:microsoft.com/office/officeart/2005/8/layout/list1"/>
    <dgm:cxn modelId="{5EE0E714-631B-45EF-9ED5-5A793A0C1AFC}" type="presParOf" srcId="{96DEF5B2-931E-4DA1-8468-9845133031C7}" destId="{DD537856-6769-4F51-9E70-FD6B50B348B0}" srcOrd="1" destOrd="0" presId="urn:microsoft.com/office/officeart/2005/8/layout/list1"/>
    <dgm:cxn modelId="{4F3969C8-7DE9-4603-A9CD-660A67E29857}" type="presParOf" srcId="{66D721E6-F76C-4099-A986-8E92A95851D4}" destId="{ECE1A95C-CFAD-4C97-9A25-D00ED4A18744}" srcOrd="5" destOrd="0" presId="urn:microsoft.com/office/officeart/2005/8/layout/list1"/>
    <dgm:cxn modelId="{59F2394E-2020-4DDB-ADF9-F1F840EC332D}" type="presParOf" srcId="{66D721E6-F76C-4099-A986-8E92A95851D4}" destId="{5C55C640-8E22-4429-93D3-5C84AD649AF5}" srcOrd="6" destOrd="0" presId="urn:microsoft.com/office/officeart/2005/8/layout/list1"/>
    <dgm:cxn modelId="{270D0078-674E-48AA-8B5D-31F20C9192FB}" type="presParOf" srcId="{66D721E6-F76C-4099-A986-8E92A95851D4}" destId="{8C207DB4-BFF5-4255-834E-43D5643C9361}" srcOrd="7" destOrd="0" presId="urn:microsoft.com/office/officeart/2005/8/layout/list1"/>
    <dgm:cxn modelId="{A7DD367E-D99A-40F0-9C97-CEFFA51D8198}" type="presParOf" srcId="{66D721E6-F76C-4099-A986-8E92A95851D4}" destId="{3D95640A-C585-40D6-8A5B-E39332563AFF}" srcOrd="8" destOrd="0" presId="urn:microsoft.com/office/officeart/2005/8/layout/list1"/>
    <dgm:cxn modelId="{4A7E9E75-B353-4DCF-99BF-2B504FE6F9A1}" type="presParOf" srcId="{3D95640A-C585-40D6-8A5B-E39332563AFF}" destId="{72CF40F3-3958-4CC0-A91D-917BA36EBBE3}" srcOrd="0" destOrd="0" presId="urn:microsoft.com/office/officeart/2005/8/layout/list1"/>
    <dgm:cxn modelId="{4E9AF947-D786-4819-8987-DE6137CF8195}" type="presParOf" srcId="{3D95640A-C585-40D6-8A5B-E39332563AFF}" destId="{7B5E2BD6-4FEC-4A76-94F9-34E35B5AF2D8}" srcOrd="1" destOrd="0" presId="urn:microsoft.com/office/officeart/2005/8/layout/list1"/>
    <dgm:cxn modelId="{9EFA9B27-9919-4FE2-88DF-3E1011F632F1}" type="presParOf" srcId="{66D721E6-F76C-4099-A986-8E92A95851D4}" destId="{F1546903-2A56-442C-AEBC-91504881F091}" srcOrd="9" destOrd="0" presId="urn:microsoft.com/office/officeart/2005/8/layout/list1"/>
    <dgm:cxn modelId="{C6A2BAD4-FD7C-4466-B92E-60F75BF86C33}" type="presParOf" srcId="{66D721E6-F76C-4099-A986-8E92A95851D4}" destId="{A5503323-9DCB-4A70-A2A8-D72A591B733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CF881A-5F2B-476A-AB5D-C5C6CCB924A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25599838-3969-4135-9388-FF9577B166DF}">
      <dgm:prSet phldrT="[Text]"/>
      <dgm:spPr/>
      <dgm:t>
        <a:bodyPr/>
        <a:lstStyle/>
        <a:p>
          <a:r>
            <a:rPr lang="vi-VN">
              <a:latin typeface="cambria" panose="02040503050406030204" pitchFamily="18" charset="0"/>
              <a:ea typeface="cambria" panose="02040503050406030204" pitchFamily="18" charset="0"/>
            </a:rPr>
            <a:t>Hồi phục lại tình trạng tắc nghẽn đường thở </a:t>
          </a:r>
          <a:r>
            <a:rPr lang="en-US" b="1" i="1" u="sng">
              <a:latin typeface="cambria" panose="02040503050406030204" pitchFamily="18" charset="0"/>
              <a:ea typeface="cambria" panose="02040503050406030204" pitchFamily="18" charset="0"/>
            </a:rPr>
            <a:t>nhanh nhất </a:t>
          </a:r>
          <a:r>
            <a:rPr lang="en-US">
              <a:latin typeface="cambria" panose="02040503050406030204" pitchFamily="18" charset="0"/>
              <a:ea typeface="cambria" panose="02040503050406030204" pitchFamily="18" charset="0"/>
            </a:rPr>
            <a:t>bằng thuốc GPQ tác dụng nhanh</a:t>
          </a:r>
          <a:r>
            <a:rPr lang="vi-VN">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(SABA ± ipratropium)</a:t>
          </a:r>
        </a:p>
      </dgm:t>
    </dgm:pt>
    <dgm:pt modelId="{E9ACE901-1C18-4E87-9CF7-D2AC603B5F19}" type="parTrans" cxnId="{DD326EE6-95FE-4E6F-9FF3-71491F8D785B}">
      <dgm:prSet/>
      <dgm:spPr/>
      <dgm:t>
        <a:bodyPr/>
        <a:lstStyle/>
        <a:p>
          <a:endParaRPr lang="en-US"/>
        </a:p>
      </dgm:t>
    </dgm:pt>
    <dgm:pt modelId="{FD3DE9AD-2977-4276-811C-242623E411F1}" type="sibTrans" cxnId="{DD326EE6-95FE-4E6F-9FF3-71491F8D785B}">
      <dgm:prSet/>
      <dgm:spPr/>
      <dgm:t>
        <a:bodyPr/>
        <a:lstStyle/>
        <a:p>
          <a:endParaRPr lang="en-US"/>
        </a:p>
      </dgm:t>
    </dgm:pt>
    <dgm:pt modelId="{8D021626-B278-4DE1-8492-D6936990AAFA}">
      <dgm:prSet/>
      <dgm:spPr/>
      <dgm:t>
        <a:bodyPr/>
        <a:lstStyle/>
        <a:p>
          <a:r>
            <a:rPr lang="en-US">
              <a:latin typeface="cambria" panose="02040503050406030204" pitchFamily="18" charset="0"/>
              <a:ea typeface="cambria" panose="02040503050406030204" pitchFamily="18" charset="0"/>
            </a:rPr>
            <a:t>Sử dụng </a:t>
          </a:r>
          <a:r>
            <a:rPr lang="en-US" b="1" i="1" u="sng">
              <a:latin typeface="cambria" panose="02040503050406030204" pitchFamily="18" charset="0"/>
              <a:ea typeface="cambria" panose="02040503050406030204" pitchFamily="18" charset="0"/>
            </a:rPr>
            <a:t>sớm</a:t>
          </a:r>
          <a:r>
            <a:rPr lang="en-US">
              <a:latin typeface="cambria" panose="02040503050406030204" pitchFamily="18" charset="0"/>
              <a:ea typeface="cambria" panose="02040503050406030204" pitchFamily="18" charset="0"/>
            </a:rPr>
            <a:t> corticosteroid để làm giảm tình</a:t>
          </a:r>
          <a:r>
            <a:rPr lang="vi-VN">
              <a:latin typeface="cambria" panose="02040503050406030204" pitchFamily="18" charset="0"/>
              <a:ea typeface="cambria" panose="02040503050406030204" pitchFamily="18" charset="0"/>
            </a:rPr>
            <a:t> trạng viêm phù nề đường thở.</a:t>
          </a:r>
          <a:endParaRPr lang="en-US">
            <a:latin typeface="cambria" panose="02040503050406030204" pitchFamily="18" charset="0"/>
            <a:ea typeface="cambria" panose="02040503050406030204" pitchFamily="18" charset="0"/>
          </a:endParaRPr>
        </a:p>
      </dgm:t>
    </dgm:pt>
    <dgm:pt modelId="{E1F4F5CD-8634-4F90-A6C7-EF373DBDA9C3}" type="parTrans" cxnId="{DC1E2399-D1E5-43F0-98CD-A6C405CF8906}">
      <dgm:prSet/>
      <dgm:spPr/>
      <dgm:t>
        <a:bodyPr/>
        <a:lstStyle/>
        <a:p>
          <a:endParaRPr lang="en-US"/>
        </a:p>
      </dgm:t>
    </dgm:pt>
    <dgm:pt modelId="{251B0FB5-444C-472E-85D9-1E6E27031B80}" type="sibTrans" cxnId="{DC1E2399-D1E5-43F0-98CD-A6C405CF8906}">
      <dgm:prSet/>
      <dgm:spPr/>
      <dgm:t>
        <a:bodyPr/>
        <a:lstStyle/>
        <a:p>
          <a:endParaRPr lang="en-US"/>
        </a:p>
      </dgm:t>
    </dgm:pt>
    <dgm:pt modelId="{67D0D0CA-9472-4D39-AA23-79DB4A07700D}">
      <dgm:prSet/>
      <dgm:spPr/>
      <dgm:t>
        <a:bodyPr/>
        <a:lstStyle/>
        <a:p>
          <a:r>
            <a:rPr lang="vi-VN">
              <a:latin typeface="cambria" panose="02040503050406030204" pitchFamily="18" charset="0"/>
              <a:ea typeface="cambria" panose="02040503050406030204" pitchFamily="18" charset="0"/>
            </a:rPr>
            <a:t>Điều trị dựa trên độ nặng của cơn hen cấp.</a:t>
          </a:r>
          <a:endParaRPr lang="en-US">
            <a:latin typeface="cambria" panose="02040503050406030204" pitchFamily="18" charset="0"/>
            <a:ea typeface="cambria" panose="02040503050406030204" pitchFamily="18" charset="0"/>
          </a:endParaRPr>
        </a:p>
      </dgm:t>
    </dgm:pt>
    <dgm:pt modelId="{67BAA9C8-DE03-4257-857C-E0F53BD2018E}" type="parTrans" cxnId="{E5332333-3406-4A71-8D29-23EB0A8EB58F}">
      <dgm:prSet/>
      <dgm:spPr/>
      <dgm:t>
        <a:bodyPr/>
        <a:lstStyle/>
        <a:p>
          <a:endParaRPr lang="en-US"/>
        </a:p>
      </dgm:t>
    </dgm:pt>
    <dgm:pt modelId="{814082E3-8995-447C-A4DB-DB73CE2803C6}" type="sibTrans" cxnId="{E5332333-3406-4A71-8D29-23EB0A8EB58F}">
      <dgm:prSet/>
      <dgm:spPr/>
      <dgm:t>
        <a:bodyPr/>
        <a:lstStyle/>
        <a:p>
          <a:endParaRPr lang="en-US"/>
        </a:p>
      </dgm:t>
    </dgm:pt>
    <dgm:pt modelId="{0A2E0B8F-B500-45F4-A874-B21A695BAF03}">
      <dgm:prSet/>
      <dgm:spPr/>
      <dgm:t>
        <a:bodyPr/>
        <a:lstStyle/>
        <a:p>
          <a:r>
            <a:rPr lang="vi-VN">
              <a:latin typeface="cambria" panose="02040503050406030204" pitchFamily="18" charset="0"/>
              <a:ea typeface="cambria" panose="02040503050406030204" pitchFamily="18" charset="0"/>
            </a:rPr>
            <a:t>Sau khi ra cơn tiếp tục phòng ngừa tái cơn = </a:t>
          </a:r>
          <a:r>
            <a:rPr lang="en-US">
              <a:latin typeface="cambria" panose="02040503050406030204" pitchFamily="18" charset="0"/>
              <a:ea typeface="cambria" panose="02040503050406030204" pitchFamily="18" charset="0"/>
            </a:rPr>
            <a:t>kháng viêm</a:t>
          </a:r>
        </a:p>
      </dgm:t>
    </dgm:pt>
    <dgm:pt modelId="{6E73F5C5-4720-42D1-9F38-FA3608CC948C}" type="parTrans" cxnId="{E5B1F21D-5A79-45BC-81FD-BDF5065D8E37}">
      <dgm:prSet/>
      <dgm:spPr/>
      <dgm:t>
        <a:bodyPr/>
        <a:lstStyle/>
        <a:p>
          <a:endParaRPr lang="en-US"/>
        </a:p>
      </dgm:t>
    </dgm:pt>
    <dgm:pt modelId="{F9582467-3F2A-4A5F-830D-708135EB7838}" type="sibTrans" cxnId="{E5B1F21D-5A79-45BC-81FD-BDF5065D8E37}">
      <dgm:prSet/>
      <dgm:spPr/>
      <dgm:t>
        <a:bodyPr/>
        <a:lstStyle/>
        <a:p>
          <a:endParaRPr lang="en-US"/>
        </a:p>
      </dgm:t>
    </dgm:pt>
    <dgm:pt modelId="{A458C3A1-2907-43B6-9C03-A8023E2EA2E0}" type="pres">
      <dgm:prSet presAssocID="{26CF881A-5F2B-476A-AB5D-C5C6CCB924AF}" presName="Name0" presStyleCnt="0">
        <dgm:presLayoutVars>
          <dgm:chMax val="7"/>
          <dgm:chPref val="7"/>
          <dgm:dir/>
        </dgm:presLayoutVars>
      </dgm:prSet>
      <dgm:spPr/>
    </dgm:pt>
    <dgm:pt modelId="{394A5369-C54D-4217-AB10-3C337EDA4F40}" type="pres">
      <dgm:prSet presAssocID="{26CF881A-5F2B-476A-AB5D-C5C6CCB924AF}" presName="Name1" presStyleCnt="0"/>
      <dgm:spPr/>
    </dgm:pt>
    <dgm:pt modelId="{1EDCFD27-AC7A-4277-BE40-DA698921B563}" type="pres">
      <dgm:prSet presAssocID="{26CF881A-5F2B-476A-AB5D-C5C6CCB924AF}" presName="cycle" presStyleCnt="0"/>
      <dgm:spPr/>
    </dgm:pt>
    <dgm:pt modelId="{3BA1220F-BB9D-41AA-BBDF-18E65961AFF6}" type="pres">
      <dgm:prSet presAssocID="{26CF881A-5F2B-476A-AB5D-C5C6CCB924AF}" presName="srcNode" presStyleLbl="node1" presStyleIdx="0" presStyleCnt="4"/>
      <dgm:spPr/>
    </dgm:pt>
    <dgm:pt modelId="{156501AF-B0AD-4FA0-9B9E-FD41A1221EC5}" type="pres">
      <dgm:prSet presAssocID="{26CF881A-5F2B-476A-AB5D-C5C6CCB924AF}" presName="conn" presStyleLbl="parChTrans1D2" presStyleIdx="0" presStyleCnt="1"/>
      <dgm:spPr/>
    </dgm:pt>
    <dgm:pt modelId="{691BBAFF-CC75-4B49-A744-6A52E290AD8E}" type="pres">
      <dgm:prSet presAssocID="{26CF881A-5F2B-476A-AB5D-C5C6CCB924AF}" presName="extraNode" presStyleLbl="node1" presStyleIdx="0" presStyleCnt="4"/>
      <dgm:spPr/>
    </dgm:pt>
    <dgm:pt modelId="{BAAFAD11-9D76-4572-9A22-C3704F6C0EC1}" type="pres">
      <dgm:prSet presAssocID="{26CF881A-5F2B-476A-AB5D-C5C6CCB924AF}" presName="dstNode" presStyleLbl="node1" presStyleIdx="0" presStyleCnt="4"/>
      <dgm:spPr/>
    </dgm:pt>
    <dgm:pt modelId="{CB26B13A-2565-4F94-B807-EFD11B9660D8}" type="pres">
      <dgm:prSet presAssocID="{25599838-3969-4135-9388-FF9577B166DF}" presName="text_1" presStyleLbl="node1" presStyleIdx="0" presStyleCnt="4">
        <dgm:presLayoutVars>
          <dgm:bulletEnabled val="1"/>
        </dgm:presLayoutVars>
      </dgm:prSet>
      <dgm:spPr/>
    </dgm:pt>
    <dgm:pt modelId="{CF7F8272-BBB1-4C52-B70B-4B41B9481740}" type="pres">
      <dgm:prSet presAssocID="{25599838-3969-4135-9388-FF9577B166DF}" presName="accent_1" presStyleCnt="0"/>
      <dgm:spPr/>
    </dgm:pt>
    <dgm:pt modelId="{5B6B3BBC-384D-4A04-8393-3D5CD7B73374}" type="pres">
      <dgm:prSet presAssocID="{25599838-3969-4135-9388-FF9577B166DF}" presName="accentRepeatNode" presStyleLbl="solidFgAcc1" presStyleIdx="0" presStyleCnt="4"/>
      <dgm:spPr/>
    </dgm:pt>
    <dgm:pt modelId="{EA517DCF-53AD-4AC5-B538-E1B85756A80F}" type="pres">
      <dgm:prSet presAssocID="{8D021626-B278-4DE1-8492-D6936990AAFA}" presName="text_2" presStyleLbl="node1" presStyleIdx="1" presStyleCnt="4">
        <dgm:presLayoutVars>
          <dgm:bulletEnabled val="1"/>
        </dgm:presLayoutVars>
      </dgm:prSet>
      <dgm:spPr/>
    </dgm:pt>
    <dgm:pt modelId="{3C5C8D5E-15CC-4321-B710-B8AFA6695A51}" type="pres">
      <dgm:prSet presAssocID="{8D021626-B278-4DE1-8492-D6936990AAFA}" presName="accent_2" presStyleCnt="0"/>
      <dgm:spPr/>
    </dgm:pt>
    <dgm:pt modelId="{B13A8C39-0098-4BA7-85CE-E75210933CE2}" type="pres">
      <dgm:prSet presAssocID="{8D021626-B278-4DE1-8492-D6936990AAFA}" presName="accentRepeatNode" presStyleLbl="solidFgAcc1" presStyleIdx="1" presStyleCnt="4"/>
      <dgm:spPr/>
    </dgm:pt>
    <dgm:pt modelId="{7C9596C1-B2AF-4CB4-BE47-E56E9DF7BFD2}" type="pres">
      <dgm:prSet presAssocID="{67D0D0CA-9472-4D39-AA23-79DB4A07700D}" presName="text_3" presStyleLbl="node1" presStyleIdx="2" presStyleCnt="4">
        <dgm:presLayoutVars>
          <dgm:bulletEnabled val="1"/>
        </dgm:presLayoutVars>
      </dgm:prSet>
      <dgm:spPr/>
    </dgm:pt>
    <dgm:pt modelId="{20EA6211-A82D-4E5F-8525-557ED8613738}" type="pres">
      <dgm:prSet presAssocID="{67D0D0CA-9472-4D39-AA23-79DB4A07700D}" presName="accent_3" presStyleCnt="0"/>
      <dgm:spPr/>
    </dgm:pt>
    <dgm:pt modelId="{D5342A39-EA94-4AE4-91BA-D36244804B1F}" type="pres">
      <dgm:prSet presAssocID="{67D0D0CA-9472-4D39-AA23-79DB4A07700D}" presName="accentRepeatNode" presStyleLbl="solidFgAcc1" presStyleIdx="2" presStyleCnt="4"/>
      <dgm:spPr/>
    </dgm:pt>
    <dgm:pt modelId="{80718355-CDB9-43FD-B72D-27A0F4E9E800}" type="pres">
      <dgm:prSet presAssocID="{0A2E0B8F-B500-45F4-A874-B21A695BAF03}" presName="text_4" presStyleLbl="node1" presStyleIdx="3" presStyleCnt="4">
        <dgm:presLayoutVars>
          <dgm:bulletEnabled val="1"/>
        </dgm:presLayoutVars>
      </dgm:prSet>
      <dgm:spPr/>
    </dgm:pt>
    <dgm:pt modelId="{0E8D4FA0-F294-4402-9FF5-7E9BEFC95B22}" type="pres">
      <dgm:prSet presAssocID="{0A2E0B8F-B500-45F4-A874-B21A695BAF03}" presName="accent_4" presStyleCnt="0"/>
      <dgm:spPr/>
    </dgm:pt>
    <dgm:pt modelId="{FF73F66A-4F40-4D8B-A8BB-EA3ADA9677DE}" type="pres">
      <dgm:prSet presAssocID="{0A2E0B8F-B500-45F4-A874-B21A695BAF03}" presName="accentRepeatNode" presStyleLbl="solidFgAcc1" presStyleIdx="3" presStyleCnt="4"/>
      <dgm:spPr/>
    </dgm:pt>
  </dgm:ptLst>
  <dgm:cxnLst>
    <dgm:cxn modelId="{E5B1F21D-5A79-45BC-81FD-BDF5065D8E37}" srcId="{26CF881A-5F2B-476A-AB5D-C5C6CCB924AF}" destId="{0A2E0B8F-B500-45F4-A874-B21A695BAF03}" srcOrd="3" destOrd="0" parTransId="{6E73F5C5-4720-42D1-9F38-FA3608CC948C}" sibTransId="{F9582467-3F2A-4A5F-830D-708135EB7838}"/>
    <dgm:cxn modelId="{E5332333-3406-4A71-8D29-23EB0A8EB58F}" srcId="{26CF881A-5F2B-476A-AB5D-C5C6CCB924AF}" destId="{67D0D0CA-9472-4D39-AA23-79DB4A07700D}" srcOrd="2" destOrd="0" parTransId="{67BAA9C8-DE03-4257-857C-E0F53BD2018E}" sibTransId="{814082E3-8995-447C-A4DB-DB73CE2803C6}"/>
    <dgm:cxn modelId="{E90BC564-CBDC-4FE7-B5A0-31CC8C25A713}" type="presOf" srcId="{25599838-3969-4135-9388-FF9577B166DF}" destId="{CB26B13A-2565-4F94-B807-EFD11B9660D8}" srcOrd="0" destOrd="0" presId="urn:microsoft.com/office/officeart/2008/layout/VerticalCurvedList"/>
    <dgm:cxn modelId="{499CEE6C-40CE-46AC-A535-629F5A57295A}" type="presOf" srcId="{8D021626-B278-4DE1-8492-D6936990AAFA}" destId="{EA517DCF-53AD-4AC5-B538-E1B85756A80F}" srcOrd="0" destOrd="0" presId="urn:microsoft.com/office/officeart/2008/layout/VerticalCurvedList"/>
    <dgm:cxn modelId="{64258C90-0D84-420F-8EF8-253F22ECCBB4}" type="presOf" srcId="{67D0D0CA-9472-4D39-AA23-79DB4A07700D}" destId="{7C9596C1-B2AF-4CB4-BE47-E56E9DF7BFD2}" srcOrd="0" destOrd="0" presId="urn:microsoft.com/office/officeart/2008/layout/VerticalCurvedList"/>
    <dgm:cxn modelId="{DDB76A96-50B2-4405-ABEB-39C52D0938F4}" type="presOf" srcId="{FD3DE9AD-2977-4276-811C-242623E411F1}" destId="{156501AF-B0AD-4FA0-9B9E-FD41A1221EC5}" srcOrd="0" destOrd="0" presId="urn:microsoft.com/office/officeart/2008/layout/VerticalCurvedList"/>
    <dgm:cxn modelId="{DC1E2399-D1E5-43F0-98CD-A6C405CF8906}" srcId="{26CF881A-5F2B-476A-AB5D-C5C6CCB924AF}" destId="{8D021626-B278-4DE1-8492-D6936990AAFA}" srcOrd="1" destOrd="0" parTransId="{E1F4F5CD-8634-4F90-A6C7-EF373DBDA9C3}" sibTransId="{251B0FB5-444C-472E-85D9-1E6E27031B80}"/>
    <dgm:cxn modelId="{6BEB67DE-8B0A-4828-9196-D78C068B8438}" type="presOf" srcId="{0A2E0B8F-B500-45F4-A874-B21A695BAF03}" destId="{80718355-CDB9-43FD-B72D-27A0F4E9E800}" srcOrd="0" destOrd="0" presId="urn:microsoft.com/office/officeart/2008/layout/VerticalCurvedList"/>
    <dgm:cxn modelId="{DD326EE6-95FE-4E6F-9FF3-71491F8D785B}" srcId="{26CF881A-5F2B-476A-AB5D-C5C6CCB924AF}" destId="{25599838-3969-4135-9388-FF9577B166DF}" srcOrd="0" destOrd="0" parTransId="{E9ACE901-1C18-4E87-9CF7-D2AC603B5F19}" sibTransId="{FD3DE9AD-2977-4276-811C-242623E411F1}"/>
    <dgm:cxn modelId="{9EDEA5EA-54AD-422A-90CB-CD492BE94908}" type="presOf" srcId="{26CF881A-5F2B-476A-AB5D-C5C6CCB924AF}" destId="{A458C3A1-2907-43B6-9C03-A8023E2EA2E0}" srcOrd="0" destOrd="0" presId="urn:microsoft.com/office/officeart/2008/layout/VerticalCurvedList"/>
    <dgm:cxn modelId="{9413FD3F-93F5-44AB-8D88-4EBBCAD3988B}" type="presParOf" srcId="{A458C3A1-2907-43B6-9C03-A8023E2EA2E0}" destId="{394A5369-C54D-4217-AB10-3C337EDA4F40}" srcOrd="0" destOrd="0" presId="urn:microsoft.com/office/officeart/2008/layout/VerticalCurvedList"/>
    <dgm:cxn modelId="{2949F8EE-E053-48A6-8DA9-31B6D6AA572E}" type="presParOf" srcId="{394A5369-C54D-4217-AB10-3C337EDA4F40}" destId="{1EDCFD27-AC7A-4277-BE40-DA698921B563}" srcOrd="0" destOrd="0" presId="urn:microsoft.com/office/officeart/2008/layout/VerticalCurvedList"/>
    <dgm:cxn modelId="{1C28A2E0-A05B-4A67-B28F-F919E256C94C}" type="presParOf" srcId="{1EDCFD27-AC7A-4277-BE40-DA698921B563}" destId="{3BA1220F-BB9D-41AA-BBDF-18E65961AFF6}" srcOrd="0" destOrd="0" presId="urn:microsoft.com/office/officeart/2008/layout/VerticalCurvedList"/>
    <dgm:cxn modelId="{5D1980FE-D6F0-4859-8717-80EEF402875E}" type="presParOf" srcId="{1EDCFD27-AC7A-4277-BE40-DA698921B563}" destId="{156501AF-B0AD-4FA0-9B9E-FD41A1221EC5}" srcOrd="1" destOrd="0" presId="urn:microsoft.com/office/officeart/2008/layout/VerticalCurvedList"/>
    <dgm:cxn modelId="{BD3EB0C6-8918-4844-AA16-43FC9646ECA5}" type="presParOf" srcId="{1EDCFD27-AC7A-4277-BE40-DA698921B563}" destId="{691BBAFF-CC75-4B49-A744-6A52E290AD8E}" srcOrd="2" destOrd="0" presId="urn:microsoft.com/office/officeart/2008/layout/VerticalCurvedList"/>
    <dgm:cxn modelId="{154D9FDF-034E-4396-8CA6-23B2B3C2D761}" type="presParOf" srcId="{1EDCFD27-AC7A-4277-BE40-DA698921B563}" destId="{BAAFAD11-9D76-4572-9A22-C3704F6C0EC1}" srcOrd="3" destOrd="0" presId="urn:microsoft.com/office/officeart/2008/layout/VerticalCurvedList"/>
    <dgm:cxn modelId="{133F5E93-BF0B-48A9-B992-AC455FEF44FB}" type="presParOf" srcId="{394A5369-C54D-4217-AB10-3C337EDA4F40}" destId="{CB26B13A-2565-4F94-B807-EFD11B9660D8}" srcOrd="1" destOrd="0" presId="urn:microsoft.com/office/officeart/2008/layout/VerticalCurvedList"/>
    <dgm:cxn modelId="{2D69E197-9CBF-4338-B163-62F47AEEEB9E}" type="presParOf" srcId="{394A5369-C54D-4217-AB10-3C337EDA4F40}" destId="{CF7F8272-BBB1-4C52-B70B-4B41B9481740}" srcOrd="2" destOrd="0" presId="urn:microsoft.com/office/officeart/2008/layout/VerticalCurvedList"/>
    <dgm:cxn modelId="{DE8CD92E-BCB7-4AD1-BB5F-A05110958D80}" type="presParOf" srcId="{CF7F8272-BBB1-4C52-B70B-4B41B9481740}" destId="{5B6B3BBC-384D-4A04-8393-3D5CD7B73374}" srcOrd="0" destOrd="0" presId="urn:microsoft.com/office/officeart/2008/layout/VerticalCurvedList"/>
    <dgm:cxn modelId="{6C6DCD21-7F0F-43FD-A00F-58A3A7D4D767}" type="presParOf" srcId="{394A5369-C54D-4217-AB10-3C337EDA4F40}" destId="{EA517DCF-53AD-4AC5-B538-E1B85756A80F}" srcOrd="3" destOrd="0" presId="urn:microsoft.com/office/officeart/2008/layout/VerticalCurvedList"/>
    <dgm:cxn modelId="{CE039798-25DB-4F92-B8C3-5B311A326558}" type="presParOf" srcId="{394A5369-C54D-4217-AB10-3C337EDA4F40}" destId="{3C5C8D5E-15CC-4321-B710-B8AFA6695A51}" srcOrd="4" destOrd="0" presId="urn:microsoft.com/office/officeart/2008/layout/VerticalCurvedList"/>
    <dgm:cxn modelId="{55E884F2-302D-491C-AB7C-62F34FC0E720}" type="presParOf" srcId="{3C5C8D5E-15CC-4321-B710-B8AFA6695A51}" destId="{B13A8C39-0098-4BA7-85CE-E75210933CE2}" srcOrd="0" destOrd="0" presId="urn:microsoft.com/office/officeart/2008/layout/VerticalCurvedList"/>
    <dgm:cxn modelId="{2A5E092F-2F4B-44AA-9D47-E34E5156A85A}" type="presParOf" srcId="{394A5369-C54D-4217-AB10-3C337EDA4F40}" destId="{7C9596C1-B2AF-4CB4-BE47-E56E9DF7BFD2}" srcOrd="5" destOrd="0" presId="urn:microsoft.com/office/officeart/2008/layout/VerticalCurvedList"/>
    <dgm:cxn modelId="{F0766548-7ECF-4313-BB32-2A8C848DEBD8}" type="presParOf" srcId="{394A5369-C54D-4217-AB10-3C337EDA4F40}" destId="{20EA6211-A82D-4E5F-8525-557ED8613738}" srcOrd="6" destOrd="0" presId="urn:microsoft.com/office/officeart/2008/layout/VerticalCurvedList"/>
    <dgm:cxn modelId="{7488F8AA-C84C-4977-AED5-44408F8DC3B3}" type="presParOf" srcId="{20EA6211-A82D-4E5F-8525-557ED8613738}" destId="{D5342A39-EA94-4AE4-91BA-D36244804B1F}" srcOrd="0" destOrd="0" presId="urn:microsoft.com/office/officeart/2008/layout/VerticalCurvedList"/>
    <dgm:cxn modelId="{49F9B023-FB0E-4A43-B3A5-792472360539}" type="presParOf" srcId="{394A5369-C54D-4217-AB10-3C337EDA4F40}" destId="{80718355-CDB9-43FD-B72D-27A0F4E9E800}" srcOrd="7" destOrd="0" presId="urn:microsoft.com/office/officeart/2008/layout/VerticalCurvedList"/>
    <dgm:cxn modelId="{2FA06BC4-E997-4D6D-B190-44CC8DAA15A7}" type="presParOf" srcId="{394A5369-C54D-4217-AB10-3C337EDA4F40}" destId="{0E8D4FA0-F294-4402-9FF5-7E9BEFC95B22}" srcOrd="8" destOrd="0" presId="urn:microsoft.com/office/officeart/2008/layout/VerticalCurvedList"/>
    <dgm:cxn modelId="{DFB3A14E-9947-41FD-A1A0-340A629948DD}" type="presParOf" srcId="{0E8D4FA0-F294-4402-9FF5-7E9BEFC95B22}" destId="{FF73F66A-4F40-4D8B-A8BB-EA3ADA9677D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D6AF3DC-A9D0-4B0F-A7BF-D6FBB18AC2B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C8B329CE-1050-4A65-A548-2A9D8733A55D}">
      <dgm:prSet phldrT="[Text]"/>
      <dgm:spPr/>
      <dgm:t>
        <a:bodyPr/>
        <a:lstStyle/>
        <a:p>
          <a:r>
            <a:rPr lang="vi-VN"/>
            <a:t>Cơn hen nặng</a:t>
          </a:r>
          <a:endParaRPr lang="en-US"/>
        </a:p>
      </dgm:t>
    </dgm:pt>
    <dgm:pt modelId="{404BC635-07AC-485C-A31D-012F88F042CA}" type="parTrans" cxnId="{2F602C5F-399F-4215-AF77-550FD598E45E}">
      <dgm:prSet/>
      <dgm:spPr/>
      <dgm:t>
        <a:bodyPr/>
        <a:lstStyle/>
        <a:p>
          <a:endParaRPr lang="en-US"/>
        </a:p>
      </dgm:t>
    </dgm:pt>
    <dgm:pt modelId="{1062C869-86D1-4A4F-A3CC-1E42388997DC}" type="sibTrans" cxnId="{2F602C5F-399F-4215-AF77-550FD598E45E}">
      <dgm:prSet/>
      <dgm:spPr/>
      <dgm:t>
        <a:bodyPr/>
        <a:lstStyle/>
        <a:p>
          <a:endParaRPr lang="en-US"/>
        </a:p>
      </dgm:t>
    </dgm:pt>
    <dgm:pt modelId="{949790EE-8D5E-4ADA-AF39-B5B543F207C5}">
      <dgm:prSet/>
      <dgm:spPr/>
      <dgm:t>
        <a:bodyPr/>
        <a:lstStyle/>
        <a:p>
          <a:r>
            <a:rPr lang="vi-VN"/>
            <a:t>Cơn hen TB kèm</a:t>
          </a:r>
          <a:endParaRPr lang="en-US"/>
        </a:p>
      </dgm:t>
    </dgm:pt>
    <dgm:pt modelId="{3CCAE4C5-058C-4523-B4A4-FA815C81D2B6}" type="parTrans" cxnId="{A2558CF5-11EB-4C0C-A733-09E482AEA3D0}">
      <dgm:prSet/>
      <dgm:spPr/>
      <dgm:t>
        <a:bodyPr/>
        <a:lstStyle/>
        <a:p>
          <a:endParaRPr lang="en-US"/>
        </a:p>
      </dgm:t>
    </dgm:pt>
    <dgm:pt modelId="{993E3C26-76AD-4272-893D-0B1C2E6D99C7}" type="sibTrans" cxnId="{A2558CF5-11EB-4C0C-A733-09E482AEA3D0}">
      <dgm:prSet/>
      <dgm:spPr/>
      <dgm:t>
        <a:bodyPr/>
        <a:lstStyle/>
        <a:p>
          <a:endParaRPr lang="en-US"/>
        </a:p>
      </dgm:t>
    </dgm:pt>
    <dgm:pt modelId="{4670F210-671F-4C6A-9581-8BB95BBB67A7}">
      <dgm:prSet/>
      <dgm:spPr/>
      <dgm:t>
        <a:bodyPr/>
        <a:lstStyle/>
        <a:p>
          <a:r>
            <a:rPr lang="vi-VN"/>
            <a:t>YTNC tử vong do </a:t>
          </a:r>
          <a:r>
            <a:rPr lang="en-US"/>
            <a:t>hen</a:t>
          </a:r>
        </a:p>
      </dgm:t>
    </dgm:pt>
    <dgm:pt modelId="{9E8DA6F9-7E0A-4AAE-B324-9A6A4A725D17}" type="parTrans" cxnId="{E1C50F71-502A-45A7-861A-8C7ADE4D05CB}">
      <dgm:prSet/>
      <dgm:spPr/>
      <dgm:t>
        <a:bodyPr/>
        <a:lstStyle/>
        <a:p>
          <a:endParaRPr lang="en-US"/>
        </a:p>
      </dgm:t>
    </dgm:pt>
    <dgm:pt modelId="{16EE1B10-40B1-4694-B976-140CDCB128AE}" type="sibTrans" cxnId="{E1C50F71-502A-45A7-861A-8C7ADE4D05CB}">
      <dgm:prSet/>
      <dgm:spPr/>
      <dgm:t>
        <a:bodyPr/>
        <a:lstStyle/>
        <a:p>
          <a:endParaRPr lang="en-US"/>
        </a:p>
      </dgm:t>
    </dgm:pt>
    <dgm:pt modelId="{FAF828C2-3124-4CE5-99AE-707D4AA18B01}">
      <dgm:prSet/>
      <dgm:spPr/>
      <dgm:t>
        <a:bodyPr/>
        <a:lstStyle/>
        <a:p>
          <a:r>
            <a:rPr lang="vi-VN"/>
            <a:t>Không đáp ứng Tx ban đầu</a:t>
          </a:r>
          <a:endParaRPr lang="en-US"/>
        </a:p>
      </dgm:t>
    </dgm:pt>
    <dgm:pt modelId="{2A93ACAE-970D-4D62-87DD-174B3A850194}" type="parTrans" cxnId="{3420286B-7720-474D-9113-50D1E54ABB6B}">
      <dgm:prSet/>
      <dgm:spPr/>
      <dgm:t>
        <a:bodyPr/>
        <a:lstStyle/>
        <a:p>
          <a:endParaRPr lang="en-US"/>
        </a:p>
      </dgm:t>
    </dgm:pt>
    <dgm:pt modelId="{ACC25D70-0DF7-4C08-BF0D-A0B4A4BC9E1A}" type="sibTrans" cxnId="{3420286B-7720-474D-9113-50D1E54ABB6B}">
      <dgm:prSet/>
      <dgm:spPr/>
      <dgm:t>
        <a:bodyPr/>
        <a:lstStyle/>
        <a:p>
          <a:endParaRPr lang="en-US"/>
        </a:p>
      </dgm:t>
    </dgm:pt>
    <dgm:pt modelId="{51FF27D1-A5CE-4904-B5B4-6E6A29DF1420}" type="pres">
      <dgm:prSet presAssocID="{8D6AF3DC-A9D0-4B0F-A7BF-D6FBB18AC2B0}" presName="linear" presStyleCnt="0">
        <dgm:presLayoutVars>
          <dgm:dir/>
          <dgm:animLvl val="lvl"/>
          <dgm:resizeHandles val="exact"/>
        </dgm:presLayoutVars>
      </dgm:prSet>
      <dgm:spPr/>
    </dgm:pt>
    <dgm:pt modelId="{E137B06D-3440-46A0-A998-B01F2178BC0C}" type="pres">
      <dgm:prSet presAssocID="{C8B329CE-1050-4A65-A548-2A9D8733A55D}" presName="parentLin" presStyleCnt="0"/>
      <dgm:spPr/>
    </dgm:pt>
    <dgm:pt modelId="{BE0F28C8-DBED-4608-85BD-BB1F734BD989}" type="pres">
      <dgm:prSet presAssocID="{C8B329CE-1050-4A65-A548-2A9D8733A55D}" presName="parentLeftMargin" presStyleLbl="node1" presStyleIdx="0" presStyleCnt="2"/>
      <dgm:spPr/>
    </dgm:pt>
    <dgm:pt modelId="{49196727-E300-4C30-80B0-447E65D78B08}" type="pres">
      <dgm:prSet presAssocID="{C8B329CE-1050-4A65-A548-2A9D8733A55D}" presName="parentText" presStyleLbl="node1" presStyleIdx="0" presStyleCnt="2">
        <dgm:presLayoutVars>
          <dgm:chMax val="0"/>
          <dgm:bulletEnabled val="1"/>
        </dgm:presLayoutVars>
      </dgm:prSet>
      <dgm:spPr/>
    </dgm:pt>
    <dgm:pt modelId="{5D640712-F0F2-494D-89B2-F5B3AFCD35D3}" type="pres">
      <dgm:prSet presAssocID="{C8B329CE-1050-4A65-A548-2A9D8733A55D}" presName="negativeSpace" presStyleCnt="0"/>
      <dgm:spPr/>
    </dgm:pt>
    <dgm:pt modelId="{7C1356D7-C71E-4B67-B648-B6A89EADC5CB}" type="pres">
      <dgm:prSet presAssocID="{C8B329CE-1050-4A65-A548-2A9D8733A55D}" presName="childText" presStyleLbl="conFgAcc1" presStyleIdx="0" presStyleCnt="2">
        <dgm:presLayoutVars>
          <dgm:bulletEnabled val="1"/>
        </dgm:presLayoutVars>
      </dgm:prSet>
      <dgm:spPr/>
    </dgm:pt>
    <dgm:pt modelId="{CDD3007B-5475-45A9-A7B6-74080EAD86E0}" type="pres">
      <dgm:prSet presAssocID="{1062C869-86D1-4A4F-A3CC-1E42388997DC}" presName="spaceBetweenRectangles" presStyleCnt="0"/>
      <dgm:spPr/>
    </dgm:pt>
    <dgm:pt modelId="{55EB9832-5BE6-4365-B632-AD12281E3746}" type="pres">
      <dgm:prSet presAssocID="{949790EE-8D5E-4ADA-AF39-B5B543F207C5}" presName="parentLin" presStyleCnt="0"/>
      <dgm:spPr/>
    </dgm:pt>
    <dgm:pt modelId="{7DA65216-4396-4AB2-BB20-A1D7FAD65ACF}" type="pres">
      <dgm:prSet presAssocID="{949790EE-8D5E-4ADA-AF39-B5B543F207C5}" presName="parentLeftMargin" presStyleLbl="node1" presStyleIdx="0" presStyleCnt="2"/>
      <dgm:spPr/>
    </dgm:pt>
    <dgm:pt modelId="{7CC22AB4-5861-4DC9-995B-C99CCF6CD7EF}" type="pres">
      <dgm:prSet presAssocID="{949790EE-8D5E-4ADA-AF39-B5B543F207C5}" presName="parentText" presStyleLbl="node1" presStyleIdx="1" presStyleCnt="2">
        <dgm:presLayoutVars>
          <dgm:chMax val="0"/>
          <dgm:bulletEnabled val="1"/>
        </dgm:presLayoutVars>
      </dgm:prSet>
      <dgm:spPr/>
    </dgm:pt>
    <dgm:pt modelId="{00B74C25-AECA-4B7B-B4D0-ACA301CA0F2D}" type="pres">
      <dgm:prSet presAssocID="{949790EE-8D5E-4ADA-AF39-B5B543F207C5}" presName="negativeSpace" presStyleCnt="0"/>
      <dgm:spPr/>
    </dgm:pt>
    <dgm:pt modelId="{BD2A8B95-DC64-47ED-9792-37F42BDD84BE}" type="pres">
      <dgm:prSet presAssocID="{949790EE-8D5E-4ADA-AF39-B5B543F207C5}" presName="childText" presStyleLbl="conFgAcc1" presStyleIdx="1" presStyleCnt="2">
        <dgm:presLayoutVars>
          <dgm:bulletEnabled val="1"/>
        </dgm:presLayoutVars>
      </dgm:prSet>
      <dgm:spPr/>
    </dgm:pt>
  </dgm:ptLst>
  <dgm:cxnLst>
    <dgm:cxn modelId="{3DE6E913-C76F-42A2-8409-D10102FDE37A}" type="presOf" srcId="{949790EE-8D5E-4ADA-AF39-B5B543F207C5}" destId="{7DA65216-4396-4AB2-BB20-A1D7FAD65ACF}" srcOrd="0" destOrd="0" presId="urn:microsoft.com/office/officeart/2005/8/layout/list1"/>
    <dgm:cxn modelId="{9F0E6F1E-D679-4F27-BAAB-C938F884B731}" type="presOf" srcId="{4670F210-671F-4C6A-9581-8BB95BBB67A7}" destId="{BD2A8B95-DC64-47ED-9792-37F42BDD84BE}" srcOrd="0" destOrd="1" presId="urn:microsoft.com/office/officeart/2005/8/layout/list1"/>
    <dgm:cxn modelId="{A1494E22-AD54-42E3-AF2C-3E9A9E46246B}" type="presOf" srcId="{C8B329CE-1050-4A65-A548-2A9D8733A55D}" destId="{49196727-E300-4C30-80B0-447E65D78B08}" srcOrd="1" destOrd="0" presId="urn:microsoft.com/office/officeart/2005/8/layout/list1"/>
    <dgm:cxn modelId="{2F602C5F-399F-4215-AF77-550FD598E45E}" srcId="{8D6AF3DC-A9D0-4B0F-A7BF-D6FBB18AC2B0}" destId="{C8B329CE-1050-4A65-A548-2A9D8733A55D}" srcOrd="0" destOrd="0" parTransId="{404BC635-07AC-485C-A31D-012F88F042CA}" sibTransId="{1062C869-86D1-4A4F-A3CC-1E42388997DC}"/>
    <dgm:cxn modelId="{3420286B-7720-474D-9113-50D1E54ABB6B}" srcId="{949790EE-8D5E-4ADA-AF39-B5B543F207C5}" destId="{FAF828C2-3124-4CE5-99AE-707D4AA18B01}" srcOrd="0" destOrd="0" parTransId="{2A93ACAE-970D-4D62-87DD-174B3A850194}" sibTransId="{ACC25D70-0DF7-4C08-BF0D-A0B4A4BC9E1A}"/>
    <dgm:cxn modelId="{E1C50F71-502A-45A7-861A-8C7ADE4D05CB}" srcId="{949790EE-8D5E-4ADA-AF39-B5B543F207C5}" destId="{4670F210-671F-4C6A-9581-8BB95BBB67A7}" srcOrd="1" destOrd="0" parTransId="{9E8DA6F9-7E0A-4AAE-B324-9A6A4A725D17}" sibTransId="{16EE1B10-40B1-4694-B976-140CDCB128AE}"/>
    <dgm:cxn modelId="{193563BD-A2A9-4491-8944-5E1B7C1399FF}" type="presOf" srcId="{C8B329CE-1050-4A65-A548-2A9D8733A55D}" destId="{BE0F28C8-DBED-4608-85BD-BB1F734BD989}" srcOrd="0" destOrd="0" presId="urn:microsoft.com/office/officeart/2005/8/layout/list1"/>
    <dgm:cxn modelId="{1D7DACC4-F475-4F48-86EA-6F0EB535761C}" type="presOf" srcId="{FAF828C2-3124-4CE5-99AE-707D4AA18B01}" destId="{BD2A8B95-DC64-47ED-9792-37F42BDD84BE}" srcOrd="0" destOrd="0" presId="urn:microsoft.com/office/officeart/2005/8/layout/list1"/>
    <dgm:cxn modelId="{DA56BBE4-7FEA-46C2-854E-6A3724DBF7A0}" type="presOf" srcId="{8D6AF3DC-A9D0-4B0F-A7BF-D6FBB18AC2B0}" destId="{51FF27D1-A5CE-4904-B5B4-6E6A29DF1420}" srcOrd="0" destOrd="0" presId="urn:microsoft.com/office/officeart/2005/8/layout/list1"/>
    <dgm:cxn modelId="{75344FEF-CE0B-42A2-9D16-7F59FCB9EA1F}" type="presOf" srcId="{949790EE-8D5E-4ADA-AF39-B5B543F207C5}" destId="{7CC22AB4-5861-4DC9-995B-C99CCF6CD7EF}" srcOrd="1" destOrd="0" presId="urn:microsoft.com/office/officeart/2005/8/layout/list1"/>
    <dgm:cxn modelId="{A2558CF5-11EB-4C0C-A733-09E482AEA3D0}" srcId="{8D6AF3DC-A9D0-4B0F-A7BF-D6FBB18AC2B0}" destId="{949790EE-8D5E-4ADA-AF39-B5B543F207C5}" srcOrd="1" destOrd="0" parTransId="{3CCAE4C5-058C-4523-B4A4-FA815C81D2B6}" sibTransId="{993E3C26-76AD-4272-893D-0B1C2E6D99C7}"/>
    <dgm:cxn modelId="{AA557AF1-FFBB-4033-BBEF-0D6D81558582}" type="presParOf" srcId="{51FF27D1-A5CE-4904-B5B4-6E6A29DF1420}" destId="{E137B06D-3440-46A0-A998-B01F2178BC0C}" srcOrd="0" destOrd="0" presId="urn:microsoft.com/office/officeart/2005/8/layout/list1"/>
    <dgm:cxn modelId="{3D2EA441-BB53-4C64-8F2F-2C93BBDB0BA2}" type="presParOf" srcId="{E137B06D-3440-46A0-A998-B01F2178BC0C}" destId="{BE0F28C8-DBED-4608-85BD-BB1F734BD989}" srcOrd="0" destOrd="0" presId="urn:microsoft.com/office/officeart/2005/8/layout/list1"/>
    <dgm:cxn modelId="{C0AF9259-D6ED-407B-94DB-469ECB635430}" type="presParOf" srcId="{E137B06D-3440-46A0-A998-B01F2178BC0C}" destId="{49196727-E300-4C30-80B0-447E65D78B08}" srcOrd="1" destOrd="0" presId="urn:microsoft.com/office/officeart/2005/8/layout/list1"/>
    <dgm:cxn modelId="{4A70A879-B285-401D-9DA8-951669807F94}" type="presParOf" srcId="{51FF27D1-A5CE-4904-B5B4-6E6A29DF1420}" destId="{5D640712-F0F2-494D-89B2-F5B3AFCD35D3}" srcOrd="1" destOrd="0" presId="urn:microsoft.com/office/officeart/2005/8/layout/list1"/>
    <dgm:cxn modelId="{0F67041B-1F74-489B-BECB-1CA24A82D1BF}" type="presParOf" srcId="{51FF27D1-A5CE-4904-B5B4-6E6A29DF1420}" destId="{7C1356D7-C71E-4B67-B648-B6A89EADC5CB}" srcOrd="2" destOrd="0" presId="urn:microsoft.com/office/officeart/2005/8/layout/list1"/>
    <dgm:cxn modelId="{8CFC61EC-E08B-4206-ABE7-7B20AB8177D0}" type="presParOf" srcId="{51FF27D1-A5CE-4904-B5B4-6E6A29DF1420}" destId="{CDD3007B-5475-45A9-A7B6-74080EAD86E0}" srcOrd="3" destOrd="0" presId="urn:microsoft.com/office/officeart/2005/8/layout/list1"/>
    <dgm:cxn modelId="{8A12177F-C5C0-4168-B03C-F3D4420774F7}" type="presParOf" srcId="{51FF27D1-A5CE-4904-B5B4-6E6A29DF1420}" destId="{55EB9832-5BE6-4365-B632-AD12281E3746}" srcOrd="4" destOrd="0" presId="urn:microsoft.com/office/officeart/2005/8/layout/list1"/>
    <dgm:cxn modelId="{941A4260-8AB3-4576-98F1-98835BBEEFEF}" type="presParOf" srcId="{55EB9832-5BE6-4365-B632-AD12281E3746}" destId="{7DA65216-4396-4AB2-BB20-A1D7FAD65ACF}" srcOrd="0" destOrd="0" presId="urn:microsoft.com/office/officeart/2005/8/layout/list1"/>
    <dgm:cxn modelId="{7A026E51-6E75-4B6C-82ED-3AA71A9BA3EF}" type="presParOf" srcId="{55EB9832-5BE6-4365-B632-AD12281E3746}" destId="{7CC22AB4-5861-4DC9-995B-C99CCF6CD7EF}" srcOrd="1" destOrd="0" presId="urn:microsoft.com/office/officeart/2005/8/layout/list1"/>
    <dgm:cxn modelId="{626AE7C1-690A-4A45-923A-94E02640A1B1}" type="presParOf" srcId="{51FF27D1-A5CE-4904-B5B4-6E6A29DF1420}" destId="{00B74C25-AECA-4B7B-B4D0-ACA301CA0F2D}" srcOrd="5" destOrd="0" presId="urn:microsoft.com/office/officeart/2005/8/layout/list1"/>
    <dgm:cxn modelId="{28758BC7-5B07-4EFA-AA04-098D91DA1692}" type="presParOf" srcId="{51FF27D1-A5CE-4904-B5B4-6E6A29DF1420}" destId="{BD2A8B95-DC64-47ED-9792-37F42BDD84B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22421E-05C9-49C0-AC9D-565228D68C6E}"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BE831BE3-77FB-4D04-963A-025996E7EA38}">
      <dgm:prSet phldrT="[Text]"/>
      <dgm:spPr/>
      <dgm:t>
        <a:bodyPr/>
        <a:lstStyle/>
        <a:p>
          <a:r>
            <a:rPr lang="vi-VN"/>
            <a:t>Điều trị cơn hen</a:t>
          </a:r>
          <a:endParaRPr lang="en-US"/>
        </a:p>
      </dgm:t>
    </dgm:pt>
    <dgm:pt modelId="{E7EF1FB5-E9DE-4A09-BACB-FDAD393C3D6F}" type="parTrans" cxnId="{15B2BBD9-8E96-4D59-83AB-07630F353408}">
      <dgm:prSet/>
      <dgm:spPr/>
      <dgm:t>
        <a:bodyPr/>
        <a:lstStyle/>
        <a:p>
          <a:endParaRPr lang="en-US"/>
        </a:p>
      </dgm:t>
    </dgm:pt>
    <dgm:pt modelId="{0B46A262-0418-43EA-88C4-B7E9BD912A1D}" type="sibTrans" cxnId="{15B2BBD9-8E96-4D59-83AB-07630F353408}">
      <dgm:prSet/>
      <dgm:spPr/>
      <dgm:t>
        <a:bodyPr/>
        <a:lstStyle/>
        <a:p>
          <a:endParaRPr lang="en-US"/>
        </a:p>
      </dgm:t>
    </dgm:pt>
    <dgm:pt modelId="{C01049DC-0232-494B-ADC2-7B320EED1302}">
      <dgm:prSet phldrT="[Text]"/>
      <dgm:spPr/>
      <dgm:t>
        <a:bodyPr/>
        <a:lstStyle/>
        <a:p>
          <a:r>
            <a:rPr lang="vi-VN"/>
            <a:t>Hỗ trợ hô hấp</a:t>
          </a:r>
          <a:endParaRPr lang="en-US"/>
        </a:p>
      </dgm:t>
    </dgm:pt>
    <dgm:pt modelId="{BD800B04-F3A4-46FD-A59F-BBE7B7FD767F}" type="parTrans" cxnId="{F6375A9B-5A71-4781-9DB3-9B66335CB2F9}">
      <dgm:prSet/>
      <dgm:spPr/>
      <dgm:t>
        <a:bodyPr/>
        <a:lstStyle/>
        <a:p>
          <a:endParaRPr lang="en-US"/>
        </a:p>
      </dgm:t>
    </dgm:pt>
    <dgm:pt modelId="{1D140A95-4B43-4FF5-A5DE-F85738B95FA2}" type="sibTrans" cxnId="{F6375A9B-5A71-4781-9DB3-9B66335CB2F9}">
      <dgm:prSet/>
      <dgm:spPr/>
      <dgm:t>
        <a:bodyPr/>
        <a:lstStyle/>
        <a:p>
          <a:endParaRPr lang="en-US"/>
        </a:p>
      </dgm:t>
    </dgm:pt>
    <dgm:pt modelId="{AE518C55-C639-4992-AAF2-5FF4B5F8FC0C}">
      <dgm:prSet phldrT="[Text]"/>
      <dgm:spPr/>
      <dgm:t>
        <a:bodyPr/>
        <a:lstStyle/>
        <a:p>
          <a:r>
            <a:rPr lang="vi-VN"/>
            <a:t>Giãn PQ</a:t>
          </a:r>
          <a:endParaRPr lang="en-US"/>
        </a:p>
      </dgm:t>
    </dgm:pt>
    <dgm:pt modelId="{2E48072B-136B-40EA-A911-23AA991EBE60}" type="parTrans" cxnId="{C2284674-CC7E-4DAE-AB1F-907BDF87B4DB}">
      <dgm:prSet/>
      <dgm:spPr/>
      <dgm:t>
        <a:bodyPr/>
        <a:lstStyle/>
        <a:p>
          <a:endParaRPr lang="en-US"/>
        </a:p>
      </dgm:t>
    </dgm:pt>
    <dgm:pt modelId="{3EBFEB57-24A5-4815-A665-43D4CF7337F0}" type="sibTrans" cxnId="{C2284674-CC7E-4DAE-AB1F-907BDF87B4DB}">
      <dgm:prSet/>
      <dgm:spPr/>
      <dgm:t>
        <a:bodyPr/>
        <a:lstStyle/>
        <a:p>
          <a:endParaRPr lang="en-US"/>
        </a:p>
      </dgm:t>
    </dgm:pt>
    <dgm:pt modelId="{A74941C9-3EB0-435D-93B7-6EDDAFE927FC}">
      <dgm:prSet phldrT="[Text]"/>
      <dgm:spPr/>
      <dgm:t>
        <a:bodyPr/>
        <a:lstStyle/>
        <a:p>
          <a:r>
            <a:rPr lang="vi-VN"/>
            <a:t>Corticosteroid</a:t>
          </a:r>
          <a:endParaRPr lang="en-US"/>
        </a:p>
      </dgm:t>
    </dgm:pt>
    <dgm:pt modelId="{B8FD9CA5-8AAD-41D9-9666-864F9D622B3B}" type="parTrans" cxnId="{F8F69741-349B-4522-B02F-7195DF1BA8DF}">
      <dgm:prSet/>
      <dgm:spPr/>
      <dgm:t>
        <a:bodyPr/>
        <a:lstStyle/>
        <a:p>
          <a:endParaRPr lang="en-US"/>
        </a:p>
      </dgm:t>
    </dgm:pt>
    <dgm:pt modelId="{1195B64C-8220-4D62-AD37-0C6CF32C6256}" type="sibTrans" cxnId="{F8F69741-349B-4522-B02F-7195DF1BA8DF}">
      <dgm:prSet/>
      <dgm:spPr/>
      <dgm:t>
        <a:bodyPr/>
        <a:lstStyle/>
        <a:p>
          <a:endParaRPr lang="en-US"/>
        </a:p>
      </dgm:t>
    </dgm:pt>
    <dgm:pt modelId="{9D87B341-1413-4D2B-87A3-2AF1E7C4C1EA}">
      <dgm:prSet phldrT="[Text]"/>
      <dgm:spPr/>
      <dgm:t>
        <a:bodyPr/>
        <a:lstStyle/>
        <a:p>
          <a:r>
            <a:rPr lang="vi-VN"/>
            <a:t>Thở O</a:t>
          </a:r>
          <a:r>
            <a:rPr lang="vi-VN" baseline="-25000"/>
            <a:t>2 khi SpO2&lt;92%</a:t>
          </a:r>
          <a:endParaRPr lang="en-US" baseline="-25000"/>
        </a:p>
      </dgm:t>
    </dgm:pt>
    <dgm:pt modelId="{BFECA376-A645-41AC-826F-B2E9251E2690}" type="parTrans" cxnId="{4FCCAFE3-69F5-474D-8C8D-A41BBD209F43}">
      <dgm:prSet/>
      <dgm:spPr/>
      <dgm:t>
        <a:bodyPr/>
        <a:lstStyle/>
        <a:p>
          <a:endParaRPr lang="en-US"/>
        </a:p>
      </dgm:t>
    </dgm:pt>
    <dgm:pt modelId="{A90E227C-19A2-49CA-A40E-AF0A74561F0B}" type="sibTrans" cxnId="{4FCCAFE3-69F5-474D-8C8D-A41BBD209F43}">
      <dgm:prSet/>
      <dgm:spPr/>
      <dgm:t>
        <a:bodyPr/>
        <a:lstStyle/>
        <a:p>
          <a:endParaRPr lang="en-US"/>
        </a:p>
      </dgm:t>
    </dgm:pt>
    <dgm:pt modelId="{E012E374-A302-4CC0-B4C3-D7C2CB166051}">
      <dgm:prSet phldrT="[Text]"/>
      <dgm:spPr/>
      <dgm:t>
        <a:bodyPr/>
        <a:lstStyle/>
        <a:p>
          <a:r>
            <a:rPr lang="en-US"/>
            <a:t>SABA</a:t>
          </a:r>
        </a:p>
      </dgm:t>
    </dgm:pt>
    <dgm:pt modelId="{70F8897B-9A59-4392-8F44-F7FEE854AA14}" type="parTrans" cxnId="{42563FE0-239E-4642-8FC5-288C783E8AF5}">
      <dgm:prSet/>
      <dgm:spPr/>
      <dgm:t>
        <a:bodyPr/>
        <a:lstStyle/>
        <a:p>
          <a:endParaRPr lang="en-US"/>
        </a:p>
      </dgm:t>
    </dgm:pt>
    <dgm:pt modelId="{4744CCF4-2599-4D80-84A3-8C920BF24596}" type="sibTrans" cxnId="{42563FE0-239E-4642-8FC5-288C783E8AF5}">
      <dgm:prSet/>
      <dgm:spPr/>
      <dgm:t>
        <a:bodyPr/>
        <a:lstStyle/>
        <a:p>
          <a:endParaRPr lang="en-US"/>
        </a:p>
      </dgm:t>
    </dgm:pt>
    <dgm:pt modelId="{37D9CC24-40F7-43B8-B8AE-4FC7A252A5A1}">
      <dgm:prSet/>
      <dgm:spPr/>
      <dgm:t>
        <a:bodyPr/>
        <a:lstStyle/>
        <a:p>
          <a:r>
            <a:rPr lang="en-US"/>
            <a:t>Ipratropium</a:t>
          </a:r>
          <a:r>
            <a:rPr lang="vi-VN"/>
            <a:t> </a:t>
          </a:r>
          <a:r>
            <a:rPr lang="en-US"/>
            <a:t>bromide</a:t>
          </a:r>
        </a:p>
      </dgm:t>
    </dgm:pt>
    <dgm:pt modelId="{8220864F-C327-43AC-9591-5F4BFA49133C}" type="parTrans" cxnId="{D43E19BB-83D6-4D43-85E9-EC0CE56FE057}">
      <dgm:prSet/>
      <dgm:spPr/>
      <dgm:t>
        <a:bodyPr/>
        <a:lstStyle/>
        <a:p>
          <a:endParaRPr lang="en-US"/>
        </a:p>
      </dgm:t>
    </dgm:pt>
    <dgm:pt modelId="{D8B4D710-DCE2-44D4-8A7C-693ED06B0EAE}" type="sibTrans" cxnId="{D43E19BB-83D6-4D43-85E9-EC0CE56FE057}">
      <dgm:prSet/>
      <dgm:spPr/>
      <dgm:t>
        <a:bodyPr/>
        <a:lstStyle/>
        <a:p>
          <a:endParaRPr lang="en-US"/>
        </a:p>
      </dgm:t>
    </dgm:pt>
    <dgm:pt modelId="{94A86878-B30F-4DAD-851D-2CBDFF131D45}">
      <dgm:prSet/>
      <dgm:spPr/>
      <dgm:t>
        <a:bodyPr/>
        <a:lstStyle/>
        <a:p>
          <a:r>
            <a:rPr lang="en-US"/>
            <a:t>Theophylline</a:t>
          </a:r>
        </a:p>
      </dgm:t>
    </dgm:pt>
    <dgm:pt modelId="{4742541C-71D7-4608-B61F-336A45AC6B75}" type="parTrans" cxnId="{914D7393-F617-4E27-8B16-D30E7849BFF2}">
      <dgm:prSet/>
      <dgm:spPr/>
      <dgm:t>
        <a:bodyPr/>
        <a:lstStyle/>
        <a:p>
          <a:endParaRPr lang="en-US"/>
        </a:p>
      </dgm:t>
    </dgm:pt>
    <dgm:pt modelId="{6C690279-2127-4317-805D-B1E56AF41D80}" type="sibTrans" cxnId="{914D7393-F617-4E27-8B16-D30E7849BFF2}">
      <dgm:prSet/>
      <dgm:spPr/>
      <dgm:t>
        <a:bodyPr/>
        <a:lstStyle/>
        <a:p>
          <a:endParaRPr lang="en-US"/>
        </a:p>
      </dgm:t>
    </dgm:pt>
    <dgm:pt modelId="{5AD84D52-8D9A-4F7A-82D1-18D12641270D}">
      <dgm:prSet/>
      <dgm:spPr/>
      <dgm:t>
        <a:bodyPr/>
        <a:lstStyle/>
        <a:p>
          <a:r>
            <a:rPr lang="vi-VN"/>
            <a:t>MgSO</a:t>
          </a:r>
          <a:r>
            <a:rPr lang="vi-VN" baseline="-25000"/>
            <a:t>4</a:t>
          </a:r>
          <a:endParaRPr lang="en-US" baseline="-25000"/>
        </a:p>
      </dgm:t>
    </dgm:pt>
    <dgm:pt modelId="{F611B4C0-5D54-4AB3-9098-34D0F65F0BC1}" type="parTrans" cxnId="{F0CE1475-3C90-46FD-933F-F3BDA43AC3C3}">
      <dgm:prSet/>
      <dgm:spPr/>
      <dgm:t>
        <a:bodyPr/>
        <a:lstStyle/>
        <a:p>
          <a:endParaRPr lang="en-US"/>
        </a:p>
      </dgm:t>
    </dgm:pt>
    <dgm:pt modelId="{169C05D5-5B0E-490E-A048-5C761F716E5F}" type="sibTrans" cxnId="{F0CE1475-3C90-46FD-933F-F3BDA43AC3C3}">
      <dgm:prSet/>
      <dgm:spPr/>
      <dgm:t>
        <a:bodyPr/>
        <a:lstStyle/>
        <a:p>
          <a:endParaRPr lang="en-US"/>
        </a:p>
      </dgm:t>
    </dgm:pt>
    <dgm:pt modelId="{7647A74F-040A-4D61-92E0-FB2AC915EDF2}">
      <dgm:prSet phldrT="[Text]"/>
      <dgm:spPr/>
      <dgm:t>
        <a:bodyPr/>
        <a:lstStyle/>
        <a:p>
          <a:r>
            <a:rPr lang="vi-VN"/>
            <a:t>OCS</a:t>
          </a:r>
          <a:endParaRPr lang="en-US"/>
        </a:p>
      </dgm:t>
    </dgm:pt>
    <dgm:pt modelId="{D7E5BD8A-18FF-464F-A9DC-BF5CABD78F36}" type="parTrans" cxnId="{558D4604-0293-4692-BF1A-36578F222223}">
      <dgm:prSet/>
      <dgm:spPr/>
      <dgm:t>
        <a:bodyPr/>
        <a:lstStyle/>
        <a:p>
          <a:endParaRPr lang="en-US"/>
        </a:p>
      </dgm:t>
    </dgm:pt>
    <dgm:pt modelId="{D8362B7A-256A-469E-9ADC-6E33BFE230EF}" type="sibTrans" cxnId="{558D4604-0293-4692-BF1A-36578F222223}">
      <dgm:prSet/>
      <dgm:spPr/>
      <dgm:t>
        <a:bodyPr/>
        <a:lstStyle/>
        <a:p>
          <a:endParaRPr lang="en-US"/>
        </a:p>
      </dgm:t>
    </dgm:pt>
    <dgm:pt modelId="{1D9D45CF-22BD-4764-8AD2-DD736F495902}">
      <dgm:prSet phldrT="[Text]"/>
      <dgm:spPr/>
      <dgm:t>
        <a:bodyPr/>
        <a:lstStyle/>
        <a:p>
          <a:r>
            <a:rPr lang="vi-VN"/>
            <a:t>SCS</a:t>
          </a:r>
          <a:endParaRPr lang="en-US"/>
        </a:p>
      </dgm:t>
    </dgm:pt>
    <dgm:pt modelId="{35E42C83-A503-43A5-BBFB-6AAD723FB9E6}" type="parTrans" cxnId="{90E065E5-5EE7-42B3-872B-9E5C89D80BC4}">
      <dgm:prSet/>
      <dgm:spPr/>
      <dgm:t>
        <a:bodyPr/>
        <a:lstStyle/>
        <a:p>
          <a:endParaRPr lang="en-US"/>
        </a:p>
      </dgm:t>
    </dgm:pt>
    <dgm:pt modelId="{11806AA2-08E5-4FB2-BD76-A1DB37CFBADA}" type="sibTrans" cxnId="{90E065E5-5EE7-42B3-872B-9E5C89D80BC4}">
      <dgm:prSet/>
      <dgm:spPr/>
      <dgm:t>
        <a:bodyPr/>
        <a:lstStyle/>
        <a:p>
          <a:endParaRPr lang="en-US"/>
        </a:p>
      </dgm:t>
    </dgm:pt>
    <dgm:pt modelId="{A9DC9104-F025-4E27-B4BA-A65CC0EE0075}">
      <dgm:prSet phldrT="[Text]"/>
      <dgm:spPr/>
      <dgm:t>
        <a:bodyPr/>
        <a:lstStyle/>
        <a:p>
          <a:r>
            <a:rPr lang="vi-VN"/>
            <a:t>ICS</a:t>
          </a:r>
          <a:endParaRPr lang="en-US"/>
        </a:p>
      </dgm:t>
    </dgm:pt>
    <dgm:pt modelId="{1C54B2AD-0B8F-4668-98AE-DAB8CA8C160E}" type="parTrans" cxnId="{0F928208-7376-4A6D-92C5-E7CECED5C84E}">
      <dgm:prSet/>
      <dgm:spPr/>
      <dgm:t>
        <a:bodyPr/>
        <a:lstStyle/>
        <a:p>
          <a:endParaRPr lang="en-US"/>
        </a:p>
      </dgm:t>
    </dgm:pt>
    <dgm:pt modelId="{22FF8623-081C-4BAF-ACFA-3708FF5A6208}" type="sibTrans" cxnId="{0F928208-7376-4A6D-92C5-E7CECED5C84E}">
      <dgm:prSet/>
      <dgm:spPr/>
      <dgm:t>
        <a:bodyPr/>
        <a:lstStyle/>
        <a:p>
          <a:endParaRPr lang="en-US"/>
        </a:p>
      </dgm:t>
    </dgm:pt>
    <dgm:pt modelId="{82723860-28E8-4200-871D-E9D5152418C0}" type="pres">
      <dgm:prSet presAssocID="{4222421E-05C9-49C0-AC9D-565228D68C6E}" presName="Name0" presStyleCnt="0">
        <dgm:presLayoutVars>
          <dgm:chPref val="1"/>
          <dgm:dir/>
          <dgm:animOne val="branch"/>
          <dgm:animLvl val="lvl"/>
          <dgm:resizeHandles val="exact"/>
        </dgm:presLayoutVars>
      </dgm:prSet>
      <dgm:spPr/>
    </dgm:pt>
    <dgm:pt modelId="{CFC210AE-5174-4B36-B4FF-CDE641F87029}" type="pres">
      <dgm:prSet presAssocID="{BE831BE3-77FB-4D04-963A-025996E7EA38}" presName="root1" presStyleCnt="0"/>
      <dgm:spPr/>
    </dgm:pt>
    <dgm:pt modelId="{4923C350-2405-4CDF-89B1-D240B7D4750F}" type="pres">
      <dgm:prSet presAssocID="{BE831BE3-77FB-4D04-963A-025996E7EA38}" presName="LevelOneTextNode" presStyleLbl="node0" presStyleIdx="0" presStyleCnt="1">
        <dgm:presLayoutVars>
          <dgm:chPref val="3"/>
        </dgm:presLayoutVars>
      </dgm:prSet>
      <dgm:spPr/>
    </dgm:pt>
    <dgm:pt modelId="{2AC49970-00FD-4037-9231-DC28EDC4AF4F}" type="pres">
      <dgm:prSet presAssocID="{BE831BE3-77FB-4D04-963A-025996E7EA38}" presName="level2hierChild" presStyleCnt="0"/>
      <dgm:spPr/>
    </dgm:pt>
    <dgm:pt modelId="{FAD5BB2F-4844-48BA-A835-66795C76B986}" type="pres">
      <dgm:prSet presAssocID="{BD800B04-F3A4-46FD-A59F-BBE7B7FD767F}" presName="conn2-1" presStyleLbl="parChTrans1D2" presStyleIdx="0" presStyleCnt="3"/>
      <dgm:spPr/>
    </dgm:pt>
    <dgm:pt modelId="{BE969926-98CB-460F-9151-6C757DF031AA}" type="pres">
      <dgm:prSet presAssocID="{BD800B04-F3A4-46FD-A59F-BBE7B7FD767F}" presName="connTx" presStyleLbl="parChTrans1D2" presStyleIdx="0" presStyleCnt="3"/>
      <dgm:spPr/>
    </dgm:pt>
    <dgm:pt modelId="{8C86FA39-BB68-4661-AEF8-20C208319A62}" type="pres">
      <dgm:prSet presAssocID="{C01049DC-0232-494B-ADC2-7B320EED1302}" presName="root2" presStyleCnt="0"/>
      <dgm:spPr/>
    </dgm:pt>
    <dgm:pt modelId="{F9EFDC38-DECD-469A-9998-F51F19777930}" type="pres">
      <dgm:prSet presAssocID="{C01049DC-0232-494B-ADC2-7B320EED1302}" presName="LevelTwoTextNode" presStyleLbl="node2" presStyleIdx="0" presStyleCnt="3">
        <dgm:presLayoutVars>
          <dgm:chPref val="3"/>
        </dgm:presLayoutVars>
      </dgm:prSet>
      <dgm:spPr/>
    </dgm:pt>
    <dgm:pt modelId="{419C62A3-2C19-419E-B0FD-5D15CB61BC20}" type="pres">
      <dgm:prSet presAssocID="{C01049DC-0232-494B-ADC2-7B320EED1302}" presName="level3hierChild" presStyleCnt="0"/>
      <dgm:spPr/>
    </dgm:pt>
    <dgm:pt modelId="{11CD591D-AB48-4422-A332-0EAAAF3E8038}" type="pres">
      <dgm:prSet presAssocID="{BFECA376-A645-41AC-826F-B2E9251E2690}" presName="conn2-1" presStyleLbl="parChTrans1D3" presStyleIdx="0" presStyleCnt="8"/>
      <dgm:spPr/>
    </dgm:pt>
    <dgm:pt modelId="{5B2CBC77-6BD6-44F6-B31C-E0C244E55FD9}" type="pres">
      <dgm:prSet presAssocID="{BFECA376-A645-41AC-826F-B2E9251E2690}" presName="connTx" presStyleLbl="parChTrans1D3" presStyleIdx="0" presStyleCnt="8"/>
      <dgm:spPr/>
    </dgm:pt>
    <dgm:pt modelId="{68DB91BB-A742-4639-B716-929E1B4CC002}" type="pres">
      <dgm:prSet presAssocID="{9D87B341-1413-4D2B-87A3-2AF1E7C4C1EA}" presName="root2" presStyleCnt="0"/>
      <dgm:spPr/>
    </dgm:pt>
    <dgm:pt modelId="{C9B49C7C-6A13-4EB4-8354-6CBBE3D4B631}" type="pres">
      <dgm:prSet presAssocID="{9D87B341-1413-4D2B-87A3-2AF1E7C4C1EA}" presName="LevelTwoTextNode" presStyleLbl="node3" presStyleIdx="0" presStyleCnt="8" custScaleX="126932">
        <dgm:presLayoutVars>
          <dgm:chPref val="3"/>
        </dgm:presLayoutVars>
      </dgm:prSet>
      <dgm:spPr/>
    </dgm:pt>
    <dgm:pt modelId="{13233D01-2D28-4876-A960-C22F9424B05B}" type="pres">
      <dgm:prSet presAssocID="{9D87B341-1413-4D2B-87A3-2AF1E7C4C1EA}" presName="level3hierChild" presStyleCnt="0"/>
      <dgm:spPr/>
    </dgm:pt>
    <dgm:pt modelId="{99239E89-0585-4B2B-A267-07736A13317E}" type="pres">
      <dgm:prSet presAssocID="{2E48072B-136B-40EA-A911-23AA991EBE60}" presName="conn2-1" presStyleLbl="parChTrans1D2" presStyleIdx="1" presStyleCnt="3"/>
      <dgm:spPr/>
    </dgm:pt>
    <dgm:pt modelId="{B88ACFB3-D829-4708-8548-CECC497D0268}" type="pres">
      <dgm:prSet presAssocID="{2E48072B-136B-40EA-A911-23AA991EBE60}" presName="connTx" presStyleLbl="parChTrans1D2" presStyleIdx="1" presStyleCnt="3"/>
      <dgm:spPr/>
    </dgm:pt>
    <dgm:pt modelId="{96D5E20C-9CEC-4EE4-B4B4-D0DCC81ABCC6}" type="pres">
      <dgm:prSet presAssocID="{AE518C55-C639-4992-AAF2-5FF4B5F8FC0C}" presName="root2" presStyleCnt="0"/>
      <dgm:spPr/>
    </dgm:pt>
    <dgm:pt modelId="{6B0D2B94-E67E-4582-B087-CC805E4EB75E}" type="pres">
      <dgm:prSet presAssocID="{AE518C55-C639-4992-AAF2-5FF4B5F8FC0C}" presName="LevelTwoTextNode" presStyleLbl="node2" presStyleIdx="1" presStyleCnt="3">
        <dgm:presLayoutVars>
          <dgm:chPref val="3"/>
        </dgm:presLayoutVars>
      </dgm:prSet>
      <dgm:spPr/>
    </dgm:pt>
    <dgm:pt modelId="{3F81A2DE-FE8D-4274-92C5-BA978B399AB1}" type="pres">
      <dgm:prSet presAssocID="{AE518C55-C639-4992-AAF2-5FF4B5F8FC0C}" presName="level3hierChild" presStyleCnt="0"/>
      <dgm:spPr/>
    </dgm:pt>
    <dgm:pt modelId="{37E0CB53-C03E-4E55-BE35-E0BB49B28387}" type="pres">
      <dgm:prSet presAssocID="{70F8897B-9A59-4392-8F44-F7FEE854AA14}" presName="conn2-1" presStyleLbl="parChTrans1D3" presStyleIdx="1" presStyleCnt="8"/>
      <dgm:spPr/>
    </dgm:pt>
    <dgm:pt modelId="{BF3BC683-D508-443F-BD34-224075EE44AE}" type="pres">
      <dgm:prSet presAssocID="{70F8897B-9A59-4392-8F44-F7FEE854AA14}" presName="connTx" presStyleLbl="parChTrans1D3" presStyleIdx="1" presStyleCnt="8"/>
      <dgm:spPr/>
    </dgm:pt>
    <dgm:pt modelId="{35E6BCCE-8F97-4AED-9089-2E799CA938B1}" type="pres">
      <dgm:prSet presAssocID="{E012E374-A302-4CC0-B4C3-D7C2CB166051}" presName="root2" presStyleCnt="0"/>
      <dgm:spPr/>
    </dgm:pt>
    <dgm:pt modelId="{FB8ED827-0285-4EF2-838F-191A73154AB8}" type="pres">
      <dgm:prSet presAssocID="{E012E374-A302-4CC0-B4C3-D7C2CB166051}" presName="LevelTwoTextNode" presStyleLbl="node3" presStyleIdx="1" presStyleCnt="8">
        <dgm:presLayoutVars>
          <dgm:chPref val="3"/>
        </dgm:presLayoutVars>
      </dgm:prSet>
      <dgm:spPr/>
    </dgm:pt>
    <dgm:pt modelId="{8974B677-724A-4388-A873-E15377324746}" type="pres">
      <dgm:prSet presAssocID="{E012E374-A302-4CC0-B4C3-D7C2CB166051}" presName="level3hierChild" presStyleCnt="0"/>
      <dgm:spPr/>
    </dgm:pt>
    <dgm:pt modelId="{895F10EE-48F7-4398-8A35-E90E5E785776}" type="pres">
      <dgm:prSet presAssocID="{8220864F-C327-43AC-9591-5F4BFA49133C}" presName="conn2-1" presStyleLbl="parChTrans1D3" presStyleIdx="2" presStyleCnt="8"/>
      <dgm:spPr/>
    </dgm:pt>
    <dgm:pt modelId="{0EDC4630-0AAB-49C4-8500-4837D01CB414}" type="pres">
      <dgm:prSet presAssocID="{8220864F-C327-43AC-9591-5F4BFA49133C}" presName="connTx" presStyleLbl="parChTrans1D3" presStyleIdx="2" presStyleCnt="8"/>
      <dgm:spPr/>
    </dgm:pt>
    <dgm:pt modelId="{F56F6E14-A33A-4799-989C-4D15BAD0D162}" type="pres">
      <dgm:prSet presAssocID="{37D9CC24-40F7-43B8-B8AE-4FC7A252A5A1}" presName="root2" presStyleCnt="0"/>
      <dgm:spPr/>
    </dgm:pt>
    <dgm:pt modelId="{BED8037B-5FAA-45D5-885B-433F5332665D}" type="pres">
      <dgm:prSet presAssocID="{37D9CC24-40F7-43B8-B8AE-4FC7A252A5A1}" presName="LevelTwoTextNode" presStyleLbl="node3" presStyleIdx="2" presStyleCnt="8" custScaleX="121086">
        <dgm:presLayoutVars>
          <dgm:chPref val="3"/>
        </dgm:presLayoutVars>
      </dgm:prSet>
      <dgm:spPr/>
    </dgm:pt>
    <dgm:pt modelId="{C761E4A7-8269-4369-BF63-2B9B47B39ECD}" type="pres">
      <dgm:prSet presAssocID="{37D9CC24-40F7-43B8-B8AE-4FC7A252A5A1}" presName="level3hierChild" presStyleCnt="0"/>
      <dgm:spPr/>
    </dgm:pt>
    <dgm:pt modelId="{C3B67A54-6433-41E4-8D29-5EF2CE68D96B}" type="pres">
      <dgm:prSet presAssocID="{F611B4C0-5D54-4AB3-9098-34D0F65F0BC1}" presName="conn2-1" presStyleLbl="parChTrans1D3" presStyleIdx="3" presStyleCnt="8"/>
      <dgm:spPr/>
    </dgm:pt>
    <dgm:pt modelId="{2169AA0C-9FF7-4B1A-9528-2A2DF7813CAF}" type="pres">
      <dgm:prSet presAssocID="{F611B4C0-5D54-4AB3-9098-34D0F65F0BC1}" presName="connTx" presStyleLbl="parChTrans1D3" presStyleIdx="3" presStyleCnt="8"/>
      <dgm:spPr/>
    </dgm:pt>
    <dgm:pt modelId="{CE9696A8-9AFC-4BE6-AA02-205887A26BFA}" type="pres">
      <dgm:prSet presAssocID="{5AD84D52-8D9A-4F7A-82D1-18D12641270D}" presName="root2" presStyleCnt="0"/>
      <dgm:spPr/>
    </dgm:pt>
    <dgm:pt modelId="{12D5C1AC-FDC4-47ED-A49B-914048A873C6}" type="pres">
      <dgm:prSet presAssocID="{5AD84D52-8D9A-4F7A-82D1-18D12641270D}" presName="LevelTwoTextNode" presStyleLbl="node3" presStyleIdx="3" presStyleCnt="8">
        <dgm:presLayoutVars>
          <dgm:chPref val="3"/>
        </dgm:presLayoutVars>
      </dgm:prSet>
      <dgm:spPr/>
    </dgm:pt>
    <dgm:pt modelId="{BB7843B3-B7E2-4819-8144-2F0F02B2D70A}" type="pres">
      <dgm:prSet presAssocID="{5AD84D52-8D9A-4F7A-82D1-18D12641270D}" presName="level3hierChild" presStyleCnt="0"/>
      <dgm:spPr/>
    </dgm:pt>
    <dgm:pt modelId="{5C0093C5-8EA4-49CC-832D-A40388CF853D}" type="pres">
      <dgm:prSet presAssocID="{4742541C-71D7-4608-B61F-336A45AC6B75}" presName="conn2-1" presStyleLbl="parChTrans1D3" presStyleIdx="4" presStyleCnt="8"/>
      <dgm:spPr/>
    </dgm:pt>
    <dgm:pt modelId="{E1E5F23A-6F0F-4C60-A0FB-6439E38DF553}" type="pres">
      <dgm:prSet presAssocID="{4742541C-71D7-4608-B61F-336A45AC6B75}" presName="connTx" presStyleLbl="parChTrans1D3" presStyleIdx="4" presStyleCnt="8"/>
      <dgm:spPr/>
    </dgm:pt>
    <dgm:pt modelId="{84A02C93-6F3E-4DEE-92D8-F37D8A362AA5}" type="pres">
      <dgm:prSet presAssocID="{94A86878-B30F-4DAD-851D-2CBDFF131D45}" presName="root2" presStyleCnt="0"/>
      <dgm:spPr/>
    </dgm:pt>
    <dgm:pt modelId="{4453E0F6-1137-4D6A-9477-218B1FF56B3D}" type="pres">
      <dgm:prSet presAssocID="{94A86878-B30F-4DAD-851D-2CBDFF131D45}" presName="LevelTwoTextNode" presStyleLbl="node3" presStyleIdx="4" presStyleCnt="8">
        <dgm:presLayoutVars>
          <dgm:chPref val="3"/>
        </dgm:presLayoutVars>
      </dgm:prSet>
      <dgm:spPr/>
    </dgm:pt>
    <dgm:pt modelId="{ED2EB3CC-340B-4C28-B480-6BCF1A9E15FF}" type="pres">
      <dgm:prSet presAssocID="{94A86878-B30F-4DAD-851D-2CBDFF131D45}" presName="level3hierChild" presStyleCnt="0"/>
      <dgm:spPr/>
    </dgm:pt>
    <dgm:pt modelId="{62F949BB-D3E8-4332-90BE-7B9A5FFC78C7}" type="pres">
      <dgm:prSet presAssocID="{B8FD9CA5-8AAD-41D9-9666-864F9D622B3B}" presName="conn2-1" presStyleLbl="parChTrans1D2" presStyleIdx="2" presStyleCnt="3"/>
      <dgm:spPr/>
    </dgm:pt>
    <dgm:pt modelId="{05896253-0E75-482B-8966-FAEF79220477}" type="pres">
      <dgm:prSet presAssocID="{B8FD9CA5-8AAD-41D9-9666-864F9D622B3B}" presName="connTx" presStyleLbl="parChTrans1D2" presStyleIdx="2" presStyleCnt="3"/>
      <dgm:spPr/>
    </dgm:pt>
    <dgm:pt modelId="{A7E51EC4-1C82-46CE-8BB5-FE383A2BCDA2}" type="pres">
      <dgm:prSet presAssocID="{A74941C9-3EB0-435D-93B7-6EDDAFE927FC}" presName="root2" presStyleCnt="0"/>
      <dgm:spPr/>
    </dgm:pt>
    <dgm:pt modelId="{82BDD847-5808-494E-B3C3-2BA7B2B6ADC1}" type="pres">
      <dgm:prSet presAssocID="{A74941C9-3EB0-435D-93B7-6EDDAFE927FC}" presName="LevelTwoTextNode" presStyleLbl="node2" presStyleIdx="2" presStyleCnt="3">
        <dgm:presLayoutVars>
          <dgm:chPref val="3"/>
        </dgm:presLayoutVars>
      </dgm:prSet>
      <dgm:spPr/>
    </dgm:pt>
    <dgm:pt modelId="{B21D9742-7C71-4AD5-B63B-AFE8EAACE18B}" type="pres">
      <dgm:prSet presAssocID="{A74941C9-3EB0-435D-93B7-6EDDAFE927FC}" presName="level3hierChild" presStyleCnt="0"/>
      <dgm:spPr/>
    </dgm:pt>
    <dgm:pt modelId="{6D14297C-52D9-4D8E-AB0B-F5F88E407ACF}" type="pres">
      <dgm:prSet presAssocID="{D7E5BD8A-18FF-464F-A9DC-BF5CABD78F36}" presName="conn2-1" presStyleLbl="parChTrans1D3" presStyleIdx="5" presStyleCnt="8"/>
      <dgm:spPr/>
    </dgm:pt>
    <dgm:pt modelId="{0F64BE31-A4BA-434A-960F-EBE6BBAD2D0F}" type="pres">
      <dgm:prSet presAssocID="{D7E5BD8A-18FF-464F-A9DC-BF5CABD78F36}" presName="connTx" presStyleLbl="parChTrans1D3" presStyleIdx="5" presStyleCnt="8"/>
      <dgm:spPr/>
    </dgm:pt>
    <dgm:pt modelId="{AE2C8EF9-F601-46BA-9C6E-BE2A14DF641C}" type="pres">
      <dgm:prSet presAssocID="{7647A74F-040A-4D61-92E0-FB2AC915EDF2}" presName="root2" presStyleCnt="0"/>
      <dgm:spPr/>
    </dgm:pt>
    <dgm:pt modelId="{29927228-ECA6-433B-9E39-7E57A870C8C6}" type="pres">
      <dgm:prSet presAssocID="{7647A74F-040A-4D61-92E0-FB2AC915EDF2}" presName="LevelTwoTextNode" presStyleLbl="node3" presStyleIdx="5" presStyleCnt="8">
        <dgm:presLayoutVars>
          <dgm:chPref val="3"/>
        </dgm:presLayoutVars>
      </dgm:prSet>
      <dgm:spPr/>
    </dgm:pt>
    <dgm:pt modelId="{418C85D4-E518-4307-A5F1-EBA8F3DC8D0C}" type="pres">
      <dgm:prSet presAssocID="{7647A74F-040A-4D61-92E0-FB2AC915EDF2}" presName="level3hierChild" presStyleCnt="0"/>
      <dgm:spPr/>
    </dgm:pt>
    <dgm:pt modelId="{32445525-7A09-4E58-A33C-D632FE57998C}" type="pres">
      <dgm:prSet presAssocID="{35E42C83-A503-43A5-BBFB-6AAD723FB9E6}" presName="conn2-1" presStyleLbl="parChTrans1D3" presStyleIdx="6" presStyleCnt="8"/>
      <dgm:spPr/>
    </dgm:pt>
    <dgm:pt modelId="{A2F93F25-7C0A-4370-9C92-E6052894D7E0}" type="pres">
      <dgm:prSet presAssocID="{35E42C83-A503-43A5-BBFB-6AAD723FB9E6}" presName="connTx" presStyleLbl="parChTrans1D3" presStyleIdx="6" presStyleCnt="8"/>
      <dgm:spPr/>
    </dgm:pt>
    <dgm:pt modelId="{D0262D68-2F49-40A9-A579-D99EA05CC054}" type="pres">
      <dgm:prSet presAssocID="{1D9D45CF-22BD-4764-8AD2-DD736F495902}" presName="root2" presStyleCnt="0"/>
      <dgm:spPr/>
    </dgm:pt>
    <dgm:pt modelId="{963EA080-490E-4C23-8A13-5B6918B4277B}" type="pres">
      <dgm:prSet presAssocID="{1D9D45CF-22BD-4764-8AD2-DD736F495902}" presName="LevelTwoTextNode" presStyleLbl="node3" presStyleIdx="6" presStyleCnt="8">
        <dgm:presLayoutVars>
          <dgm:chPref val="3"/>
        </dgm:presLayoutVars>
      </dgm:prSet>
      <dgm:spPr/>
    </dgm:pt>
    <dgm:pt modelId="{18C33F91-3EDB-4F50-9AC9-8D5E1FFEAF05}" type="pres">
      <dgm:prSet presAssocID="{1D9D45CF-22BD-4764-8AD2-DD736F495902}" presName="level3hierChild" presStyleCnt="0"/>
      <dgm:spPr/>
    </dgm:pt>
    <dgm:pt modelId="{0345514E-3D06-4FDE-AE57-AAD3BDFFA267}" type="pres">
      <dgm:prSet presAssocID="{1C54B2AD-0B8F-4668-98AE-DAB8CA8C160E}" presName="conn2-1" presStyleLbl="parChTrans1D3" presStyleIdx="7" presStyleCnt="8"/>
      <dgm:spPr/>
    </dgm:pt>
    <dgm:pt modelId="{8B34FD5F-AC9F-497C-B292-914F7469A939}" type="pres">
      <dgm:prSet presAssocID="{1C54B2AD-0B8F-4668-98AE-DAB8CA8C160E}" presName="connTx" presStyleLbl="parChTrans1D3" presStyleIdx="7" presStyleCnt="8"/>
      <dgm:spPr/>
    </dgm:pt>
    <dgm:pt modelId="{3949799B-B8B4-409F-B62F-75B3F4D68710}" type="pres">
      <dgm:prSet presAssocID="{A9DC9104-F025-4E27-B4BA-A65CC0EE0075}" presName="root2" presStyleCnt="0"/>
      <dgm:spPr/>
    </dgm:pt>
    <dgm:pt modelId="{D7A7B465-F1E6-4327-B01B-72F56EC86CC1}" type="pres">
      <dgm:prSet presAssocID="{A9DC9104-F025-4E27-B4BA-A65CC0EE0075}" presName="LevelTwoTextNode" presStyleLbl="node3" presStyleIdx="7" presStyleCnt="8">
        <dgm:presLayoutVars>
          <dgm:chPref val="3"/>
        </dgm:presLayoutVars>
      </dgm:prSet>
      <dgm:spPr/>
    </dgm:pt>
    <dgm:pt modelId="{C1AF41B5-7E5B-44A0-843A-BEBA11A50179}" type="pres">
      <dgm:prSet presAssocID="{A9DC9104-F025-4E27-B4BA-A65CC0EE0075}" presName="level3hierChild" presStyleCnt="0"/>
      <dgm:spPr/>
    </dgm:pt>
  </dgm:ptLst>
  <dgm:cxnLst>
    <dgm:cxn modelId="{0C522101-6377-490F-8FF1-DB39A6A7D64E}" type="presOf" srcId="{BFECA376-A645-41AC-826F-B2E9251E2690}" destId="{11CD591D-AB48-4422-A332-0EAAAF3E8038}" srcOrd="0" destOrd="0" presId="urn:microsoft.com/office/officeart/2008/layout/HorizontalMultiLevelHierarchy"/>
    <dgm:cxn modelId="{2E235C03-5C5E-4D14-B29F-B724E9983806}" type="presOf" srcId="{5AD84D52-8D9A-4F7A-82D1-18D12641270D}" destId="{12D5C1AC-FDC4-47ED-A49B-914048A873C6}" srcOrd="0" destOrd="0" presId="urn:microsoft.com/office/officeart/2008/layout/HorizontalMultiLevelHierarchy"/>
    <dgm:cxn modelId="{558D4604-0293-4692-BF1A-36578F222223}" srcId="{A74941C9-3EB0-435D-93B7-6EDDAFE927FC}" destId="{7647A74F-040A-4D61-92E0-FB2AC915EDF2}" srcOrd="0" destOrd="0" parTransId="{D7E5BD8A-18FF-464F-A9DC-BF5CABD78F36}" sibTransId="{D8362B7A-256A-469E-9ADC-6E33BFE230EF}"/>
    <dgm:cxn modelId="{5BECAA06-C51A-48C9-A4E5-6B442AD05963}" type="presOf" srcId="{7647A74F-040A-4D61-92E0-FB2AC915EDF2}" destId="{29927228-ECA6-433B-9E39-7E57A870C8C6}" srcOrd="0" destOrd="0" presId="urn:microsoft.com/office/officeart/2008/layout/HorizontalMultiLevelHierarchy"/>
    <dgm:cxn modelId="{696D7B07-28F3-442E-9CB1-26BE3A97D895}" type="presOf" srcId="{AE518C55-C639-4992-AAF2-5FF4B5F8FC0C}" destId="{6B0D2B94-E67E-4582-B087-CC805E4EB75E}" srcOrd="0" destOrd="0" presId="urn:microsoft.com/office/officeart/2008/layout/HorizontalMultiLevelHierarchy"/>
    <dgm:cxn modelId="{8243B007-07B8-4A8E-AE70-0BA6BF55505D}" type="presOf" srcId="{9D87B341-1413-4D2B-87A3-2AF1E7C4C1EA}" destId="{C9B49C7C-6A13-4EB4-8354-6CBBE3D4B631}" srcOrd="0" destOrd="0" presId="urn:microsoft.com/office/officeart/2008/layout/HorizontalMultiLevelHierarchy"/>
    <dgm:cxn modelId="{0F928208-7376-4A6D-92C5-E7CECED5C84E}" srcId="{A74941C9-3EB0-435D-93B7-6EDDAFE927FC}" destId="{A9DC9104-F025-4E27-B4BA-A65CC0EE0075}" srcOrd="2" destOrd="0" parTransId="{1C54B2AD-0B8F-4668-98AE-DAB8CA8C160E}" sibTransId="{22FF8623-081C-4BAF-ACFA-3708FF5A6208}"/>
    <dgm:cxn modelId="{DF2C7D0C-B979-4055-B0EB-86F9559CC12F}" type="presOf" srcId="{70F8897B-9A59-4392-8F44-F7FEE854AA14}" destId="{BF3BC683-D508-443F-BD34-224075EE44AE}" srcOrd="1" destOrd="0" presId="urn:microsoft.com/office/officeart/2008/layout/HorizontalMultiLevelHierarchy"/>
    <dgm:cxn modelId="{A161E814-BF42-442D-B4C6-E850787AB7A3}" type="presOf" srcId="{C01049DC-0232-494B-ADC2-7B320EED1302}" destId="{F9EFDC38-DECD-469A-9998-F51F19777930}" srcOrd="0" destOrd="0" presId="urn:microsoft.com/office/officeart/2008/layout/HorizontalMultiLevelHierarchy"/>
    <dgm:cxn modelId="{995C4D1D-C773-40B1-8D23-33632A20C51F}" type="presOf" srcId="{1C54B2AD-0B8F-4668-98AE-DAB8CA8C160E}" destId="{0345514E-3D06-4FDE-AE57-AAD3BDFFA267}" srcOrd="0" destOrd="0" presId="urn:microsoft.com/office/officeart/2008/layout/HorizontalMultiLevelHierarchy"/>
    <dgm:cxn modelId="{E7C3FC2A-F5E8-41A8-92EF-ACA4459E2EED}" type="presOf" srcId="{F611B4C0-5D54-4AB3-9098-34D0F65F0BC1}" destId="{C3B67A54-6433-41E4-8D29-5EF2CE68D96B}" srcOrd="0" destOrd="0" presId="urn:microsoft.com/office/officeart/2008/layout/HorizontalMultiLevelHierarchy"/>
    <dgm:cxn modelId="{046E222E-8A08-4FC7-89FB-1AF8D5C39002}" type="presOf" srcId="{A74941C9-3EB0-435D-93B7-6EDDAFE927FC}" destId="{82BDD847-5808-494E-B3C3-2BA7B2B6ADC1}" srcOrd="0" destOrd="0" presId="urn:microsoft.com/office/officeart/2008/layout/HorizontalMultiLevelHierarchy"/>
    <dgm:cxn modelId="{2F388B2F-67BD-4F45-9CC6-39918F28796A}" type="presOf" srcId="{1D9D45CF-22BD-4764-8AD2-DD736F495902}" destId="{963EA080-490E-4C23-8A13-5B6918B4277B}" srcOrd="0" destOrd="0" presId="urn:microsoft.com/office/officeart/2008/layout/HorizontalMultiLevelHierarchy"/>
    <dgm:cxn modelId="{6F620332-9D99-4012-BC9D-F3E3AAEDC152}" type="presOf" srcId="{4222421E-05C9-49C0-AC9D-565228D68C6E}" destId="{82723860-28E8-4200-871D-E9D5152418C0}" srcOrd="0" destOrd="0" presId="urn:microsoft.com/office/officeart/2008/layout/HorizontalMultiLevelHierarchy"/>
    <dgm:cxn modelId="{D92F5935-AE9F-40FB-97B4-16AE155F609A}" type="presOf" srcId="{BE831BE3-77FB-4D04-963A-025996E7EA38}" destId="{4923C350-2405-4CDF-89B1-D240B7D4750F}" srcOrd="0" destOrd="0" presId="urn:microsoft.com/office/officeart/2008/layout/HorizontalMultiLevelHierarchy"/>
    <dgm:cxn modelId="{F652AE39-EDBB-43E7-9CC2-E05818121633}" type="presOf" srcId="{D7E5BD8A-18FF-464F-A9DC-BF5CABD78F36}" destId="{6D14297C-52D9-4D8E-AB0B-F5F88E407ACF}" srcOrd="0" destOrd="0" presId="urn:microsoft.com/office/officeart/2008/layout/HorizontalMultiLevelHierarchy"/>
    <dgm:cxn modelId="{0374723C-305B-470D-9E08-7EA734BE26C5}" type="presOf" srcId="{E012E374-A302-4CC0-B4C3-D7C2CB166051}" destId="{FB8ED827-0285-4EF2-838F-191A73154AB8}" srcOrd="0" destOrd="0" presId="urn:microsoft.com/office/officeart/2008/layout/HorizontalMultiLevelHierarchy"/>
    <dgm:cxn modelId="{D1E74D61-5F1D-4649-95F3-6CD5AC796C65}" type="presOf" srcId="{B8FD9CA5-8AAD-41D9-9666-864F9D622B3B}" destId="{05896253-0E75-482B-8966-FAEF79220477}" srcOrd="1" destOrd="0" presId="urn:microsoft.com/office/officeart/2008/layout/HorizontalMultiLevelHierarchy"/>
    <dgm:cxn modelId="{F8F69741-349B-4522-B02F-7195DF1BA8DF}" srcId="{BE831BE3-77FB-4D04-963A-025996E7EA38}" destId="{A74941C9-3EB0-435D-93B7-6EDDAFE927FC}" srcOrd="2" destOrd="0" parTransId="{B8FD9CA5-8AAD-41D9-9666-864F9D622B3B}" sibTransId="{1195B64C-8220-4D62-AD37-0C6CF32C6256}"/>
    <dgm:cxn modelId="{62E81463-9D61-402D-9E92-512B0C1A07CF}" type="presOf" srcId="{4742541C-71D7-4608-B61F-336A45AC6B75}" destId="{E1E5F23A-6F0F-4C60-A0FB-6439E38DF553}" srcOrd="1" destOrd="0" presId="urn:microsoft.com/office/officeart/2008/layout/HorizontalMultiLevelHierarchy"/>
    <dgm:cxn modelId="{9208904B-376C-4FBC-9CF1-CD36F99E47CE}" type="presOf" srcId="{4742541C-71D7-4608-B61F-336A45AC6B75}" destId="{5C0093C5-8EA4-49CC-832D-A40388CF853D}" srcOrd="0" destOrd="0" presId="urn:microsoft.com/office/officeart/2008/layout/HorizontalMultiLevelHierarchy"/>
    <dgm:cxn modelId="{2EB2B96E-D896-4855-AD9B-B5AEDFE2FEAE}" type="presOf" srcId="{B8FD9CA5-8AAD-41D9-9666-864F9D622B3B}" destId="{62F949BB-D3E8-4332-90BE-7B9A5FFC78C7}" srcOrd="0" destOrd="0" presId="urn:microsoft.com/office/officeart/2008/layout/HorizontalMultiLevelHierarchy"/>
    <dgm:cxn modelId="{617D3351-37B0-4CAA-B925-5D2211CF8E23}" type="presOf" srcId="{37D9CC24-40F7-43B8-B8AE-4FC7A252A5A1}" destId="{BED8037B-5FAA-45D5-885B-433F5332665D}" srcOrd="0" destOrd="0" presId="urn:microsoft.com/office/officeart/2008/layout/HorizontalMultiLevelHierarchy"/>
    <dgm:cxn modelId="{ECEFBF71-D136-4239-9B73-4BF575CA0C18}" type="presOf" srcId="{8220864F-C327-43AC-9591-5F4BFA49133C}" destId="{0EDC4630-0AAB-49C4-8500-4837D01CB414}" srcOrd="1" destOrd="0" presId="urn:microsoft.com/office/officeart/2008/layout/HorizontalMultiLevelHierarchy"/>
    <dgm:cxn modelId="{0D118973-C4F1-4878-A2F8-114E2EBB84E9}" type="presOf" srcId="{70F8897B-9A59-4392-8F44-F7FEE854AA14}" destId="{37E0CB53-C03E-4E55-BE35-E0BB49B28387}" srcOrd="0" destOrd="0" presId="urn:microsoft.com/office/officeart/2008/layout/HorizontalMultiLevelHierarchy"/>
    <dgm:cxn modelId="{C2284674-CC7E-4DAE-AB1F-907BDF87B4DB}" srcId="{BE831BE3-77FB-4D04-963A-025996E7EA38}" destId="{AE518C55-C639-4992-AAF2-5FF4B5F8FC0C}" srcOrd="1" destOrd="0" parTransId="{2E48072B-136B-40EA-A911-23AA991EBE60}" sibTransId="{3EBFEB57-24A5-4815-A665-43D4CF7337F0}"/>
    <dgm:cxn modelId="{F0CE1475-3C90-46FD-933F-F3BDA43AC3C3}" srcId="{AE518C55-C639-4992-AAF2-5FF4B5F8FC0C}" destId="{5AD84D52-8D9A-4F7A-82D1-18D12641270D}" srcOrd="2" destOrd="0" parTransId="{F611B4C0-5D54-4AB3-9098-34D0F65F0BC1}" sibTransId="{169C05D5-5B0E-490E-A048-5C761F716E5F}"/>
    <dgm:cxn modelId="{D723A883-64C9-4473-ACD2-58528CFAD1B7}" type="presOf" srcId="{94A86878-B30F-4DAD-851D-2CBDFF131D45}" destId="{4453E0F6-1137-4D6A-9477-218B1FF56B3D}" srcOrd="0" destOrd="0" presId="urn:microsoft.com/office/officeart/2008/layout/HorizontalMultiLevelHierarchy"/>
    <dgm:cxn modelId="{914D7393-F617-4E27-8B16-D30E7849BFF2}" srcId="{AE518C55-C639-4992-AAF2-5FF4B5F8FC0C}" destId="{94A86878-B30F-4DAD-851D-2CBDFF131D45}" srcOrd="3" destOrd="0" parTransId="{4742541C-71D7-4608-B61F-336A45AC6B75}" sibTransId="{6C690279-2127-4317-805D-B1E56AF41D80}"/>
    <dgm:cxn modelId="{F6375A9B-5A71-4781-9DB3-9B66335CB2F9}" srcId="{BE831BE3-77FB-4D04-963A-025996E7EA38}" destId="{C01049DC-0232-494B-ADC2-7B320EED1302}" srcOrd="0" destOrd="0" parTransId="{BD800B04-F3A4-46FD-A59F-BBE7B7FD767F}" sibTransId="{1D140A95-4B43-4FF5-A5DE-F85738B95FA2}"/>
    <dgm:cxn modelId="{EC2B17A0-3AD7-4A78-9B60-B689BC90F610}" type="presOf" srcId="{2E48072B-136B-40EA-A911-23AA991EBE60}" destId="{99239E89-0585-4B2B-A267-07736A13317E}" srcOrd="0" destOrd="0" presId="urn:microsoft.com/office/officeart/2008/layout/HorizontalMultiLevelHierarchy"/>
    <dgm:cxn modelId="{157FBBA3-C848-49C9-B6CA-3757C32B9942}" type="presOf" srcId="{BFECA376-A645-41AC-826F-B2E9251E2690}" destId="{5B2CBC77-6BD6-44F6-B31C-E0C244E55FD9}" srcOrd="1" destOrd="0" presId="urn:microsoft.com/office/officeart/2008/layout/HorizontalMultiLevelHierarchy"/>
    <dgm:cxn modelId="{EEBE15A4-E116-4C6D-939D-34D3D158D30C}" type="presOf" srcId="{1C54B2AD-0B8F-4668-98AE-DAB8CA8C160E}" destId="{8B34FD5F-AC9F-497C-B292-914F7469A939}" srcOrd="1" destOrd="0" presId="urn:microsoft.com/office/officeart/2008/layout/HorizontalMultiLevelHierarchy"/>
    <dgm:cxn modelId="{0225B1B3-D798-4DB3-8F81-80BA31AA0995}" type="presOf" srcId="{35E42C83-A503-43A5-BBFB-6AAD723FB9E6}" destId="{32445525-7A09-4E58-A33C-D632FE57998C}" srcOrd="0" destOrd="0" presId="urn:microsoft.com/office/officeart/2008/layout/HorizontalMultiLevelHierarchy"/>
    <dgm:cxn modelId="{8D1169B9-DBD1-4400-9E72-F4B79FFE4DF7}" type="presOf" srcId="{F611B4C0-5D54-4AB3-9098-34D0F65F0BC1}" destId="{2169AA0C-9FF7-4B1A-9528-2A2DF7813CAF}" srcOrd="1" destOrd="0" presId="urn:microsoft.com/office/officeart/2008/layout/HorizontalMultiLevelHierarchy"/>
    <dgm:cxn modelId="{D43E19BB-83D6-4D43-85E9-EC0CE56FE057}" srcId="{AE518C55-C639-4992-AAF2-5FF4B5F8FC0C}" destId="{37D9CC24-40F7-43B8-B8AE-4FC7A252A5A1}" srcOrd="1" destOrd="0" parTransId="{8220864F-C327-43AC-9591-5F4BFA49133C}" sibTransId="{D8B4D710-DCE2-44D4-8A7C-693ED06B0EAE}"/>
    <dgm:cxn modelId="{2A9F2BBD-3549-451F-81AB-48274AE24FA0}" type="presOf" srcId="{D7E5BD8A-18FF-464F-A9DC-BF5CABD78F36}" destId="{0F64BE31-A4BA-434A-960F-EBE6BBAD2D0F}" srcOrd="1" destOrd="0" presId="urn:microsoft.com/office/officeart/2008/layout/HorizontalMultiLevelHierarchy"/>
    <dgm:cxn modelId="{C5D0FCC5-6B8F-45FF-940F-092E1BEDFA0C}" type="presOf" srcId="{2E48072B-136B-40EA-A911-23AA991EBE60}" destId="{B88ACFB3-D829-4708-8548-CECC497D0268}" srcOrd="1" destOrd="0" presId="urn:microsoft.com/office/officeart/2008/layout/HorizontalMultiLevelHierarchy"/>
    <dgm:cxn modelId="{EA6BD9C8-94D8-45BC-A9ED-F9294856DAD8}" type="presOf" srcId="{BD800B04-F3A4-46FD-A59F-BBE7B7FD767F}" destId="{FAD5BB2F-4844-48BA-A835-66795C76B986}" srcOrd="0" destOrd="0" presId="urn:microsoft.com/office/officeart/2008/layout/HorizontalMultiLevelHierarchy"/>
    <dgm:cxn modelId="{FA8FEACF-2796-4B5C-824E-720FD7325A21}" type="presOf" srcId="{35E42C83-A503-43A5-BBFB-6AAD723FB9E6}" destId="{A2F93F25-7C0A-4370-9C92-E6052894D7E0}" srcOrd="1" destOrd="0" presId="urn:microsoft.com/office/officeart/2008/layout/HorizontalMultiLevelHierarchy"/>
    <dgm:cxn modelId="{15B2BBD9-8E96-4D59-83AB-07630F353408}" srcId="{4222421E-05C9-49C0-AC9D-565228D68C6E}" destId="{BE831BE3-77FB-4D04-963A-025996E7EA38}" srcOrd="0" destOrd="0" parTransId="{E7EF1FB5-E9DE-4A09-BACB-FDAD393C3D6F}" sibTransId="{0B46A262-0418-43EA-88C4-B7E9BD912A1D}"/>
    <dgm:cxn modelId="{38D5F0D9-B296-4705-8F65-6068BA3571A7}" type="presOf" srcId="{A9DC9104-F025-4E27-B4BA-A65CC0EE0075}" destId="{D7A7B465-F1E6-4327-B01B-72F56EC86CC1}" srcOrd="0" destOrd="0" presId="urn:microsoft.com/office/officeart/2008/layout/HorizontalMultiLevelHierarchy"/>
    <dgm:cxn modelId="{42563FE0-239E-4642-8FC5-288C783E8AF5}" srcId="{AE518C55-C639-4992-AAF2-5FF4B5F8FC0C}" destId="{E012E374-A302-4CC0-B4C3-D7C2CB166051}" srcOrd="0" destOrd="0" parTransId="{70F8897B-9A59-4392-8F44-F7FEE854AA14}" sibTransId="{4744CCF4-2599-4D80-84A3-8C920BF24596}"/>
    <dgm:cxn modelId="{4FCCAFE3-69F5-474D-8C8D-A41BBD209F43}" srcId="{C01049DC-0232-494B-ADC2-7B320EED1302}" destId="{9D87B341-1413-4D2B-87A3-2AF1E7C4C1EA}" srcOrd="0" destOrd="0" parTransId="{BFECA376-A645-41AC-826F-B2E9251E2690}" sibTransId="{A90E227C-19A2-49CA-A40E-AF0A74561F0B}"/>
    <dgm:cxn modelId="{9E2F84E4-0C2E-4BE6-AA88-C86F83958750}" type="presOf" srcId="{8220864F-C327-43AC-9591-5F4BFA49133C}" destId="{895F10EE-48F7-4398-8A35-E90E5E785776}" srcOrd="0" destOrd="0" presId="urn:microsoft.com/office/officeart/2008/layout/HorizontalMultiLevelHierarchy"/>
    <dgm:cxn modelId="{3086A7E4-10F6-4E6A-82C8-170D38AAB181}" type="presOf" srcId="{BD800B04-F3A4-46FD-A59F-BBE7B7FD767F}" destId="{BE969926-98CB-460F-9151-6C757DF031AA}" srcOrd="1" destOrd="0" presId="urn:microsoft.com/office/officeart/2008/layout/HorizontalMultiLevelHierarchy"/>
    <dgm:cxn modelId="{90E065E5-5EE7-42B3-872B-9E5C89D80BC4}" srcId="{A74941C9-3EB0-435D-93B7-6EDDAFE927FC}" destId="{1D9D45CF-22BD-4764-8AD2-DD736F495902}" srcOrd="1" destOrd="0" parTransId="{35E42C83-A503-43A5-BBFB-6AAD723FB9E6}" sibTransId="{11806AA2-08E5-4FB2-BD76-A1DB37CFBADA}"/>
    <dgm:cxn modelId="{E9525553-F3FE-4F13-A316-80730042CE68}" type="presParOf" srcId="{82723860-28E8-4200-871D-E9D5152418C0}" destId="{CFC210AE-5174-4B36-B4FF-CDE641F87029}" srcOrd="0" destOrd="0" presId="urn:microsoft.com/office/officeart/2008/layout/HorizontalMultiLevelHierarchy"/>
    <dgm:cxn modelId="{7F8DEEEB-9698-4762-9C15-2DA1AB167480}" type="presParOf" srcId="{CFC210AE-5174-4B36-B4FF-CDE641F87029}" destId="{4923C350-2405-4CDF-89B1-D240B7D4750F}" srcOrd="0" destOrd="0" presId="urn:microsoft.com/office/officeart/2008/layout/HorizontalMultiLevelHierarchy"/>
    <dgm:cxn modelId="{5A9D4426-7A57-4B1F-BA71-6097BDC8D7C6}" type="presParOf" srcId="{CFC210AE-5174-4B36-B4FF-CDE641F87029}" destId="{2AC49970-00FD-4037-9231-DC28EDC4AF4F}" srcOrd="1" destOrd="0" presId="urn:microsoft.com/office/officeart/2008/layout/HorizontalMultiLevelHierarchy"/>
    <dgm:cxn modelId="{E70A87BA-D5E6-4684-991C-B4C6E3432558}" type="presParOf" srcId="{2AC49970-00FD-4037-9231-DC28EDC4AF4F}" destId="{FAD5BB2F-4844-48BA-A835-66795C76B986}" srcOrd="0" destOrd="0" presId="urn:microsoft.com/office/officeart/2008/layout/HorizontalMultiLevelHierarchy"/>
    <dgm:cxn modelId="{D2EAC922-EFAC-41EC-BEED-7258DC86924F}" type="presParOf" srcId="{FAD5BB2F-4844-48BA-A835-66795C76B986}" destId="{BE969926-98CB-460F-9151-6C757DF031AA}" srcOrd="0" destOrd="0" presId="urn:microsoft.com/office/officeart/2008/layout/HorizontalMultiLevelHierarchy"/>
    <dgm:cxn modelId="{3E5B693D-4718-4771-AF6A-A9602F7847D3}" type="presParOf" srcId="{2AC49970-00FD-4037-9231-DC28EDC4AF4F}" destId="{8C86FA39-BB68-4661-AEF8-20C208319A62}" srcOrd="1" destOrd="0" presId="urn:microsoft.com/office/officeart/2008/layout/HorizontalMultiLevelHierarchy"/>
    <dgm:cxn modelId="{79FD3011-28F3-4946-A502-C2DB5E09C96E}" type="presParOf" srcId="{8C86FA39-BB68-4661-AEF8-20C208319A62}" destId="{F9EFDC38-DECD-469A-9998-F51F19777930}" srcOrd="0" destOrd="0" presId="urn:microsoft.com/office/officeart/2008/layout/HorizontalMultiLevelHierarchy"/>
    <dgm:cxn modelId="{9FFA890C-6D65-4F6A-B4BE-C8926C4F1E4E}" type="presParOf" srcId="{8C86FA39-BB68-4661-AEF8-20C208319A62}" destId="{419C62A3-2C19-419E-B0FD-5D15CB61BC20}" srcOrd="1" destOrd="0" presId="urn:microsoft.com/office/officeart/2008/layout/HorizontalMultiLevelHierarchy"/>
    <dgm:cxn modelId="{A2B038BC-6B5D-4CBB-A049-A338DEFDD6D5}" type="presParOf" srcId="{419C62A3-2C19-419E-B0FD-5D15CB61BC20}" destId="{11CD591D-AB48-4422-A332-0EAAAF3E8038}" srcOrd="0" destOrd="0" presId="urn:microsoft.com/office/officeart/2008/layout/HorizontalMultiLevelHierarchy"/>
    <dgm:cxn modelId="{99283D97-E648-4628-BA3B-63C47EF19264}" type="presParOf" srcId="{11CD591D-AB48-4422-A332-0EAAAF3E8038}" destId="{5B2CBC77-6BD6-44F6-B31C-E0C244E55FD9}" srcOrd="0" destOrd="0" presId="urn:microsoft.com/office/officeart/2008/layout/HorizontalMultiLevelHierarchy"/>
    <dgm:cxn modelId="{7F898C11-34C7-40C2-B6FE-654677396EF4}" type="presParOf" srcId="{419C62A3-2C19-419E-B0FD-5D15CB61BC20}" destId="{68DB91BB-A742-4639-B716-929E1B4CC002}" srcOrd="1" destOrd="0" presId="urn:microsoft.com/office/officeart/2008/layout/HorizontalMultiLevelHierarchy"/>
    <dgm:cxn modelId="{8FF140EB-14FD-4861-AA82-3C9D808FED70}" type="presParOf" srcId="{68DB91BB-A742-4639-B716-929E1B4CC002}" destId="{C9B49C7C-6A13-4EB4-8354-6CBBE3D4B631}" srcOrd="0" destOrd="0" presId="urn:microsoft.com/office/officeart/2008/layout/HorizontalMultiLevelHierarchy"/>
    <dgm:cxn modelId="{7EEB69AE-C34E-45F8-AA7B-95DE33B5C51B}" type="presParOf" srcId="{68DB91BB-A742-4639-B716-929E1B4CC002}" destId="{13233D01-2D28-4876-A960-C22F9424B05B}" srcOrd="1" destOrd="0" presId="urn:microsoft.com/office/officeart/2008/layout/HorizontalMultiLevelHierarchy"/>
    <dgm:cxn modelId="{7DDA7EA4-06CF-4648-9B55-8CB445264919}" type="presParOf" srcId="{2AC49970-00FD-4037-9231-DC28EDC4AF4F}" destId="{99239E89-0585-4B2B-A267-07736A13317E}" srcOrd="2" destOrd="0" presId="urn:microsoft.com/office/officeart/2008/layout/HorizontalMultiLevelHierarchy"/>
    <dgm:cxn modelId="{C5ADACC5-7052-43B0-9BB9-05A25A870090}" type="presParOf" srcId="{99239E89-0585-4B2B-A267-07736A13317E}" destId="{B88ACFB3-D829-4708-8548-CECC497D0268}" srcOrd="0" destOrd="0" presId="urn:microsoft.com/office/officeart/2008/layout/HorizontalMultiLevelHierarchy"/>
    <dgm:cxn modelId="{FE50F691-6E7C-4788-BABE-859416E56847}" type="presParOf" srcId="{2AC49970-00FD-4037-9231-DC28EDC4AF4F}" destId="{96D5E20C-9CEC-4EE4-B4B4-D0DCC81ABCC6}" srcOrd="3" destOrd="0" presId="urn:microsoft.com/office/officeart/2008/layout/HorizontalMultiLevelHierarchy"/>
    <dgm:cxn modelId="{8671C2B3-F048-4AD3-8888-58B42111F158}" type="presParOf" srcId="{96D5E20C-9CEC-4EE4-B4B4-D0DCC81ABCC6}" destId="{6B0D2B94-E67E-4582-B087-CC805E4EB75E}" srcOrd="0" destOrd="0" presId="urn:microsoft.com/office/officeart/2008/layout/HorizontalMultiLevelHierarchy"/>
    <dgm:cxn modelId="{41F37A64-5971-43B6-9FD2-F8952A9DBC4B}" type="presParOf" srcId="{96D5E20C-9CEC-4EE4-B4B4-D0DCC81ABCC6}" destId="{3F81A2DE-FE8D-4274-92C5-BA978B399AB1}" srcOrd="1" destOrd="0" presId="urn:microsoft.com/office/officeart/2008/layout/HorizontalMultiLevelHierarchy"/>
    <dgm:cxn modelId="{68C8C55C-CD19-4158-BCCF-198131F29A61}" type="presParOf" srcId="{3F81A2DE-FE8D-4274-92C5-BA978B399AB1}" destId="{37E0CB53-C03E-4E55-BE35-E0BB49B28387}" srcOrd="0" destOrd="0" presId="urn:microsoft.com/office/officeart/2008/layout/HorizontalMultiLevelHierarchy"/>
    <dgm:cxn modelId="{C9A2145C-BC52-4F91-A8A4-33FE905E6234}" type="presParOf" srcId="{37E0CB53-C03E-4E55-BE35-E0BB49B28387}" destId="{BF3BC683-D508-443F-BD34-224075EE44AE}" srcOrd="0" destOrd="0" presId="urn:microsoft.com/office/officeart/2008/layout/HorizontalMultiLevelHierarchy"/>
    <dgm:cxn modelId="{5BCE0800-4ACA-47E2-AA7B-33D084B22815}" type="presParOf" srcId="{3F81A2DE-FE8D-4274-92C5-BA978B399AB1}" destId="{35E6BCCE-8F97-4AED-9089-2E799CA938B1}" srcOrd="1" destOrd="0" presId="urn:microsoft.com/office/officeart/2008/layout/HorizontalMultiLevelHierarchy"/>
    <dgm:cxn modelId="{94FC538D-E880-445C-92E7-053E496F6615}" type="presParOf" srcId="{35E6BCCE-8F97-4AED-9089-2E799CA938B1}" destId="{FB8ED827-0285-4EF2-838F-191A73154AB8}" srcOrd="0" destOrd="0" presId="urn:microsoft.com/office/officeart/2008/layout/HorizontalMultiLevelHierarchy"/>
    <dgm:cxn modelId="{E86CEB0B-3F0B-4D74-B17A-7E3039974250}" type="presParOf" srcId="{35E6BCCE-8F97-4AED-9089-2E799CA938B1}" destId="{8974B677-724A-4388-A873-E15377324746}" srcOrd="1" destOrd="0" presId="urn:microsoft.com/office/officeart/2008/layout/HorizontalMultiLevelHierarchy"/>
    <dgm:cxn modelId="{D3BEC3C7-96F5-4632-BCC0-081A9EE448D3}" type="presParOf" srcId="{3F81A2DE-FE8D-4274-92C5-BA978B399AB1}" destId="{895F10EE-48F7-4398-8A35-E90E5E785776}" srcOrd="2" destOrd="0" presId="urn:microsoft.com/office/officeart/2008/layout/HorizontalMultiLevelHierarchy"/>
    <dgm:cxn modelId="{1F96EC38-8C33-4CFD-B584-5E18E00650CB}" type="presParOf" srcId="{895F10EE-48F7-4398-8A35-E90E5E785776}" destId="{0EDC4630-0AAB-49C4-8500-4837D01CB414}" srcOrd="0" destOrd="0" presId="urn:microsoft.com/office/officeart/2008/layout/HorizontalMultiLevelHierarchy"/>
    <dgm:cxn modelId="{4940D462-86D4-48F2-B3F1-4D5A70A619B8}" type="presParOf" srcId="{3F81A2DE-FE8D-4274-92C5-BA978B399AB1}" destId="{F56F6E14-A33A-4799-989C-4D15BAD0D162}" srcOrd="3" destOrd="0" presId="urn:microsoft.com/office/officeart/2008/layout/HorizontalMultiLevelHierarchy"/>
    <dgm:cxn modelId="{850C7966-D1B8-4896-BCE7-548044889724}" type="presParOf" srcId="{F56F6E14-A33A-4799-989C-4D15BAD0D162}" destId="{BED8037B-5FAA-45D5-885B-433F5332665D}" srcOrd="0" destOrd="0" presId="urn:microsoft.com/office/officeart/2008/layout/HorizontalMultiLevelHierarchy"/>
    <dgm:cxn modelId="{051D7D79-E5C1-4ECB-8ECA-38BDB6C85036}" type="presParOf" srcId="{F56F6E14-A33A-4799-989C-4D15BAD0D162}" destId="{C761E4A7-8269-4369-BF63-2B9B47B39ECD}" srcOrd="1" destOrd="0" presId="urn:microsoft.com/office/officeart/2008/layout/HorizontalMultiLevelHierarchy"/>
    <dgm:cxn modelId="{718ACF87-19C7-4FEA-9ECF-E2BD5FFFDED0}" type="presParOf" srcId="{3F81A2DE-FE8D-4274-92C5-BA978B399AB1}" destId="{C3B67A54-6433-41E4-8D29-5EF2CE68D96B}" srcOrd="4" destOrd="0" presId="urn:microsoft.com/office/officeart/2008/layout/HorizontalMultiLevelHierarchy"/>
    <dgm:cxn modelId="{DCE9DC13-35D3-441D-BE02-762F4D96A97B}" type="presParOf" srcId="{C3B67A54-6433-41E4-8D29-5EF2CE68D96B}" destId="{2169AA0C-9FF7-4B1A-9528-2A2DF7813CAF}" srcOrd="0" destOrd="0" presId="urn:microsoft.com/office/officeart/2008/layout/HorizontalMultiLevelHierarchy"/>
    <dgm:cxn modelId="{1C0E5904-F96B-4D7A-8145-32158E66F908}" type="presParOf" srcId="{3F81A2DE-FE8D-4274-92C5-BA978B399AB1}" destId="{CE9696A8-9AFC-4BE6-AA02-205887A26BFA}" srcOrd="5" destOrd="0" presId="urn:microsoft.com/office/officeart/2008/layout/HorizontalMultiLevelHierarchy"/>
    <dgm:cxn modelId="{F91D663A-EB55-4478-AC5E-86E6763CF8F9}" type="presParOf" srcId="{CE9696A8-9AFC-4BE6-AA02-205887A26BFA}" destId="{12D5C1AC-FDC4-47ED-A49B-914048A873C6}" srcOrd="0" destOrd="0" presId="urn:microsoft.com/office/officeart/2008/layout/HorizontalMultiLevelHierarchy"/>
    <dgm:cxn modelId="{4ACB2C9F-47B4-4C58-82F2-F451D067BB75}" type="presParOf" srcId="{CE9696A8-9AFC-4BE6-AA02-205887A26BFA}" destId="{BB7843B3-B7E2-4819-8144-2F0F02B2D70A}" srcOrd="1" destOrd="0" presId="urn:microsoft.com/office/officeart/2008/layout/HorizontalMultiLevelHierarchy"/>
    <dgm:cxn modelId="{A0E914FA-9F65-47AE-86D0-37FA09B28900}" type="presParOf" srcId="{3F81A2DE-FE8D-4274-92C5-BA978B399AB1}" destId="{5C0093C5-8EA4-49CC-832D-A40388CF853D}" srcOrd="6" destOrd="0" presId="urn:microsoft.com/office/officeart/2008/layout/HorizontalMultiLevelHierarchy"/>
    <dgm:cxn modelId="{BDCFC4FD-C907-4123-B0E3-43F1C4A19CF3}" type="presParOf" srcId="{5C0093C5-8EA4-49CC-832D-A40388CF853D}" destId="{E1E5F23A-6F0F-4C60-A0FB-6439E38DF553}" srcOrd="0" destOrd="0" presId="urn:microsoft.com/office/officeart/2008/layout/HorizontalMultiLevelHierarchy"/>
    <dgm:cxn modelId="{D9D07054-16B3-426A-A74E-0EDF43D03B4A}" type="presParOf" srcId="{3F81A2DE-FE8D-4274-92C5-BA978B399AB1}" destId="{84A02C93-6F3E-4DEE-92D8-F37D8A362AA5}" srcOrd="7" destOrd="0" presId="urn:microsoft.com/office/officeart/2008/layout/HorizontalMultiLevelHierarchy"/>
    <dgm:cxn modelId="{77BBE7DF-2460-4E72-8307-2C58E1EA1F31}" type="presParOf" srcId="{84A02C93-6F3E-4DEE-92D8-F37D8A362AA5}" destId="{4453E0F6-1137-4D6A-9477-218B1FF56B3D}" srcOrd="0" destOrd="0" presId="urn:microsoft.com/office/officeart/2008/layout/HorizontalMultiLevelHierarchy"/>
    <dgm:cxn modelId="{7F84FE08-EAE0-4748-92CB-595CA6270CEE}" type="presParOf" srcId="{84A02C93-6F3E-4DEE-92D8-F37D8A362AA5}" destId="{ED2EB3CC-340B-4C28-B480-6BCF1A9E15FF}" srcOrd="1" destOrd="0" presId="urn:microsoft.com/office/officeart/2008/layout/HorizontalMultiLevelHierarchy"/>
    <dgm:cxn modelId="{8E832AF5-5EA9-44E7-8B51-F8DDACE82AD2}" type="presParOf" srcId="{2AC49970-00FD-4037-9231-DC28EDC4AF4F}" destId="{62F949BB-D3E8-4332-90BE-7B9A5FFC78C7}" srcOrd="4" destOrd="0" presId="urn:microsoft.com/office/officeart/2008/layout/HorizontalMultiLevelHierarchy"/>
    <dgm:cxn modelId="{C7FAE13E-0FC4-4F2B-82DE-DB0EFB658046}" type="presParOf" srcId="{62F949BB-D3E8-4332-90BE-7B9A5FFC78C7}" destId="{05896253-0E75-482B-8966-FAEF79220477}" srcOrd="0" destOrd="0" presId="urn:microsoft.com/office/officeart/2008/layout/HorizontalMultiLevelHierarchy"/>
    <dgm:cxn modelId="{28B3758F-15E5-4DBA-8D3A-AD3F8D1DDCC8}" type="presParOf" srcId="{2AC49970-00FD-4037-9231-DC28EDC4AF4F}" destId="{A7E51EC4-1C82-46CE-8BB5-FE383A2BCDA2}" srcOrd="5" destOrd="0" presId="urn:microsoft.com/office/officeart/2008/layout/HorizontalMultiLevelHierarchy"/>
    <dgm:cxn modelId="{67236898-DE95-40CC-B2BC-DBE626CB9B7C}" type="presParOf" srcId="{A7E51EC4-1C82-46CE-8BB5-FE383A2BCDA2}" destId="{82BDD847-5808-494E-B3C3-2BA7B2B6ADC1}" srcOrd="0" destOrd="0" presId="urn:microsoft.com/office/officeart/2008/layout/HorizontalMultiLevelHierarchy"/>
    <dgm:cxn modelId="{81753CFC-A0A2-45F3-9161-352C14F30FE0}" type="presParOf" srcId="{A7E51EC4-1C82-46CE-8BB5-FE383A2BCDA2}" destId="{B21D9742-7C71-4AD5-B63B-AFE8EAACE18B}" srcOrd="1" destOrd="0" presId="urn:microsoft.com/office/officeart/2008/layout/HorizontalMultiLevelHierarchy"/>
    <dgm:cxn modelId="{B08B6F4A-ED99-42FB-B1A2-505456FB6228}" type="presParOf" srcId="{B21D9742-7C71-4AD5-B63B-AFE8EAACE18B}" destId="{6D14297C-52D9-4D8E-AB0B-F5F88E407ACF}" srcOrd="0" destOrd="0" presId="urn:microsoft.com/office/officeart/2008/layout/HorizontalMultiLevelHierarchy"/>
    <dgm:cxn modelId="{FB647AB7-4845-4346-BFA4-969AF1D74EDF}" type="presParOf" srcId="{6D14297C-52D9-4D8E-AB0B-F5F88E407ACF}" destId="{0F64BE31-A4BA-434A-960F-EBE6BBAD2D0F}" srcOrd="0" destOrd="0" presId="urn:microsoft.com/office/officeart/2008/layout/HorizontalMultiLevelHierarchy"/>
    <dgm:cxn modelId="{DE334CC6-3F9B-4E23-879F-AD03DC72F7ED}" type="presParOf" srcId="{B21D9742-7C71-4AD5-B63B-AFE8EAACE18B}" destId="{AE2C8EF9-F601-46BA-9C6E-BE2A14DF641C}" srcOrd="1" destOrd="0" presId="urn:microsoft.com/office/officeart/2008/layout/HorizontalMultiLevelHierarchy"/>
    <dgm:cxn modelId="{CDB91763-9F01-4CAC-BB22-CC5C63073574}" type="presParOf" srcId="{AE2C8EF9-F601-46BA-9C6E-BE2A14DF641C}" destId="{29927228-ECA6-433B-9E39-7E57A870C8C6}" srcOrd="0" destOrd="0" presId="urn:microsoft.com/office/officeart/2008/layout/HorizontalMultiLevelHierarchy"/>
    <dgm:cxn modelId="{A4BCEFFD-C50C-468E-A5EC-ECD0B9C7B19C}" type="presParOf" srcId="{AE2C8EF9-F601-46BA-9C6E-BE2A14DF641C}" destId="{418C85D4-E518-4307-A5F1-EBA8F3DC8D0C}" srcOrd="1" destOrd="0" presId="urn:microsoft.com/office/officeart/2008/layout/HorizontalMultiLevelHierarchy"/>
    <dgm:cxn modelId="{F5504F0A-059B-4CFD-B37A-960A9205EC9D}" type="presParOf" srcId="{B21D9742-7C71-4AD5-B63B-AFE8EAACE18B}" destId="{32445525-7A09-4E58-A33C-D632FE57998C}" srcOrd="2" destOrd="0" presId="urn:microsoft.com/office/officeart/2008/layout/HorizontalMultiLevelHierarchy"/>
    <dgm:cxn modelId="{5C6AFC4D-3621-4DB1-B9BE-D1C1EBA50819}" type="presParOf" srcId="{32445525-7A09-4E58-A33C-D632FE57998C}" destId="{A2F93F25-7C0A-4370-9C92-E6052894D7E0}" srcOrd="0" destOrd="0" presId="urn:microsoft.com/office/officeart/2008/layout/HorizontalMultiLevelHierarchy"/>
    <dgm:cxn modelId="{86FB4A31-0CD1-4E12-AC37-A0140DB5F5F0}" type="presParOf" srcId="{B21D9742-7C71-4AD5-B63B-AFE8EAACE18B}" destId="{D0262D68-2F49-40A9-A579-D99EA05CC054}" srcOrd="3" destOrd="0" presId="urn:microsoft.com/office/officeart/2008/layout/HorizontalMultiLevelHierarchy"/>
    <dgm:cxn modelId="{4AF86FCF-69F3-444A-842E-395FDA30ABBC}" type="presParOf" srcId="{D0262D68-2F49-40A9-A579-D99EA05CC054}" destId="{963EA080-490E-4C23-8A13-5B6918B4277B}" srcOrd="0" destOrd="0" presId="urn:microsoft.com/office/officeart/2008/layout/HorizontalMultiLevelHierarchy"/>
    <dgm:cxn modelId="{03D54943-AEB4-4433-BF3A-4288C72CDEE2}" type="presParOf" srcId="{D0262D68-2F49-40A9-A579-D99EA05CC054}" destId="{18C33F91-3EDB-4F50-9AC9-8D5E1FFEAF05}" srcOrd="1" destOrd="0" presId="urn:microsoft.com/office/officeart/2008/layout/HorizontalMultiLevelHierarchy"/>
    <dgm:cxn modelId="{F9699FDA-B7C4-4620-90A8-C5F342EBF028}" type="presParOf" srcId="{B21D9742-7C71-4AD5-B63B-AFE8EAACE18B}" destId="{0345514E-3D06-4FDE-AE57-AAD3BDFFA267}" srcOrd="4" destOrd="0" presId="urn:microsoft.com/office/officeart/2008/layout/HorizontalMultiLevelHierarchy"/>
    <dgm:cxn modelId="{BC7CC5FF-0E1A-4C8A-8A9C-4F637942BCC0}" type="presParOf" srcId="{0345514E-3D06-4FDE-AE57-AAD3BDFFA267}" destId="{8B34FD5F-AC9F-497C-B292-914F7469A939}" srcOrd="0" destOrd="0" presId="urn:microsoft.com/office/officeart/2008/layout/HorizontalMultiLevelHierarchy"/>
    <dgm:cxn modelId="{DEE51B49-4079-4A80-9841-DC8F4EDC8793}" type="presParOf" srcId="{B21D9742-7C71-4AD5-B63B-AFE8EAACE18B}" destId="{3949799B-B8B4-409F-B62F-75B3F4D68710}" srcOrd="5" destOrd="0" presId="urn:microsoft.com/office/officeart/2008/layout/HorizontalMultiLevelHierarchy"/>
    <dgm:cxn modelId="{53F4BF1B-99A3-4502-B4FD-976D4FF9ACF8}" type="presParOf" srcId="{3949799B-B8B4-409F-B62F-75B3F4D68710}" destId="{D7A7B465-F1E6-4327-B01B-72F56EC86CC1}" srcOrd="0" destOrd="0" presId="urn:microsoft.com/office/officeart/2008/layout/HorizontalMultiLevelHierarchy"/>
    <dgm:cxn modelId="{C399E41C-72CD-4913-B047-5448A3280405}" type="presParOf" srcId="{3949799B-B8B4-409F-B62F-75B3F4D68710}" destId="{C1AF41B5-7E5B-44A0-843A-BEBA11A5017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4D6E01-BBD2-3A41-8002-576A15B6F781}" type="doc">
      <dgm:prSet loTypeId="urn:microsoft.com/office/officeart/2005/8/layout/process4" loCatId="list" qsTypeId="urn:microsoft.com/office/officeart/2005/8/quickstyle/simple4" qsCatId="simple" csTypeId="urn:microsoft.com/office/officeart/2005/8/colors/accent1_2" csCatId="accent1" phldr="1"/>
      <dgm:spPr/>
      <dgm:t>
        <a:bodyPr/>
        <a:lstStyle/>
        <a:p>
          <a:endParaRPr lang="en-US"/>
        </a:p>
      </dgm:t>
    </dgm:pt>
    <dgm:pt modelId="{43A53A29-4260-4C4D-80C1-D688A7CF37FB}">
      <dgm:prSet phldrT="[Text]" custT="1"/>
      <dgm:spPr>
        <a:ln>
          <a:solidFill>
            <a:srgbClr val="FF0000"/>
          </a:solidFill>
        </a:ln>
      </dgm:spPr>
      <dgm:t>
        <a:bodyPr/>
        <a:lstStyle/>
        <a:p>
          <a:r>
            <a:rPr lang="en-US" sz="3200" dirty="0">
              <a:solidFill>
                <a:srgbClr val="0000FF"/>
              </a:solidFill>
              <a:latin typeface="Arial"/>
              <a:cs typeface="Arial"/>
            </a:rPr>
            <a:t>KHÁM LẦN ĐẦU </a:t>
          </a:r>
        </a:p>
      </dgm:t>
    </dgm:pt>
    <dgm:pt modelId="{8B48F3B4-E40E-224E-B956-EECD68F3894D}" type="parTrans" cxnId="{9FDD5FB4-4424-7246-A0F5-9A38FF263B25}">
      <dgm:prSet/>
      <dgm:spPr/>
      <dgm:t>
        <a:bodyPr/>
        <a:lstStyle/>
        <a:p>
          <a:endParaRPr lang="en-US"/>
        </a:p>
      </dgm:t>
    </dgm:pt>
    <dgm:pt modelId="{82B9A592-B4DC-6847-8BE7-05754F69949F}" type="sibTrans" cxnId="{9FDD5FB4-4424-7246-A0F5-9A38FF263B25}">
      <dgm:prSet/>
      <dgm:spPr/>
      <dgm:t>
        <a:bodyPr/>
        <a:lstStyle/>
        <a:p>
          <a:endParaRPr lang="en-US"/>
        </a:p>
      </dgm:t>
    </dgm:pt>
    <dgm:pt modelId="{785DD4A7-3A0E-A943-85F9-82F3F3EC0E44}">
      <dgm:prSet phldrT="[Text]" custT="1"/>
      <dgm:spPr>
        <a:ln>
          <a:solidFill>
            <a:srgbClr val="FF0000">
              <a:alpha val="90000"/>
            </a:srgbClr>
          </a:solidFill>
        </a:ln>
      </dgm:spPr>
      <dgm:t>
        <a:bodyPr/>
        <a:lstStyle/>
        <a:p>
          <a:r>
            <a:rPr lang="en-US" sz="1800" dirty="0">
              <a:solidFill>
                <a:srgbClr val="FF0000"/>
              </a:solidFill>
              <a:latin typeface="Arial"/>
              <a:cs typeface="Arial"/>
            </a:rPr>
            <a:t>ĐÁNH </a:t>
          </a:r>
          <a:r>
            <a:rPr lang="en-US" sz="1800">
              <a:solidFill>
                <a:srgbClr val="FF0000"/>
              </a:solidFill>
              <a:latin typeface="Arial"/>
              <a:cs typeface="Arial"/>
            </a:rPr>
            <a:t>GIÁ THEO MỨC </a:t>
          </a:r>
          <a:r>
            <a:rPr lang="en-US" sz="1800" dirty="0">
              <a:solidFill>
                <a:srgbClr val="FF0000"/>
              </a:solidFill>
              <a:latin typeface="Arial"/>
              <a:cs typeface="Arial"/>
            </a:rPr>
            <a:t>ĐỘ NẶNG</a:t>
          </a:r>
          <a:r>
            <a:rPr lang="en-US" sz="2700" dirty="0">
              <a:solidFill>
                <a:srgbClr val="FF0000"/>
              </a:solidFill>
              <a:latin typeface="Arial"/>
              <a:cs typeface="Arial"/>
            </a:rPr>
            <a:t> </a:t>
          </a:r>
        </a:p>
      </dgm:t>
    </dgm:pt>
    <dgm:pt modelId="{1C92C273-7BC8-D940-942D-C47D51C17D8C}" type="parTrans" cxnId="{5B085B5F-13C1-AB40-871F-D38EC819910A}">
      <dgm:prSet/>
      <dgm:spPr/>
      <dgm:t>
        <a:bodyPr/>
        <a:lstStyle/>
        <a:p>
          <a:endParaRPr lang="en-US"/>
        </a:p>
      </dgm:t>
    </dgm:pt>
    <dgm:pt modelId="{04E8BB30-205F-4B48-9DCE-5A5D09E804B3}" type="sibTrans" cxnId="{5B085B5F-13C1-AB40-871F-D38EC819910A}">
      <dgm:prSet/>
      <dgm:spPr/>
      <dgm:t>
        <a:bodyPr/>
        <a:lstStyle/>
        <a:p>
          <a:endParaRPr lang="en-US"/>
        </a:p>
      </dgm:t>
    </dgm:pt>
    <dgm:pt modelId="{B562AE34-60E7-BA47-B4F6-F1F179755444}">
      <dgm:prSet phldrT="[Text]" custT="1"/>
      <dgm:spPr>
        <a:ln>
          <a:solidFill>
            <a:srgbClr val="FF0000">
              <a:alpha val="90000"/>
            </a:srgbClr>
          </a:solidFill>
        </a:ln>
      </dgm:spPr>
      <dgm:t>
        <a:bodyPr/>
        <a:lstStyle/>
        <a:p>
          <a:r>
            <a:rPr lang="en-US" sz="1800" dirty="0">
              <a:solidFill>
                <a:srgbClr val="FF0000"/>
              </a:solidFill>
              <a:latin typeface="Arial"/>
              <a:cs typeface="Arial"/>
            </a:rPr>
            <a:t>CHỌN THUỐC BAN ĐẦU</a:t>
          </a:r>
        </a:p>
      </dgm:t>
    </dgm:pt>
    <dgm:pt modelId="{68124B31-34F5-3844-B8BB-3E0EE6AA13F9}" type="parTrans" cxnId="{36B33732-C073-D649-9B85-B5A4CE6AB38F}">
      <dgm:prSet/>
      <dgm:spPr/>
      <dgm:t>
        <a:bodyPr/>
        <a:lstStyle/>
        <a:p>
          <a:endParaRPr lang="en-US"/>
        </a:p>
      </dgm:t>
    </dgm:pt>
    <dgm:pt modelId="{0DBFA2AC-C6D8-7E44-BECC-035EAE880AD7}" type="sibTrans" cxnId="{36B33732-C073-D649-9B85-B5A4CE6AB38F}">
      <dgm:prSet/>
      <dgm:spPr/>
      <dgm:t>
        <a:bodyPr/>
        <a:lstStyle/>
        <a:p>
          <a:endParaRPr lang="en-US"/>
        </a:p>
      </dgm:t>
    </dgm:pt>
    <dgm:pt modelId="{A11D871E-E43B-7E43-9E5F-0006B3B6B69A}">
      <dgm:prSet phldrT="[Text]"/>
      <dgm:spPr>
        <a:ln>
          <a:solidFill>
            <a:srgbClr val="FF0000"/>
          </a:solidFill>
        </a:ln>
      </dgm:spPr>
      <dgm:t>
        <a:bodyPr/>
        <a:lstStyle/>
        <a:p>
          <a:r>
            <a:rPr lang="en-US" dirty="0">
              <a:solidFill>
                <a:srgbClr val="FF0000"/>
              </a:solidFill>
              <a:latin typeface="Arial"/>
              <a:cs typeface="Arial"/>
            </a:rPr>
            <a:t>TÁI KHÁM </a:t>
          </a:r>
        </a:p>
      </dgm:t>
    </dgm:pt>
    <dgm:pt modelId="{6D1B97ED-E067-7140-B725-486B0E08405F}" type="parTrans" cxnId="{5803379B-B137-2440-9301-000B9B857387}">
      <dgm:prSet/>
      <dgm:spPr/>
      <dgm:t>
        <a:bodyPr/>
        <a:lstStyle/>
        <a:p>
          <a:endParaRPr lang="en-US"/>
        </a:p>
      </dgm:t>
    </dgm:pt>
    <dgm:pt modelId="{E2B95CA7-9971-DC4D-B0BC-DF078F80D4F5}" type="sibTrans" cxnId="{5803379B-B137-2440-9301-000B9B857387}">
      <dgm:prSet/>
      <dgm:spPr/>
      <dgm:t>
        <a:bodyPr/>
        <a:lstStyle/>
        <a:p>
          <a:endParaRPr lang="en-US"/>
        </a:p>
      </dgm:t>
    </dgm:pt>
    <dgm:pt modelId="{4A051DF1-B3F5-9C4B-AFED-D16538745980}">
      <dgm:prSet phldrT="[Text]" custT="1"/>
      <dgm:spPr>
        <a:ln>
          <a:solidFill>
            <a:srgbClr val="6600FF">
              <a:alpha val="90000"/>
            </a:srgbClr>
          </a:solidFill>
        </a:ln>
      </dgm:spPr>
      <dgm:t>
        <a:bodyPr/>
        <a:lstStyle/>
        <a:p>
          <a:r>
            <a:rPr lang="en-US" sz="1800" dirty="0">
              <a:solidFill>
                <a:srgbClr val="0000FF"/>
              </a:solidFill>
              <a:latin typeface="Arial"/>
              <a:cs typeface="Arial"/>
            </a:rPr>
            <a:t>ĐÁNH GIÁ THEO MỨC ĐỘ KIỂM SOÁT</a:t>
          </a:r>
        </a:p>
      </dgm:t>
    </dgm:pt>
    <dgm:pt modelId="{959956D1-DC2B-6847-818E-8C9C81F1E573}" type="parTrans" cxnId="{54C0590F-1DA8-714A-800B-4AA7DEC667E5}">
      <dgm:prSet/>
      <dgm:spPr/>
      <dgm:t>
        <a:bodyPr/>
        <a:lstStyle/>
        <a:p>
          <a:endParaRPr lang="en-US"/>
        </a:p>
      </dgm:t>
    </dgm:pt>
    <dgm:pt modelId="{1BC70FCD-8518-0F42-AF5E-458EF2FD111B}" type="sibTrans" cxnId="{54C0590F-1DA8-714A-800B-4AA7DEC667E5}">
      <dgm:prSet/>
      <dgm:spPr/>
      <dgm:t>
        <a:bodyPr/>
        <a:lstStyle/>
        <a:p>
          <a:endParaRPr lang="en-US"/>
        </a:p>
      </dgm:t>
    </dgm:pt>
    <dgm:pt modelId="{422B7E0A-3C55-AB47-9A89-AFA8BFF6A6A4}">
      <dgm:prSet phldrT="[Text]" custT="1"/>
      <dgm:spPr>
        <a:ln>
          <a:solidFill>
            <a:srgbClr val="6600FF">
              <a:alpha val="90000"/>
            </a:srgbClr>
          </a:solidFill>
        </a:ln>
      </dgm:spPr>
      <dgm:t>
        <a:bodyPr/>
        <a:lstStyle/>
        <a:p>
          <a:r>
            <a:rPr lang="en-US" sz="1800" dirty="0">
              <a:solidFill>
                <a:srgbClr val="6600FF"/>
              </a:solidFill>
              <a:latin typeface="Arial"/>
              <a:cs typeface="Arial"/>
            </a:rPr>
            <a:t>ĐIỀU CHỈNH ĐIỀU  TRỊ</a:t>
          </a:r>
        </a:p>
      </dgm:t>
    </dgm:pt>
    <dgm:pt modelId="{CBF92CA4-2267-7745-9F81-4EEDECCC56EE}" type="parTrans" cxnId="{F63ACBEB-A1E6-A342-A1C0-C2F87C6A1C11}">
      <dgm:prSet/>
      <dgm:spPr/>
      <dgm:t>
        <a:bodyPr/>
        <a:lstStyle/>
        <a:p>
          <a:endParaRPr lang="en-US"/>
        </a:p>
      </dgm:t>
    </dgm:pt>
    <dgm:pt modelId="{0B907568-E5BE-A747-9797-DE4E92991227}" type="sibTrans" cxnId="{F63ACBEB-A1E6-A342-A1C0-C2F87C6A1C11}">
      <dgm:prSet/>
      <dgm:spPr/>
      <dgm:t>
        <a:bodyPr/>
        <a:lstStyle/>
        <a:p>
          <a:endParaRPr lang="en-US"/>
        </a:p>
      </dgm:t>
    </dgm:pt>
    <dgm:pt modelId="{8F6321F5-8F0D-4E23-84CB-38B288FD7B05}" type="pres">
      <dgm:prSet presAssocID="{384D6E01-BBD2-3A41-8002-576A15B6F781}" presName="Name0" presStyleCnt="0">
        <dgm:presLayoutVars>
          <dgm:dir/>
          <dgm:animLvl val="lvl"/>
          <dgm:resizeHandles val="exact"/>
        </dgm:presLayoutVars>
      </dgm:prSet>
      <dgm:spPr/>
    </dgm:pt>
    <dgm:pt modelId="{485DA75D-3D4D-45E4-A315-06CE0A953BA7}" type="pres">
      <dgm:prSet presAssocID="{A11D871E-E43B-7E43-9E5F-0006B3B6B69A}" presName="boxAndChildren" presStyleCnt="0"/>
      <dgm:spPr/>
    </dgm:pt>
    <dgm:pt modelId="{B758A8EF-EFA4-403E-B745-11F994457D97}" type="pres">
      <dgm:prSet presAssocID="{A11D871E-E43B-7E43-9E5F-0006B3B6B69A}" presName="parentTextBox" presStyleLbl="node1" presStyleIdx="0" presStyleCnt="2"/>
      <dgm:spPr/>
    </dgm:pt>
    <dgm:pt modelId="{54F8E5F3-F7AB-41EC-B27E-514E2382234D}" type="pres">
      <dgm:prSet presAssocID="{A11D871E-E43B-7E43-9E5F-0006B3B6B69A}" presName="entireBox" presStyleLbl="node1" presStyleIdx="0" presStyleCnt="2"/>
      <dgm:spPr/>
    </dgm:pt>
    <dgm:pt modelId="{02FA2C80-0708-4A67-B66A-FB730C525688}" type="pres">
      <dgm:prSet presAssocID="{A11D871E-E43B-7E43-9E5F-0006B3B6B69A}" presName="descendantBox" presStyleCnt="0"/>
      <dgm:spPr/>
    </dgm:pt>
    <dgm:pt modelId="{D04FE05C-5E5A-4E94-9552-68EFACCF7860}" type="pres">
      <dgm:prSet presAssocID="{4A051DF1-B3F5-9C4B-AFED-D16538745980}" presName="childTextBox" presStyleLbl="fgAccFollowNode1" presStyleIdx="0" presStyleCnt="4">
        <dgm:presLayoutVars>
          <dgm:bulletEnabled val="1"/>
        </dgm:presLayoutVars>
      </dgm:prSet>
      <dgm:spPr/>
    </dgm:pt>
    <dgm:pt modelId="{D4B1CB49-1910-4291-A325-E3A325DF97CF}" type="pres">
      <dgm:prSet presAssocID="{422B7E0A-3C55-AB47-9A89-AFA8BFF6A6A4}" presName="childTextBox" presStyleLbl="fgAccFollowNode1" presStyleIdx="1" presStyleCnt="4">
        <dgm:presLayoutVars>
          <dgm:bulletEnabled val="1"/>
        </dgm:presLayoutVars>
      </dgm:prSet>
      <dgm:spPr/>
    </dgm:pt>
    <dgm:pt modelId="{3842696D-AE7F-44CC-934C-3C2780443A1C}" type="pres">
      <dgm:prSet presAssocID="{82B9A592-B4DC-6847-8BE7-05754F69949F}" presName="sp" presStyleCnt="0"/>
      <dgm:spPr/>
    </dgm:pt>
    <dgm:pt modelId="{C120EB8C-B861-4D1D-B65E-80010E24AF7B}" type="pres">
      <dgm:prSet presAssocID="{43A53A29-4260-4C4D-80C1-D688A7CF37FB}" presName="arrowAndChildren" presStyleCnt="0"/>
      <dgm:spPr/>
    </dgm:pt>
    <dgm:pt modelId="{0BED9D1A-C88C-4E47-91DF-64F83FCF1E07}" type="pres">
      <dgm:prSet presAssocID="{43A53A29-4260-4C4D-80C1-D688A7CF37FB}" presName="parentTextArrow" presStyleLbl="node1" presStyleIdx="0" presStyleCnt="2"/>
      <dgm:spPr/>
    </dgm:pt>
    <dgm:pt modelId="{3D797F2D-1D33-42C5-ABBB-6284C0A3D4D9}" type="pres">
      <dgm:prSet presAssocID="{43A53A29-4260-4C4D-80C1-D688A7CF37FB}" presName="arrow" presStyleLbl="node1" presStyleIdx="1" presStyleCnt="2"/>
      <dgm:spPr/>
    </dgm:pt>
    <dgm:pt modelId="{A19D612A-7C50-44BD-86CB-903B8111F841}" type="pres">
      <dgm:prSet presAssocID="{43A53A29-4260-4C4D-80C1-D688A7CF37FB}" presName="descendantArrow" presStyleCnt="0"/>
      <dgm:spPr/>
    </dgm:pt>
    <dgm:pt modelId="{E59851FE-7ED2-4913-A022-E4CE5F83B425}" type="pres">
      <dgm:prSet presAssocID="{785DD4A7-3A0E-A943-85F9-82F3F3EC0E44}" presName="childTextArrow" presStyleLbl="fgAccFollowNode1" presStyleIdx="2" presStyleCnt="4">
        <dgm:presLayoutVars>
          <dgm:bulletEnabled val="1"/>
        </dgm:presLayoutVars>
      </dgm:prSet>
      <dgm:spPr/>
    </dgm:pt>
    <dgm:pt modelId="{1D9BC64D-7181-4614-9B63-2B50E729323B}" type="pres">
      <dgm:prSet presAssocID="{B562AE34-60E7-BA47-B4F6-F1F179755444}" presName="childTextArrow" presStyleLbl="fgAccFollowNode1" presStyleIdx="3" presStyleCnt="4">
        <dgm:presLayoutVars>
          <dgm:bulletEnabled val="1"/>
        </dgm:presLayoutVars>
      </dgm:prSet>
      <dgm:spPr/>
    </dgm:pt>
  </dgm:ptLst>
  <dgm:cxnLst>
    <dgm:cxn modelId="{54C0590F-1DA8-714A-800B-4AA7DEC667E5}" srcId="{A11D871E-E43B-7E43-9E5F-0006B3B6B69A}" destId="{4A051DF1-B3F5-9C4B-AFED-D16538745980}" srcOrd="0" destOrd="0" parTransId="{959956D1-DC2B-6847-818E-8C9C81F1E573}" sibTransId="{1BC70FCD-8518-0F42-AF5E-458EF2FD111B}"/>
    <dgm:cxn modelId="{22D3142F-1B4D-4A4F-B440-E2ED669289F1}" type="presOf" srcId="{422B7E0A-3C55-AB47-9A89-AFA8BFF6A6A4}" destId="{D4B1CB49-1910-4291-A325-E3A325DF97CF}" srcOrd="0" destOrd="0" presId="urn:microsoft.com/office/officeart/2005/8/layout/process4"/>
    <dgm:cxn modelId="{36B33732-C073-D649-9B85-B5A4CE6AB38F}" srcId="{43A53A29-4260-4C4D-80C1-D688A7CF37FB}" destId="{B562AE34-60E7-BA47-B4F6-F1F179755444}" srcOrd="1" destOrd="0" parTransId="{68124B31-34F5-3844-B8BB-3E0EE6AA13F9}" sibTransId="{0DBFA2AC-C6D8-7E44-BECC-035EAE880AD7}"/>
    <dgm:cxn modelId="{5B085B5F-13C1-AB40-871F-D38EC819910A}" srcId="{43A53A29-4260-4C4D-80C1-D688A7CF37FB}" destId="{785DD4A7-3A0E-A943-85F9-82F3F3EC0E44}" srcOrd="0" destOrd="0" parTransId="{1C92C273-7BC8-D940-942D-C47D51C17D8C}" sibTransId="{04E8BB30-205F-4B48-9DCE-5A5D09E804B3}"/>
    <dgm:cxn modelId="{FF846762-62BE-4314-8603-4EF2F4EBC571}" type="presOf" srcId="{4A051DF1-B3F5-9C4B-AFED-D16538745980}" destId="{D04FE05C-5E5A-4E94-9552-68EFACCF7860}" srcOrd="0" destOrd="0" presId="urn:microsoft.com/office/officeart/2005/8/layout/process4"/>
    <dgm:cxn modelId="{0B64366D-589A-49EC-AFBC-3183DB889F5D}" type="presOf" srcId="{B562AE34-60E7-BA47-B4F6-F1F179755444}" destId="{1D9BC64D-7181-4614-9B63-2B50E729323B}" srcOrd="0" destOrd="0" presId="urn:microsoft.com/office/officeart/2005/8/layout/process4"/>
    <dgm:cxn modelId="{8199BC6E-5CFD-469C-931F-45DE5FEDA897}" type="presOf" srcId="{43A53A29-4260-4C4D-80C1-D688A7CF37FB}" destId="{3D797F2D-1D33-42C5-ABBB-6284C0A3D4D9}" srcOrd="1" destOrd="0" presId="urn:microsoft.com/office/officeart/2005/8/layout/process4"/>
    <dgm:cxn modelId="{BD030750-E36D-42FE-881C-70A992513901}" type="presOf" srcId="{785DD4A7-3A0E-A943-85F9-82F3F3EC0E44}" destId="{E59851FE-7ED2-4913-A022-E4CE5F83B425}" srcOrd="0" destOrd="0" presId="urn:microsoft.com/office/officeart/2005/8/layout/process4"/>
    <dgm:cxn modelId="{77EDB074-D38E-488B-B2FD-57F17D86544B}" type="presOf" srcId="{384D6E01-BBD2-3A41-8002-576A15B6F781}" destId="{8F6321F5-8F0D-4E23-84CB-38B288FD7B05}" srcOrd="0" destOrd="0" presId="urn:microsoft.com/office/officeart/2005/8/layout/process4"/>
    <dgm:cxn modelId="{704BD39A-C00B-404E-8A67-FBC0BEEE7401}" type="presOf" srcId="{43A53A29-4260-4C4D-80C1-D688A7CF37FB}" destId="{0BED9D1A-C88C-4E47-91DF-64F83FCF1E07}" srcOrd="0" destOrd="0" presId="urn:microsoft.com/office/officeart/2005/8/layout/process4"/>
    <dgm:cxn modelId="{5803379B-B137-2440-9301-000B9B857387}" srcId="{384D6E01-BBD2-3A41-8002-576A15B6F781}" destId="{A11D871E-E43B-7E43-9E5F-0006B3B6B69A}" srcOrd="1" destOrd="0" parTransId="{6D1B97ED-E067-7140-B725-486B0E08405F}" sibTransId="{E2B95CA7-9971-DC4D-B0BC-DF078F80D4F5}"/>
    <dgm:cxn modelId="{9FDD5FB4-4424-7246-A0F5-9A38FF263B25}" srcId="{384D6E01-BBD2-3A41-8002-576A15B6F781}" destId="{43A53A29-4260-4C4D-80C1-D688A7CF37FB}" srcOrd="0" destOrd="0" parTransId="{8B48F3B4-E40E-224E-B956-EECD68F3894D}" sibTransId="{82B9A592-B4DC-6847-8BE7-05754F69949F}"/>
    <dgm:cxn modelId="{697362C0-5032-4ED6-9F6B-728DCC11DCF2}" type="presOf" srcId="{A11D871E-E43B-7E43-9E5F-0006B3B6B69A}" destId="{B758A8EF-EFA4-403E-B745-11F994457D97}" srcOrd="0" destOrd="0" presId="urn:microsoft.com/office/officeart/2005/8/layout/process4"/>
    <dgm:cxn modelId="{8A2F00CC-5744-48C2-A6A4-151A3D10A7E1}" type="presOf" srcId="{A11D871E-E43B-7E43-9E5F-0006B3B6B69A}" destId="{54F8E5F3-F7AB-41EC-B27E-514E2382234D}" srcOrd="1" destOrd="0" presId="urn:microsoft.com/office/officeart/2005/8/layout/process4"/>
    <dgm:cxn modelId="{F63ACBEB-A1E6-A342-A1C0-C2F87C6A1C11}" srcId="{A11D871E-E43B-7E43-9E5F-0006B3B6B69A}" destId="{422B7E0A-3C55-AB47-9A89-AFA8BFF6A6A4}" srcOrd="1" destOrd="0" parTransId="{CBF92CA4-2267-7745-9F81-4EEDECCC56EE}" sibTransId="{0B907568-E5BE-A747-9797-DE4E92991227}"/>
    <dgm:cxn modelId="{975A3E15-9AA4-4306-97EA-B5216BEC7BE5}" type="presParOf" srcId="{8F6321F5-8F0D-4E23-84CB-38B288FD7B05}" destId="{485DA75D-3D4D-45E4-A315-06CE0A953BA7}" srcOrd="0" destOrd="0" presId="urn:microsoft.com/office/officeart/2005/8/layout/process4"/>
    <dgm:cxn modelId="{2F5F684C-3CF4-4B5E-B231-7FF6FD0A779A}" type="presParOf" srcId="{485DA75D-3D4D-45E4-A315-06CE0A953BA7}" destId="{B758A8EF-EFA4-403E-B745-11F994457D97}" srcOrd="0" destOrd="0" presId="urn:microsoft.com/office/officeart/2005/8/layout/process4"/>
    <dgm:cxn modelId="{C26E7300-241A-4829-8DC7-69429D1FDCCB}" type="presParOf" srcId="{485DA75D-3D4D-45E4-A315-06CE0A953BA7}" destId="{54F8E5F3-F7AB-41EC-B27E-514E2382234D}" srcOrd="1" destOrd="0" presId="urn:microsoft.com/office/officeart/2005/8/layout/process4"/>
    <dgm:cxn modelId="{37018F56-6A6C-427E-B20A-F9226215FFA9}" type="presParOf" srcId="{485DA75D-3D4D-45E4-A315-06CE0A953BA7}" destId="{02FA2C80-0708-4A67-B66A-FB730C525688}" srcOrd="2" destOrd="0" presId="urn:microsoft.com/office/officeart/2005/8/layout/process4"/>
    <dgm:cxn modelId="{774171B6-4699-4630-82F9-5418F4C00EFE}" type="presParOf" srcId="{02FA2C80-0708-4A67-B66A-FB730C525688}" destId="{D04FE05C-5E5A-4E94-9552-68EFACCF7860}" srcOrd="0" destOrd="0" presId="urn:microsoft.com/office/officeart/2005/8/layout/process4"/>
    <dgm:cxn modelId="{C3B3FA55-CB05-4EBB-9B4B-0D60AEFA3A1C}" type="presParOf" srcId="{02FA2C80-0708-4A67-B66A-FB730C525688}" destId="{D4B1CB49-1910-4291-A325-E3A325DF97CF}" srcOrd="1" destOrd="0" presId="urn:microsoft.com/office/officeart/2005/8/layout/process4"/>
    <dgm:cxn modelId="{491F37C4-65D8-470A-8811-5A0A94CEF7BC}" type="presParOf" srcId="{8F6321F5-8F0D-4E23-84CB-38B288FD7B05}" destId="{3842696D-AE7F-44CC-934C-3C2780443A1C}" srcOrd="1" destOrd="0" presId="urn:microsoft.com/office/officeart/2005/8/layout/process4"/>
    <dgm:cxn modelId="{26B30924-D707-4998-B258-9A7D58BE1DA1}" type="presParOf" srcId="{8F6321F5-8F0D-4E23-84CB-38B288FD7B05}" destId="{C120EB8C-B861-4D1D-B65E-80010E24AF7B}" srcOrd="2" destOrd="0" presId="urn:microsoft.com/office/officeart/2005/8/layout/process4"/>
    <dgm:cxn modelId="{89F729B7-32F8-4C13-9407-14B81F5E3C0A}" type="presParOf" srcId="{C120EB8C-B861-4D1D-B65E-80010E24AF7B}" destId="{0BED9D1A-C88C-4E47-91DF-64F83FCF1E07}" srcOrd="0" destOrd="0" presId="urn:microsoft.com/office/officeart/2005/8/layout/process4"/>
    <dgm:cxn modelId="{79F6A0F5-B5E3-4BA5-B7AC-4E021FDDD3C7}" type="presParOf" srcId="{C120EB8C-B861-4D1D-B65E-80010E24AF7B}" destId="{3D797F2D-1D33-42C5-ABBB-6284C0A3D4D9}" srcOrd="1" destOrd="0" presId="urn:microsoft.com/office/officeart/2005/8/layout/process4"/>
    <dgm:cxn modelId="{5D924C87-A763-476C-B73E-650289E2E0B8}" type="presParOf" srcId="{C120EB8C-B861-4D1D-B65E-80010E24AF7B}" destId="{A19D612A-7C50-44BD-86CB-903B8111F841}" srcOrd="2" destOrd="0" presId="urn:microsoft.com/office/officeart/2005/8/layout/process4"/>
    <dgm:cxn modelId="{1E94F0FD-BC2C-450F-8489-6F62C88662DD}" type="presParOf" srcId="{A19D612A-7C50-44BD-86CB-903B8111F841}" destId="{E59851FE-7ED2-4913-A022-E4CE5F83B425}" srcOrd="0" destOrd="0" presId="urn:microsoft.com/office/officeart/2005/8/layout/process4"/>
    <dgm:cxn modelId="{24E84901-FFFB-47B3-83FC-BAC65C824A61}" type="presParOf" srcId="{A19D612A-7C50-44BD-86CB-903B8111F841}" destId="{1D9BC64D-7181-4614-9B63-2B50E729323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EFB9C7A-93E7-46AA-B39E-855989BEC888}" type="doc">
      <dgm:prSet loTypeId="urn:microsoft.com/office/officeart/2005/8/layout/list1" loCatId="list" qsTypeId="urn:microsoft.com/office/officeart/2005/8/quickstyle/3d3" qsCatId="3D" csTypeId="urn:microsoft.com/office/officeart/2005/8/colors/colorful1" csCatId="colorful" phldr="1"/>
      <dgm:spPr/>
      <dgm:t>
        <a:bodyPr/>
        <a:lstStyle/>
        <a:p>
          <a:endParaRPr lang="en-US"/>
        </a:p>
      </dgm:t>
    </dgm:pt>
    <dgm:pt modelId="{DD53FAC9-D50F-4E04-A79B-ECA90CF86E01}">
      <dgm:prSet phldrT="[Text]"/>
      <dgm:spPr/>
      <dgm:t>
        <a:bodyPr/>
        <a:lstStyle/>
        <a:p>
          <a:r>
            <a:rPr lang="vi-VN" b="1" i="0"/>
            <a:t>ICS / Montelucast liều chuẩn</a:t>
          </a:r>
          <a:br>
            <a:rPr lang="vi-VN" b="1" i="0"/>
          </a:br>
          <a:r>
            <a:rPr lang="vi-VN" b="1" i="0"/>
            <a:t>4-8w</a:t>
          </a:r>
          <a:endParaRPr lang="en-US"/>
        </a:p>
      </dgm:t>
    </dgm:pt>
    <dgm:pt modelId="{8C9DE4B4-8643-4C3F-920E-B0C976EFDC02}" type="parTrans" cxnId="{20C99DBA-1BF6-46B9-AE1A-2A6168885E92}">
      <dgm:prSet/>
      <dgm:spPr/>
      <dgm:t>
        <a:bodyPr/>
        <a:lstStyle/>
        <a:p>
          <a:endParaRPr lang="en-US"/>
        </a:p>
      </dgm:t>
    </dgm:pt>
    <dgm:pt modelId="{A16FA9D1-F62D-4C61-92ED-C6DE58B80DED}" type="sibTrans" cxnId="{20C99DBA-1BF6-46B9-AE1A-2A6168885E92}">
      <dgm:prSet/>
      <dgm:spPr/>
      <dgm:t>
        <a:bodyPr/>
        <a:lstStyle/>
        <a:p>
          <a:endParaRPr lang="en-US"/>
        </a:p>
      </dgm:t>
    </dgm:pt>
    <dgm:pt modelId="{02092199-B644-4668-BC27-6BF2920C4D8F}">
      <dgm:prSet phldrT="[Text]"/>
      <dgm:spPr/>
      <dgm:t>
        <a:bodyPr/>
        <a:lstStyle/>
        <a:p>
          <a:r>
            <a:rPr lang="vi-VN" b="1" i="0"/>
            <a:t>Ngưng điều trị và theo dõi</a:t>
          </a:r>
          <a:endParaRPr lang="en-US"/>
        </a:p>
      </dgm:t>
    </dgm:pt>
    <dgm:pt modelId="{F8D69CB0-9A3D-4B70-AD21-634264599BD4}" type="parTrans" cxnId="{CF25D8BC-D2B4-4FA1-918E-E93648D73CB2}">
      <dgm:prSet/>
      <dgm:spPr/>
      <dgm:t>
        <a:bodyPr/>
        <a:lstStyle/>
        <a:p>
          <a:endParaRPr lang="en-US"/>
        </a:p>
      </dgm:t>
    </dgm:pt>
    <dgm:pt modelId="{E6242B3C-0C62-4B57-961C-4164E4663B7E}" type="sibTrans" cxnId="{CF25D8BC-D2B4-4FA1-918E-E93648D73CB2}">
      <dgm:prSet/>
      <dgm:spPr/>
      <dgm:t>
        <a:bodyPr/>
        <a:lstStyle/>
        <a:p>
          <a:endParaRPr lang="en-US"/>
        </a:p>
      </dgm:t>
    </dgm:pt>
    <dgm:pt modelId="{547291A4-41F3-4431-9307-4BB89AE3F4EF}">
      <dgm:prSet phldrT="[Text]"/>
      <dgm:spPr/>
      <dgm:t>
        <a:bodyPr/>
        <a:lstStyle/>
        <a:p>
          <a:r>
            <a:rPr lang="vi-VN" b="1" i="0"/>
            <a:t>Điều trị lại khi tái phát triệu</a:t>
          </a:r>
          <a:br>
            <a:rPr lang="vi-VN" b="1" i="0"/>
          </a:br>
          <a:r>
            <a:rPr lang="vi-VN" b="1" i="0"/>
            <a:t>chứng</a:t>
          </a:r>
          <a:endParaRPr lang="en-US"/>
        </a:p>
      </dgm:t>
    </dgm:pt>
    <dgm:pt modelId="{A85C0953-7129-4DFD-AA08-061B89847819}" type="parTrans" cxnId="{B58371C7-B8CC-4DED-9252-492A2D6B8500}">
      <dgm:prSet/>
      <dgm:spPr/>
      <dgm:t>
        <a:bodyPr/>
        <a:lstStyle/>
        <a:p>
          <a:endParaRPr lang="en-US"/>
        </a:p>
      </dgm:t>
    </dgm:pt>
    <dgm:pt modelId="{DC837A06-02D3-4CC2-8315-57DD987F9051}" type="sibTrans" cxnId="{B58371C7-B8CC-4DED-9252-492A2D6B8500}">
      <dgm:prSet/>
      <dgm:spPr/>
      <dgm:t>
        <a:bodyPr/>
        <a:lstStyle/>
        <a:p>
          <a:endParaRPr lang="en-US"/>
        </a:p>
      </dgm:t>
    </dgm:pt>
    <dgm:pt modelId="{B72236E0-F451-41B5-82CC-2F7418AF362C}" type="pres">
      <dgm:prSet presAssocID="{3EFB9C7A-93E7-46AA-B39E-855989BEC888}" presName="linear" presStyleCnt="0">
        <dgm:presLayoutVars>
          <dgm:dir/>
          <dgm:animLvl val="lvl"/>
          <dgm:resizeHandles val="exact"/>
        </dgm:presLayoutVars>
      </dgm:prSet>
      <dgm:spPr/>
    </dgm:pt>
    <dgm:pt modelId="{FCC61AB1-60B7-4E58-997E-A9322B4F270E}" type="pres">
      <dgm:prSet presAssocID="{DD53FAC9-D50F-4E04-A79B-ECA90CF86E01}" presName="parentLin" presStyleCnt="0"/>
      <dgm:spPr/>
    </dgm:pt>
    <dgm:pt modelId="{F4DF575A-BE99-4C03-9A37-F349E7EF8C0C}" type="pres">
      <dgm:prSet presAssocID="{DD53FAC9-D50F-4E04-A79B-ECA90CF86E01}" presName="parentLeftMargin" presStyleLbl="node1" presStyleIdx="0" presStyleCnt="3"/>
      <dgm:spPr/>
    </dgm:pt>
    <dgm:pt modelId="{5CA9A125-7AED-4E85-9470-36A0F6F4CE17}" type="pres">
      <dgm:prSet presAssocID="{DD53FAC9-D50F-4E04-A79B-ECA90CF86E01}" presName="parentText" presStyleLbl="node1" presStyleIdx="0" presStyleCnt="3">
        <dgm:presLayoutVars>
          <dgm:chMax val="0"/>
          <dgm:bulletEnabled val="1"/>
        </dgm:presLayoutVars>
      </dgm:prSet>
      <dgm:spPr/>
    </dgm:pt>
    <dgm:pt modelId="{C2126B9A-3713-4A1A-ABB3-7A56B6987C72}" type="pres">
      <dgm:prSet presAssocID="{DD53FAC9-D50F-4E04-A79B-ECA90CF86E01}" presName="negativeSpace" presStyleCnt="0"/>
      <dgm:spPr/>
    </dgm:pt>
    <dgm:pt modelId="{1D47851A-7D81-47DE-97F2-8214113CCFD1}" type="pres">
      <dgm:prSet presAssocID="{DD53FAC9-D50F-4E04-A79B-ECA90CF86E01}" presName="childText" presStyleLbl="conFgAcc1" presStyleIdx="0" presStyleCnt="3">
        <dgm:presLayoutVars>
          <dgm:bulletEnabled val="1"/>
        </dgm:presLayoutVars>
      </dgm:prSet>
      <dgm:spPr/>
    </dgm:pt>
    <dgm:pt modelId="{14B574AD-FB53-47AA-8005-B974530E4BBB}" type="pres">
      <dgm:prSet presAssocID="{A16FA9D1-F62D-4C61-92ED-C6DE58B80DED}" presName="spaceBetweenRectangles" presStyleCnt="0"/>
      <dgm:spPr/>
    </dgm:pt>
    <dgm:pt modelId="{E4EAAE6A-3F0C-43AB-A1D6-A92D29884A2D}" type="pres">
      <dgm:prSet presAssocID="{02092199-B644-4668-BC27-6BF2920C4D8F}" presName="parentLin" presStyleCnt="0"/>
      <dgm:spPr/>
    </dgm:pt>
    <dgm:pt modelId="{80C6B8D2-C0B2-4103-9748-1717E0CE2DC1}" type="pres">
      <dgm:prSet presAssocID="{02092199-B644-4668-BC27-6BF2920C4D8F}" presName="parentLeftMargin" presStyleLbl="node1" presStyleIdx="0" presStyleCnt="3"/>
      <dgm:spPr/>
    </dgm:pt>
    <dgm:pt modelId="{3DB44ABB-93A7-471C-9CA8-38223ECBCE84}" type="pres">
      <dgm:prSet presAssocID="{02092199-B644-4668-BC27-6BF2920C4D8F}" presName="parentText" presStyleLbl="node1" presStyleIdx="1" presStyleCnt="3">
        <dgm:presLayoutVars>
          <dgm:chMax val="0"/>
          <dgm:bulletEnabled val="1"/>
        </dgm:presLayoutVars>
      </dgm:prSet>
      <dgm:spPr/>
    </dgm:pt>
    <dgm:pt modelId="{411A8847-060A-47E2-9139-3C88D0D4C862}" type="pres">
      <dgm:prSet presAssocID="{02092199-B644-4668-BC27-6BF2920C4D8F}" presName="negativeSpace" presStyleCnt="0"/>
      <dgm:spPr/>
    </dgm:pt>
    <dgm:pt modelId="{43638115-5D2A-49AA-BA22-9B48CF99D5B6}" type="pres">
      <dgm:prSet presAssocID="{02092199-B644-4668-BC27-6BF2920C4D8F}" presName="childText" presStyleLbl="conFgAcc1" presStyleIdx="1" presStyleCnt="3">
        <dgm:presLayoutVars>
          <dgm:bulletEnabled val="1"/>
        </dgm:presLayoutVars>
      </dgm:prSet>
      <dgm:spPr/>
    </dgm:pt>
    <dgm:pt modelId="{E1F01094-1446-453E-BB46-9A2724ED13ED}" type="pres">
      <dgm:prSet presAssocID="{E6242B3C-0C62-4B57-961C-4164E4663B7E}" presName="spaceBetweenRectangles" presStyleCnt="0"/>
      <dgm:spPr/>
    </dgm:pt>
    <dgm:pt modelId="{31247AD5-C259-4D64-ACC7-33DBCC77AF7B}" type="pres">
      <dgm:prSet presAssocID="{547291A4-41F3-4431-9307-4BB89AE3F4EF}" presName="parentLin" presStyleCnt="0"/>
      <dgm:spPr/>
    </dgm:pt>
    <dgm:pt modelId="{711C5E43-16D5-4B96-8102-FA2B83FE2F69}" type="pres">
      <dgm:prSet presAssocID="{547291A4-41F3-4431-9307-4BB89AE3F4EF}" presName="parentLeftMargin" presStyleLbl="node1" presStyleIdx="1" presStyleCnt="3"/>
      <dgm:spPr/>
    </dgm:pt>
    <dgm:pt modelId="{DBB8743C-2AA1-4E66-8B2B-F038EB6267E5}" type="pres">
      <dgm:prSet presAssocID="{547291A4-41F3-4431-9307-4BB89AE3F4EF}" presName="parentText" presStyleLbl="node1" presStyleIdx="2" presStyleCnt="3">
        <dgm:presLayoutVars>
          <dgm:chMax val="0"/>
          <dgm:bulletEnabled val="1"/>
        </dgm:presLayoutVars>
      </dgm:prSet>
      <dgm:spPr/>
    </dgm:pt>
    <dgm:pt modelId="{CC460B5C-8CF3-4849-9415-0287230FC1CB}" type="pres">
      <dgm:prSet presAssocID="{547291A4-41F3-4431-9307-4BB89AE3F4EF}" presName="negativeSpace" presStyleCnt="0"/>
      <dgm:spPr/>
    </dgm:pt>
    <dgm:pt modelId="{687524C2-02D6-4ECE-B479-7CC7EC091FA0}" type="pres">
      <dgm:prSet presAssocID="{547291A4-41F3-4431-9307-4BB89AE3F4EF}" presName="childText" presStyleLbl="conFgAcc1" presStyleIdx="2" presStyleCnt="3">
        <dgm:presLayoutVars>
          <dgm:bulletEnabled val="1"/>
        </dgm:presLayoutVars>
      </dgm:prSet>
      <dgm:spPr/>
    </dgm:pt>
  </dgm:ptLst>
  <dgm:cxnLst>
    <dgm:cxn modelId="{4565F034-6ADB-4123-9131-77EABBF21E4F}" type="presOf" srcId="{DD53FAC9-D50F-4E04-A79B-ECA90CF86E01}" destId="{5CA9A125-7AED-4E85-9470-36A0F6F4CE17}" srcOrd="1" destOrd="0" presId="urn:microsoft.com/office/officeart/2005/8/layout/list1"/>
    <dgm:cxn modelId="{A09CF966-903A-400F-9EAA-CED6F268A0A2}" type="presOf" srcId="{02092199-B644-4668-BC27-6BF2920C4D8F}" destId="{80C6B8D2-C0B2-4103-9748-1717E0CE2DC1}" srcOrd="0" destOrd="0" presId="urn:microsoft.com/office/officeart/2005/8/layout/list1"/>
    <dgm:cxn modelId="{23E5265A-28B8-4A4D-8EB8-5EE6961DB416}" type="presOf" srcId="{DD53FAC9-D50F-4E04-A79B-ECA90CF86E01}" destId="{F4DF575A-BE99-4C03-9A37-F349E7EF8C0C}" srcOrd="0" destOrd="0" presId="urn:microsoft.com/office/officeart/2005/8/layout/list1"/>
    <dgm:cxn modelId="{20C99DBA-1BF6-46B9-AE1A-2A6168885E92}" srcId="{3EFB9C7A-93E7-46AA-B39E-855989BEC888}" destId="{DD53FAC9-D50F-4E04-A79B-ECA90CF86E01}" srcOrd="0" destOrd="0" parTransId="{8C9DE4B4-8643-4C3F-920E-B0C976EFDC02}" sibTransId="{A16FA9D1-F62D-4C61-92ED-C6DE58B80DED}"/>
    <dgm:cxn modelId="{CF25D8BC-D2B4-4FA1-918E-E93648D73CB2}" srcId="{3EFB9C7A-93E7-46AA-B39E-855989BEC888}" destId="{02092199-B644-4668-BC27-6BF2920C4D8F}" srcOrd="1" destOrd="0" parTransId="{F8D69CB0-9A3D-4B70-AD21-634264599BD4}" sibTransId="{E6242B3C-0C62-4B57-961C-4164E4663B7E}"/>
    <dgm:cxn modelId="{B58371C7-B8CC-4DED-9252-492A2D6B8500}" srcId="{3EFB9C7A-93E7-46AA-B39E-855989BEC888}" destId="{547291A4-41F3-4431-9307-4BB89AE3F4EF}" srcOrd="2" destOrd="0" parTransId="{A85C0953-7129-4DFD-AA08-061B89847819}" sibTransId="{DC837A06-02D3-4CC2-8315-57DD987F9051}"/>
    <dgm:cxn modelId="{35508CC7-49EB-4BF8-BA0A-EC4287710EBF}" type="presOf" srcId="{547291A4-41F3-4431-9307-4BB89AE3F4EF}" destId="{711C5E43-16D5-4B96-8102-FA2B83FE2F69}" srcOrd="0" destOrd="0" presId="urn:microsoft.com/office/officeart/2005/8/layout/list1"/>
    <dgm:cxn modelId="{87AFF9E9-F201-4D48-BE5F-01DA5E988409}" type="presOf" srcId="{02092199-B644-4668-BC27-6BF2920C4D8F}" destId="{3DB44ABB-93A7-471C-9CA8-38223ECBCE84}" srcOrd="1" destOrd="0" presId="urn:microsoft.com/office/officeart/2005/8/layout/list1"/>
    <dgm:cxn modelId="{EBE545FA-27B6-4783-9684-DD20ED7CDBA9}" type="presOf" srcId="{547291A4-41F3-4431-9307-4BB89AE3F4EF}" destId="{DBB8743C-2AA1-4E66-8B2B-F038EB6267E5}" srcOrd="1" destOrd="0" presId="urn:microsoft.com/office/officeart/2005/8/layout/list1"/>
    <dgm:cxn modelId="{621DD5FF-5CF1-4426-83AF-DB8C3B43B5CA}" type="presOf" srcId="{3EFB9C7A-93E7-46AA-B39E-855989BEC888}" destId="{B72236E0-F451-41B5-82CC-2F7418AF362C}" srcOrd="0" destOrd="0" presId="urn:microsoft.com/office/officeart/2005/8/layout/list1"/>
    <dgm:cxn modelId="{27631454-9BFA-4681-8412-70A214AB378C}" type="presParOf" srcId="{B72236E0-F451-41B5-82CC-2F7418AF362C}" destId="{FCC61AB1-60B7-4E58-997E-A9322B4F270E}" srcOrd="0" destOrd="0" presId="urn:microsoft.com/office/officeart/2005/8/layout/list1"/>
    <dgm:cxn modelId="{E41AF5A4-CA11-4D1F-925A-370D42EF4061}" type="presParOf" srcId="{FCC61AB1-60B7-4E58-997E-A9322B4F270E}" destId="{F4DF575A-BE99-4C03-9A37-F349E7EF8C0C}" srcOrd="0" destOrd="0" presId="urn:microsoft.com/office/officeart/2005/8/layout/list1"/>
    <dgm:cxn modelId="{FF9264A6-E2AA-4218-9520-64D4138F94B9}" type="presParOf" srcId="{FCC61AB1-60B7-4E58-997E-A9322B4F270E}" destId="{5CA9A125-7AED-4E85-9470-36A0F6F4CE17}" srcOrd="1" destOrd="0" presId="urn:microsoft.com/office/officeart/2005/8/layout/list1"/>
    <dgm:cxn modelId="{424039A2-0ECF-4F8A-9562-DE7F8CDFD4AF}" type="presParOf" srcId="{B72236E0-F451-41B5-82CC-2F7418AF362C}" destId="{C2126B9A-3713-4A1A-ABB3-7A56B6987C72}" srcOrd="1" destOrd="0" presId="urn:microsoft.com/office/officeart/2005/8/layout/list1"/>
    <dgm:cxn modelId="{1502A043-59F0-485C-AB30-320775E5A4AC}" type="presParOf" srcId="{B72236E0-F451-41B5-82CC-2F7418AF362C}" destId="{1D47851A-7D81-47DE-97F2-8214113CCFD1}" srcOrd="2" destOrd="0" presId="urn:microsoft.com/office/officeart/2005/8/layout/list1"/>
    <dgm:cxn modelId="{8D9885A5-7ACE-4E70-B9D3-D0BC076DFA21}" type="presParOf" srcId="{B72236E0-F451-41B5-82CC-2F7418AF362C}" destId="{14B574AD-FB53-47AA-8005-B974530E4BBB}" srcOrd="3" destOrd="0" presId="urn:microsoft.com/office/officeart/2005/8/layout/list1"/>
    <dgm:cxn modelId="{74F648C1-CC7B-4930-92AE-088D2C61BB1E}" type="presParOf" srcId="{B72236E0-F451-41B5-82CC-2F7418AF362C}" destId="{E4EAAE6A-3F0C-43AB-A1D6-A92D29884A2D}" srcOrd="4" destOrd="0" presId="urn:microsoft.com/office/officeart/2005/8/layout/list1"/>
    <dgm:cxn modelId="{11ED7686-B620-4715-A55E-1F1592D50815}" type="presParOf" srcId="{E4EAAE6A-3F0C-43AB-A1D6-A92D29884A2D}" destId="{80C6B8D2-C0B2-4103-9748-1717E0CE2DC1}" srcOrd="0" destOrd="0" presId="urn:microsoft.com/office/officeart/2005/8/layout/list1"/>
    <dgm:cxn modelId="{76F0AFAA-334C-4061-9AED-CFB8617D4014}" type="presParOf" srcId="{E4EAAE6A-3F0C-43AB-A1D6-A92D29884A2D}" destId="{3DB44ABB-93A7-471C-9CA8-38223ECBCE84}" srcOrd="1" destOrd="0" presId="urn:microsoft.com/office/officeart/2005/8/layout/list1"/>
    <dgm:cxn modelId="{8457642F-D90B-444D-BE5A-76D89FF1C1B0}" type="presParOf" srcId="{B72236E0-F451-41B5-82CC-2F7418AF362C}" destId="{411A8847-060A-47E2-9139-3C88D0D4C862}" srcOrd="5" destOrd="0" presId="urn:microsoft.com/office/officeart/2005/8/layout/list1"/>
    <dgm:cxn modelId="{6647E2D6-CA2E-416C-9E08-0E1FEAC0E3D2}" type="presParOf" srcId="{B72236E0-F451-41B5-82CC-2F7418AF362C}" destId="{43638115-5D2A-49AA-BA22-9B48CF99D5B6}" srcOrd="6" destOrd="0" presId="urn:microsoft.com/office/officeart/2005/8/layout/list1"/>
    <dgm:cxn modelId="{C8D74110-09F4-421E-9F9A-F339F465923E}" type="presParOf" srcId="{B72236E0-F451-41B5-82CC-2F7418AF362C}" destId="{E1F01094-1446-453E-BB46-9A2724ED13ED}" srcOrd="7" destOrd="0" presId="urn:microsoft.com/office/officeart/2005/8/layout/list1"/>
    <dgm:cxn modelId="{AF21B210-86F3-4CF3-8F1A-220A83893DA6}" type="presParOf" srcId="{B72236E0-F451-41B5-82CC-2F7418AF362C}" destId="{31247AD5-C259-4D64-ACC7-33DBCC77AF7B}" srcOrd="8" destOrd="0" presId="urn:microsoft.com/office/officeart/2005/8/layout/list1"/>
    <dgm:cxn modelId="{6A181F31-4610-4D72-A7D1-60BEE37FD688}" type="presParOf" srcId="{31247AD5-C259-4D64-ACC7-33DBCC77AF7B}" destId="{711C5E43-16D5-4B96-8102-FA2B83FE2F69}" srcOrd="0" destOrd="0" presId="urn:microsoft.com/office/officeart/2005/8/layout/list1"/>
    <dgm:cxn modelId="{65689427-C873-4EF0-94AA-39D2682FFF2B}" type="presParOf" srcId="{31247AD5-C259-4D64-ACC7-33DBCC77AF7B}" destId="{DBB8743C-2AA1-4E66-8B2B-F038EB6267E5}" srcOrd="1" destOrd="0" presId="urn:microsoft.com/office/officeart/2005/8/layout/list1"/>
    <dgm:cxn modelId="{5330EBB9-335E-4D80-8747-0A15EE7E36E6}" type="presParOf" srcId="{B72236E0-F451-41B5-82CC-2F7418AF362C}" destId="{CC460B5C-8CF3-4849-9415-0287230FC1CB}" srcOrd="9" destOrd="0" presId="urn:microsoft.com/office/officeart/2005/8/layout/list1"/>
    <dgm:cxn modelId="{A2E2AC17-A7F1-4B80-BA71-EBC92CF86BAC}" type="presParOf" srcId="{B72236E0-F451-41B5-82CC-2F7418AF362C}" destId="{687524C2-02D6-4ECE-B479-7CC7EC091F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3340FE7-EBDA-4ED6-BD5D-CBEC2824BA0E}"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042DFFB5-4DC9-4E40-B8BB-0CCEEDB56FB8}">
      <dgm:prSet phldrT="[Text]" custT="1"/>
      <dgm:spPr>
        <a:xfrm>
          <a:off x="1607" y="613337"/>
          <a:ext cx="1249843" cy="817784"/>
        </a:xfrm>
      </dgm:spPr>
      <dgm:t>
        <a:bodyPr/>
        <a:lstStyle/>
        <a:p>
          <a:r>
            <a:rPr lang="en-US" sz="2800">
              <a:latin typeface="Times New Roman" pitchFamily="18" charset="0"/>
              <a:ea typeface="DejaVu Serif Condensed" pitchFamily="18" charset="0"/>
              <a:cs typeface="Times New Roman" pitchFamily="18" charset="0"/>
            </a:rPr>
            <a:t>Triệu chứng ban ngày:</a:t>
          </a:r>
        </a:p>
      </dgm:t>
    </dgm:pt>
    <dgm:pt modelId="{9620532B-3199-4E1B-8B0B-F6916F2FE754}" type="parTrans" cxnId="{E02A6302-0AD5-4AB0-91EC-4E176EDE0213}">
      <dgm:prSet/>
      <dgm:spPr/>
      <dgm:t>
        <a:bodyPr/>
        <a:lstStyle/>
        <a:p>
          <a:endParaRPr lang="en-US"/>
        </a:p>
      </dgm:t>
    </dgm:pt>
    <dgm:pt modelId="{83DAAF19-C0EC-4758-A1FA-BBBAA6BF378D}" type="sibTrans" cxnId="{E02A6302-0AD5-4AB0-91EC-4E176EDE0213}">
      <dgm:prSet/>
      <dgm:spPr/>
      <dgm:t>
        <a:bodyPr/>
        <a:lstStyle/>
        <a:p>
          <a:endParaRPr lang="en-US"/>
        </a:p>
      </dgm:t>
    </dgm:pt>
    <dgm:pt modelId="{BFEB4B5D-F9DB-4A75-9DEA-E26694FB1E4A}">
      <dgm:prSet phldrT="[Text]" custT="1"/>
      <dgm:spPr>
        <a:xfrm>
          <a:off x="1412721" y="613337"/>
          <a:ext cx="1249843" cy="817784"/>
        </a:xfrm>
      </dgm:spPr>
      <dgm:t>
        <a:bodyPr/>
        <a:lstStyle/>
        <a:p>
          <a:r>
            <a:rPr lang="en-US" sz="2800">
              <a:latin typeface="Times New Roman" pitchFamily="18" charset="0"/>
              <a:ea typeface="DejaVu Serif Condensed" pitchFamily="18" charset="0"/>
              <a:cs typeface="Times New Roman" pitchFamily="18" charset="0"/>
            </a:rPr>
            <a:t>Thức giấc ban đêm và ho về đêm do hen</a:t>
          </a:r>
        </a:p>
      </dgm:t>
    </dgm:pt>
    <dgm:pt modelId="{D7D6FA5C-7793-4DAD-8FF6-5182BB26D390}" type="parTrans" cxnId="{860FC86F-A1DB-4CD1-BF27-43A962249B77}">
      <dgm:prSet/>
      <dgm:spPr/>
      <dgm:t>
        <a:bodyPr/>
        <a:lstStyle/>
        <a:p>
          <a:endParaRPr lang="en-US"/>
        </a:p>
      </dgm:t>
    </dgm:pt>
    <dgm:pt modelId="{AF871E43-F03E-49A9-85AA-B110E8FE9C06}" type="sibTrans" cxnId="{860FC86F-A1DB-4CD1-BF27-43A962249B77}">
      <dgm:prSet/>
      <dgm:spPr/>
      <dgm:t>
        <a:bodyPr/>
        <a:lstStyle/>
        <a:p>
          <a:endParaRPr lang="en-US"/>
        </a:p>
      </dgm:t>
    </dgm:pt>
    <dgm:pt modelId="{0ABB35D2-8C7F-4C87-A917-63CF13F117BA}">
      <dgm:prSet phldrT="[Text]" custT="1"/>
      <dgm:spPr>
        <a:xfrm>
          <a:off x="2823835" y="613337"/>
          <a:ext cx="1249843" cy="817784"/>
        </a:xfrm>
      </dgm:spPr>
      <dgm:t>
        <a:bodyPr/>
        <a:lstStyle/>
        <a:p>
          <a:r>
            <a:rPr lang="en-US" sz="2800">
              <a:latin typeface="Times New Roman" pitchFamily="18" charset="0"/>
              <a:ea typeface="DejaVu Serif Condensed" pitchFamily="18" charset="0"/>
              <a:cs typeface="Times New Roman" pitchFamily="18" charset="0"/>
            </a:rPr>
            <a:t>Thuốc cắt cơn</a:t>
          </a:r>
        </a:p>
      </dgm:t>
    </dgm:pt>
    <dgm:pt modelId="{FBE330D4-C618-431C-95F0-24C641DBAF54}" type="parTrans" cxnId="{F03BAC7A-BEC3-4691-98EB-84B4921888EC}">
      <dgm:prSet/>
      <dgm:spPr/>
      <dgm:t>
        <a:bodyPr/>
        <a:lstStyle/>
        <a:p>
          <a:endParaRPr lang="en-US"/>
        </a:p>
      </dgm:t>
    </dgm:pt>
    <dgm:pt modelId="{8F4497B5-BBB6-4DAC-A8D3-60A952C7E169}" type="sibTrans" cxnId="{F03BAC7A-BEC3-4691-98EB-84B4921888EC}">
      <dgm:prSet/>
      <dgm:spPr/>
      <dgm:t>
        <a:bodyPr/>
        <a:lstStyle/>
        <a:p>
          <a:endParaRPr lang="en-US"/>
        </a:p>
      </dgm:t>
    </dgm:pt>
    <dgm:pt modelId="{B4470E3E-BBE0-467F-A0C3-6B548EA30895}">
      <dgm:prSet custT="1"/>
      <dgm:spPr>
        <a:xfrm>
          <a:off x="4234948" y="613337"/>
          <a:ext cx="1249843" cy="817784"/>
        </a:xfrm>
      </dgm:spPr>
      <dgm:t>
        <a:bodyPr/>
        <a:lstStyle/>
        <a:p>
          <a:r>
            <a:rPr lang="en-US" sz="2800">
              <a:latin typeface="Times New Roman" pitchFamily="18" charset="0"/>
              <a:ea typeface="DejaVu Serif Condensed" pitchFamily="18" charset="0"/>
              <a:cs typeface="Times New Roman" pitchFamily="18" charset="0"/>
            </a:rPr>
            <a:t>Bất kì giới hạn hoạt động do hen</a:t>
          </a:r>
        </a:p>
      </dgm:t>
    </dgm:pt>
    <dgm:pt modelId="{A687542D-2064-4A79-8CDF-0235325B4F2F}" type="parTrans" cxnId="{97E26A53-AE1D-4045-844E-FEC313ED929C}">
      <dgm:prSet/>
      <dgm:spPr/>
      <dgm:t>
        <a:bodyPr/>
        <a:lstStyle/>
        <a:p>
          <a:endParaRPr lang="en-US"/>
        </a:p>
      </dgm:t>
    </dgm:pt>
    <dgm:pt modelId="{CAAE27BC-6967-4669-B4FB-E8145DF967F7}" type="sibTrans" cxnId="{97E26A53-AE1D-4045-844E-FEC313ED929C}">
      <dgm:prSet/>
      <dgm:spPr/>
      <dgm:t>
        <a:bodyPr/>
        <a:lstStyle/>
        <a:p>
          <a:endParaRPr lang="en-US"/>
        </a:p>
      </dgm:t>
    </dgm:pt>
    <dgm:pt modelId="{78164D8D-194C-4542-95D7-6C7E98CB390E}">
      <dgm:prSet phldrT="[Text]" custT="1"/>
      <dgm:spPr>
        <a:xfrm>
          <a:off x="1607" y="613337"/>
          <a:ext cx="1249843" cy="817784"/>
        </a:xfrm>
      </dgm:spPr>
      <dgm:t>
        <a:bodyPr/>
        <a:lstStyle/>
        <a:p>
          <a:r>
            <a:rPr lang="en-US" sz="2800">
              <a:latin typeface="Times New Roman" pitchFamily="18" charset="0"/>
              <a:ea typeface="DejaVu Serif Condensed" pitchFamily="18" charset="0"/>
              <a:cs typeface="Times New Roman" pitchFamily="18" charset="0"/>
            </a:rPr>
            <a:t>≤5t &gt;1 lần/w</a:t>
          </a:r>
        </a:p>
      </dgm:t>
    </dgm:pt>
    <dgm:pt modelId="{C40E57CF-ECBC-43A0-8BEA-82994029D29B}" type="parTrans" cxnId="{B9F0AAC5-5F23-486D-A663-B1AEA058E79F}">
      <dgm:prSet/>
      <dgm:spPr/>
      <dgm:t>
        <a:bodyPr/>
        <a:lstStyle/>
        <a:p>
          <a:endParaRPr lang="en-US"/>
        </a:p>
      </dgm:t>
    </dgm:pt>
    <dgm:pt modelId="{D1A55A85-9882-449D-8AF6-49ADD1612B98}" type="sibTrans" cxnId="{B9F0AAC5-5F23-486D-A663-B1AEA058E79F}">
      <dgm:prSet/>
      <dgm:spPr/>
      <dgm:t>
        <a:bodyPr/>
        <a:lstStyle/>
        <a:p>
          <a:endParaRPr lang="en-US"/>
        </a:p>
      </dgm:t>
    </dgm:pt>
    <dgm:pt modelId="{5B3C0839-DACE-41B9-B67A-352C13736D9F}">
      <dgm:prSet phldrT="[Text]" custT="1"/>
      <dgm:spPr>
        <a:xfrm>
          <a:off x="1607" y="613337"/>
          <a:ext cx="1249843" cy="817784"/>
        </a:xfrm>
      </dgm:spPr>
      <dgm:t>
        <a:bodyPr/>
        <a:lstStyle/>
        <a:p>
          <a:r>
            <a:rPr lang="en-US" sz="2800">
              <a:latin typeface="Times New Roman" pitchFamily="18" charset="0"/>
              <a:ea typeface="DejaVu Serif Condensed" pitchFamily="18" charset="0"/>
              <a:cs typeface="Times New Roman" pitchFamily="18" charset="0"/>
            </a:rPr>
            <a:t>&gt;5t &gt;2 lần/w</a:t>
          </a:r>
        </a:p>
      </dgm:t>
    </dgm:pt>
    <dgm:pt modelId="{36ED9880-3957-4084-ADA4-41871C364838}" type="parTrans" cxnId="{57E2BE6F-8FB8-4316-8F72-518315340E49}">
      <dgm:prSet/>
      <dgm:spPr/>
      <dgm:t>
        <a:bodyPr/>
        <a:lstStyle/>
        <a:p>
          <a:endParaRPr lang="en-US"/>
        </a:p>
      </dgm:t>
    </dgm:pt>
    <dgm:pt modelId="{9BCB4FB4-DF0D-453B-A466-F84077447E37}" type="sibTrans" cxnId="{57E2BE6F-8FB8-4316-8F72-518315340E49}">
      <dgm:prSet/>
      <dgm:spPr/>
      <dgm:t>
        <a:bodyPr/>
        <a:lstStyle/>
        <a:p>
          <a:endParaRPr lang="en-US"/>
        </a:p>
      </dgm:t>
    </dgm:pt>
    <dgm:pt modelId="{CFEA14B0-EB3E-4F74-B99B-EF53B2A1B1BD}">
      <dgm:prSet phldrT="[Text]" custT="1"/>
      <dgm:spPr>
        <a:xfrm>
          <a:off x="2823835" y="613337"/>
          <a:ext cx="1249843" cy="817784"/>
        </a:xfrm>
      </dgm:spPr>
      <dgm:t>
        <a:bodyPr/>
        <a:lstStyle/>
        <a:p>
          <a:r>
            <a:rPr lang="en-US" sz="2800">
              <a:latin typeface="Times New Roman" pitchFamily="18" charset="0"/>
              <a:ea typeface="DejaVu Serif Condensed" pitchFamily="18" charset="0"/>
              <a:cs typeface="Times New Roman" pitchFamily="18" charset="0"/>
            </a:rPr>
            <a:t>≤5t &gt;1 lần/w</a:t>
          </a:r>
        </a:p>
      </dgm:t>
    </dgm:pt>
    <dgm:pt modelId="{18DA8D7B-0245-45C1-BB6B-C82CC1757550}" type="parTrans" cxnId="{A6CEB57A-91D5-4B05-A340-ECCBEF9E1103}">
      <dgm:prSet/>
      <dgm:spPr/>
      <dgm:t>
        <a:bodyPr/>
        <a:lstStyle/>
        <a:p>
          <a:endParaRPr lang="en-US"/>
        </a:p>
      </dgm:t>
    </dgm:pt>
    <dgm:pt modelId="{790C6124-41C0-4A0F-9143-6749E8F0CE33}" type="sibTrans" cxnId="{A6CEB57A-91D5-4B05-A340-ECCBEF9E1103}">
      <dgm:prSet/>
      <dgm:spPr/>
      <dgm:t>
        <a:bodyPr/>
        <a:lstStyle/>
        <a:p>
          <a:endParaRPr lang="en-US"/>
        </a:p>
      </dgm:t>
    </dgm:pt>
    <dgm:pt modelId="{49B5BE31-55CB-496E-B997-6D34AE3515F7}">
      <dgm:prSet phldrT="[Text]" custT="1"/>
      <dgm:spPr>
        <a:xfrm>
          <a:off x="2823835" y="613337"/>
          <a:ext cx="1249843" cy="817784"/>
        </a:xfrm>
      </dgm:spPr>
      <dgm:t>
        <a:bodyPr/>
        <a:lstStyle/>
        <a:p>
          <a:r>
            <a:rPr lang="en-US" sz="2800">
              <a:latin typeface="Times New Roman" pitchFamily="18" charset="0"/>
              <a:ea typeface="DejaVu Serif Condensed" pitchFamily="18" charset="0"/>
              <a:cs typeface="Times New Roman" pitchFamily="18" charset="0"/>
            </a:rPr>
            <a:t>&gt;5t &gt;2 lần/w</a:t>
          </a:r>
        </a:p>
      </dgm:t>
    </dgm:pt>
    <dgm:pt modelId="{20E39F26-E506-4733-B807-FAC96C1581BE}" type="parTrans" cxnId="{C6BA1864-798B-4F73-9701-CCB9BD68C182}">
      <dgm:prSet/>
      <dgm:spPr/>
      <dgm:t>
        <a:bodyPr/>
        <a:lstStyle/>
        <a:p>
          <a:endParaRPr lang="en-US"/>
        </a:p>
      </dgm:t>
    </dgm:pt>
    <dgm:pt modelId="{024887D7-2517-46C9-AC21-89DD145BE00E}" type="sibTrans" cxnId="{C6BA1864-798B-4F73-9701-CCB9BD68C182}">
      <dgm:prSet/>
      <dgm:spPr/>
      <dgm:t>
        <a:bodyPr/>
        <a:lstStyle/>
        <a:p>
          <a:endParaRPr lang="en-US"/>
        </a:p>
      </dgm:t>
    </dgm:pt>
    <dgm:pt modelId="{FCDE3EC8-1281-4D92-B9E3-F76AFC90BA34}" type="pres">
      <dgm:prSet presAssocID="{83340FE7-EBDA-4ED6-BD5D-CBEC2824BA0E}" presName="Name0" presStyleCnt="0">
        <dgm:presLayoutVars>
          <dgm:dir/>
          <dgm:animLvl val="lvl"/>
          <dgm:resizeHandles val="exact"/>
        </dgm:presLayoutVars>
      </dgm:prSet>
      <dgm:spPr/>
    </dgm:pt>
    <dgm:pt modelId="{28DB927D-5FDF-47A7-AC4B-992BFFFBA791}" type="pres">
      <dgm:prSet presAssocID="{B4470E3E-BBE0-467F-A0C3-6B548EA30895}" presName="boxAndChildren" presStyleCnt="0"/>
      <dgm:spPr/>
    </dgm:pt>
    <dgm:pt modelId="{30EB2511-8E34-4BD8-8A18-8A74BAD34226}" type="pres">
      <dgm:prSet presAssocID="{B4470E3E-BBE0-467F-A0C3-6B548EA30895}" presName="parentTextBox" presStyleLbl="node1" presStyleIdx="0" presStyleCnt="4"/>
      <dgm:spPr/>
    </dgm:pt>
    <dgm:pt modelId="{64578B80-8DD9-477D-914D-78B9578813CC}" type="pres">
      <dgm:prSet presAssocID="{8F4497B5-BBB6-4DAC-A8D3-60A952C7E169}" presName="sp" presStyleCnt="0"/>
      <dgm:spPr/>
    </dgm:pt>
    <dgm:pt modelId="{FC28609A-520A-498E-9216-BF472B388805}" type="pres">
      <dgm:prSet presAssocID="{0ABB35D2-8C7F-4C87-A917-63CF13F117BA}" presName="arrowAndChildren" presStyleCnt="0"/>
      <dgm:spPr/>
    </dgm:pt>
    <dgm:pt modelId="{0CB9DA68-1788-4C07-8D1D-A8F94F95DD6F}" type="pres">
      <dgm:prSet presAssocID="{0ABB35D2-8C7F-4C87-A917-63CF13F117BA}" presName="parentTextArrow" presStyleLbl="node1" presStyleIdx="0" presStyleCnt="4"/>
      <dgm:spPr/>
    </dgm:pt>
    <dgm:pt modelId="{5D0E0337-9BB2-46E8-97AF-B8B643BAF7FF}" type="pres">
      <dgm:prSet presAssocID="{0ABB35D2-8C7F-4C87-A917-63CF13F117BA}" presName="arrow" presStyleLbl="node1" presStyleIdx="1" presStyleCnt="4"/>
      <dgm:spPr/>
    </dgm:pt>
    <dgm:pt modelId="{EE289D18-A3AE-4346-B3AF-3A2DB4629D0D}" type="pres">
      <dgm:prSet presAssocID="{0ABB35D2-8C7F-4C87-A917-63CF13F117BA}" presName="descendantArrow" presStyleCnt="0"/>
      <dgm:spPr/>
    </dgm:pt>
    <dgm:pt modelId="{99A09A8E-06F1-40DE-8CEB-A21FC32C31AC}" type="pres">
      <dgm:prSet presAssocID="{CFEA14B0-EB3E-4F74-B99B-EF53B2A1B1BD}" presName="childTextArrow" presStyleLbl="fgAccFollowNode1" presStyleIdx="0" presStyleCnt="4">
        <dgm:presLayoutVars>
          <dgm:bulletEnabled val="1"/>
        </dgm:presLayoutVars>
      </dgm:prSet>
      <dgm:spPr/>
    </dgm:pt>
    <dgm:pt modelId="{1DB16789-8299-4D6B-B032-E76A6BB70B0B}" type="pres">
      <dgm:prSet presAssocID="{49B5BE31-55CB-496E-B997-6D34AE3515F7}" presName="childTextArrow" presStyleLbl="fgAccFollowNode1" presStyleIdx="1" presStyleCnt="4">
        <dgm:presLayoutVars>
          <dgm:bulletEnabled val="1"/>
        </dgm:presLayoutVars>
      </dgm:prSet>
      <dgm:spPr/>
    </dgm:pt>
    <dgm:pt modelId="{968C0C3B-8B14-4FCA-BAD7-91742C785A3B}" type="pres">
      <dgm:prSet presAssocID="{AF871E43-F03E-49A9-85AA-B110E8FE9C06}" presName="sp" presStyleCnt="0"/>
      <dgm:spPr/>
    </dgm:pt>
    <dgm:pt modelId="{7593255F-682D-4D7D-A50E-DE183D6D012A}" type="pres">
      <dgm:prSet presAssocID="{BFEB4B5D-F9DB-4A75-9DEA-E26694FB1E4A}" presName="arrowAndChildren" presStyleCnt="0"/>
      <dgm:spPr/>
    </dgm:pt>
    <dgm:pt modelId="{F717712D-44AB-4FBF-A1DA-8B36376835A1}" type="pres">
      <dgm:prSet presAssocID="{BFEB4B5D-F9DB-4A75-9DEA-E26694FB1E4A}" presName="parentTextArrow" presStyleLbl="node1" presStyleIdx="2" presStyleCnt="4"/>
      <dgm:spPr/>
    </dgm:pt>
    <dgm:pt modelId="{FC8C75A1-D72E-4A6A-AB5C-EAADBDF5CE80}" type="pres">
      <dgm:prSet presAssocID="{83DAAF19-C0EC-4758-A1FA-BBBAA6BF378D}" presName="sp" presStyleCnt="0"/>
      <dgm:spPr/>
    </dgm:pt>
    <dgm:pt modelId="{81DB0AF9-CAE8-49E5-A3BD-ED7DC95AEDF3}" type="pres">
      <dgm:prSet presAssocID="{042DFFB5-4DC9-4E40-B8BB-0CCEEDB56FB8}" presName="arrowAndChildren" presStyleCnt="0"/>
      <dgm:spPr/>
    </dgm:pt>
    <dgm:pt modelId="{CF7557B5-1CBA-4917-A608-F050ABFCA158}" type="pres">
      <dgm:prSet presAssocID="{042DFFB5-4DC9-4E40-B8BB-0CCEEDB56FB8}" presName="parentTextArrow" presStyleLbl="node1" presStyleIdx="2" presStyleCnt="4"/>
      <dgm:spPr/>
    </dgm:pt>
    <dgm:pt modelId="{1A196598-1BA8-494E-A589-54617411699D}" type="pres">
      <dgm:prSet presAssocID="{042DFFB5-4DC9-4E40-B8BB-0CCEEDB56FB8}" presName="arrow" presStyleLbl="node1" presStyleIdx="3" presStyleCnt="4"/>
      <dgm:spPr/>
    </dgm:pt>
    <dgm:pt modelId="{C4FBA6D7-14B2-4CB3-AF59-F52347E5E80E}" type="pres">
      <dgm:prSet presAssocID="{042DFFB5-4DC9-4E40-B8BB-0CCEEDB56FB8}" presName="descendantArrow" presStyleCnt="0"/>
      <dgm:spPr/>
    </dgm:pt>
    <dgm:pt modelId="{8AA53635-7280-40CE-B127-DF97F723A712}" type="pres">
      <dgm:prSet presAssocID="{78164D8D-194C-4542-95D7-6C7E98CB390E}" presName="childTextArrow" presStyleLbl="fgAccFollowNode1" presStyleIdx="2" presStyleCnt="4">
        <dgm:presLayoutVars>
          <dgm:bulletEnabled val="1"/>
        </dgm:presLayoutVars>
      </dgm:prSet>
      <dgm:spPr/>
    </dgm:pt>
    <dgm:pt modelId="{28F9AD1A-841F-49DB-B66B-38D7280C166C}" type="pres">
      <dgm:prSet presAssocID="{5B3C0839-DACE-41B9-B67A-352C13736D9F}" presName="childTextArrow" presStyleLbl="fgAccFollowNode1" presStyleIdx="3" presStyleCnt="4">
        <dgm:presLayoutVars>
          <dgm:bulletEnabled val="1"/>
        </dgm:presLayoutVars>
      </dgm:prSet>
      <dgm:spPr/>
    </dgm:pt>
  </dgm:ptLst>
  <dgm:cxnLst>
    <dgm:cxn modelId="{E02A6302-0AD5-4AB0-91EC-4E176EDE0213}" srcId="{83340FE7-EBDA-4ED6-BD5D-CBEC2824BA0E}" destId="{042DFFB5-4DC9-4E40-B8BB-0CCEEDB56FB8}" srcOrd="0" destOrd="0" parTransId="{9620532B-3199-4E1B-8B0B-F6916F2FE754}" sibTransId="{83DAAF19-C0EC-4758-A1FA-BBBAA6BF378D}"/>
    <dgm:cxn modelId="{8F228B28-57E7-40B7-99F6-C84E9153AA3E}" type="presOf" srcId="{5B3C0839-DACE-41B9-B67A-352C13736D9F}" destId="{28F9AD1A-841F-49DB-B66B-38D7280C166C}" srcOrd="0" destOrd="0" presId="urn:microsoft.com/office/officeart/2005/8/layout/process4"/>
    <dgm:cxn modelId="{A83EDB60-4264-4E90-85BE-E7075C1F6931}" type="presOf" srcId="{BFEB4B5D-F9DB-4A75-9DEA-E26694FB1E4A}" destId="{F717712D-44AB-4FBF-A1DA-8B36376835A1}" srcOrd="0" destOrd="0" presId="urn:microsoft.com/office/officeart/2005/8/layout/process4"/>
    <dgm:cxn modelId="{076AA541-A386-4112-8CBF-BD5279550D8B}" type="presOf" srcId="{78164D8D-194C-4542-95D7-6C7E98CB390E}" destId="{8AA53635-7280-40CE-B127-DF97F723A712}" srcOrd="0" destOrd="0" presId="urn:microsoft.com/office/officeart/2005/8/layout/process4"/>
    <dgm:cxn modelId="{C6BA1864-798B-4F73-9701-CCB9BD68C182}" srcId="{0ABB35D2-8C7F-4C87-A917-63CF13F117BA}" destId="{49B5BE31-55CB-496E-B997-6D34AE3515F7}" srcOrd="1" destOrd="0" parTransId="{20E39F26-E506-4733-B807-FAC96C1581BE}" sibTransId="{024887D7-2517-46C9-AC21-89DD145BE00E}"/>
    <dgm:cxn modelId="{57E2BE6F-8FB8-4316-8F72-518315340E49}" srcId="{042DFFB5-4DC9-4E40-B8BB-0CCEEDB56FB8}" destId="{5B3C0839-DACE-41B9-B67A-352C13736D9F}" srcOrd="1" destOrd="0" parTransId="{36ED9880-3957-4084-ADA4-41871C364838}" sibTransId="{9BCB4FB4-DF0D-453B-A466-F84077447E37}"/>
    <dgm:cxn modelId="{860FC86F-A1DB-4CD1-BF27-43A962249B77}" srcId="{83340FE7-EBDA-4ED6-BD5D-CBEC2824BA0E}" destId="{BFEB4B5D-F9DB-4A75-9DEA-E26694FB1E4A}" srcOrd="1" destOrd="0" parTransId="{D7D6FA5C-7793-4DAD-8FF6-5182BB26D390}" sibTransId="{AF871E43-F03E-49A9-85AA-B110E8FE9C06}"/>
    <dgm:cxn modelId="{4CFD0153-1E59-416D-97D9-F97CF3CC7166}" type="presOf" srcId="{0ABB35D2-8C7F-4C87-A917-63CF13F117BA}" destId="{5D0E0337-9BB2-46E8-97AF-B8B643BAF7FF}" srcOrd="1" destOrd="0" presId="urn:microsoft.com/office/officeart/2005/8/layout/process4"/>
    <dgm:cxn modelId="{97E26A53-AE1D-4045-844E-FEC313ED929C}" srcId="{83340FE7-EBDA-4ED6-BD5D-CBEC2824BA0E}" destId="{B4470E3E-BBE0-467F-A0C3-6B548EA30895}" srcOrd="3" destOrd="0" parTransId="{A687542D-2064-4A79-8CDF-0235325B4F2F}" sibTransId="{CAAE27BC-6967-4669-B4FB-E8145DF967F7}"/>
    <dgm:cxn modelId="{F03BAC7A-BEC3-4691-98EB-84B4921888EC}" srcId="{83340FE7-EBDA-4ED6-BD5D-CBEC2824BA0E}" destId="{0ABB35D2-8C7F-4C87-A917-63CF13F117BA}" srcOrd="2" destOrd="0" parTransId="{FBE330D4-C618-431C-95F0-24C641DBAF54}" sibTransId="{8F4497B5-BBB6-4DAC-A8D3-60A952C7E169}"/>
    <dgm:cxn modelId="{A6CEB57A-91D5-4B05-A340-ECCBEF9E1103}" srcId="{0ABB35D2-8C7F-4C87-A917-63CF13F117BA}" destId="{CFEA14B0-EB3E-4F74-B99B-EF53B2A1B1BD}" srcOrd="0" destOrd="0" parTransId="{18DA8D7B-0245-45C1-BB6B-C82CC1757550}" sibTransId="{790C6124-41C0-4A0F-9143-6749E8F0CE33}"/>
    <dgm:cxn modelId="{FF265283-1888-4915-ADE9-BD859B0AB6AB}" type="presOf" srcId="{83340FE7-EBDA-4ED6-BD5D-CBEC2824BA0E}" destId="{FCDE3EC8-1281-4D92-B9E3-F76AFC90BA34}" srcOrd="0" destOrd="0" presId="urn:microsoft.com/office/officeart/2005/8/layout/process4"/>
    <dgm:cxn modelId="{6271C687-65A0-475C-94BF-496924E9661F}" type="presOf" srcId="{B4470E3E-BBE0-467F-A0C3-6B548EA30895}" destId="{30EB2511-8E34-4BD8-8A18-8A74BAD34226}" srcOrd="0" destOrd="0" presId="urn:microsoft.com/office/officeart/2005/8/layout/process4"/>
    <dgm:cxn modelId="{6D9E6C94-6597-4F1C-81BB-1C997B15046C}" type="presOf" srcId="{CFEA14B0-EB3E-4F74-B99B-EF53B2A1B1BD}" destId="{99A09A8E-06F1-40DE-8CEB-A21FC32C31AC}" srcOrd="0" destOrd="0" presId="urn:microsoft.com/office/officeart/2005/8/layout/process4"/>
    <dgm:cxn modelId="{F3B720A3-4BF0-40F6-B80F-216424AFCA8F}" type="presOf" srcId="{0ABB35D2-8C7F-4C87-A917-63CF13F117BA}" destId="{0CB9DA68-1788-4C07-8D1D-A8F94F95DD6F}" srcOrd="0" destOrd="0" presId="urn:microsoft.com/office/officeart/2005/8/layout/process4"/>
    <dgm:cxn modelId="{3A2498A8-2D5E-468F-9496-DFE1C6CA5D98}" type="presOf" srcId="{042DFFB5-4DC9-4E40-B8BB-0CCEEDB56FB8}" destId="{CF7557B5-1CBA-4917-A608-F050ABFCA158}" srcOrd="0" destOrd="0" presId="urn:microsoft.com/office/officeart/2005/8/layout/process4"/>
    <dgm:cxn modelId="{F8E9FDAF-87E8-4A89-A018-300D3BA20CC9}" type="presOf" srcId="{042DFFB5-4DC9-4E40-B8BB-0CCEEDB56FB8}" destId="{1A196598-1BA8-494E-A589-54617411699D}" srcOrd="1" destOrd="0" presId="urn:microsoft.com/office/officeart/2005/8/layout/process4"/>
    <dgm:cxn modelId="{B9F0AAC5-5F23-486D-A663-B1AEA058E79F}" srcId="{042DFFB5-4DC9-4E40-B8BB-0CCEEDB56FB8}" destId="{78164D8D-194C-4542-95D7-6C7E98CB390E}" srcOrd="0" destOrd="0" parTransId="{C40E57CF-ECBC-43A0-8BEA-82994029D29B}" sibTransId="{D1A55A85-9882-449D-8AF6-49ADD1612B98}"/>
    <dgm:cxn modelId="{0668E2FE-1971-49C5-B399-2C617CA3F0BD}" type="presOf" srcId="{49B5BE31-55CB-496E-B997-6D34AE3515F7}" destId="{1DB16789-8299-4D6B-B032-E76A6BB70B0B}" srcOrd="0" destOrd="0" presId="urn:microsoft.com/office/officeart/2005/8/layout/process4"/>
    <dgm:cxn modelId="{8A808D49-BB77-48C5-A334-AE22B5D262B2}" type="presParOf" srcId="{FCDE3EC8-1281-4D92-B9E3-F76AFC90BA34}" destId="{28DB927D-5FDF-47A7-AC4B-992BFFFBA791}" srcOrd="0" destOrd="0" presId="urn:microsoft.com/office/officeart/2005/8/layout/process4"/>
    <dgm:cxn modelId="{447830B2-72DA-46C7-A96D-100740463CFF}" type="presParOf" srcId="{28DB927D-5FDF-47A7-AC4B-992BFFFBA791}" destId="{30EB2511-8E34-4BD8-8A18-8A74BAD34226}" srcOrd="0" destOrd="0" presId="urn:microsoft.com/office/officeart/2005/8/layout/process4"/>
    <dgm:cxn modelId="{BDA21517-6A7E-4FE0-A549-68F1E5F0C48B}" type="presParOf" srcId="{FCDE3EC8-1281-4D92-B9E3-F76AFC90BA34}" destId="{64578B80-8DD9-477D-914D-78B9578813CC}" srcOrd="1" destOrd="0" presId="urn:microsoft.com/office/officeart/2005/8/layout/process4"/>
    <dgm:cxn modelId="{4D2776CF-901F-4295-A187-2FF1038E4A3B}" type="presParOf" srcId="{FCDE3EC8-1281-4D92-B9E3-F76AFC90BA34}" destId="{FC28609A-520A-498E-9216-BF472B388805}" srcOrd="2" destOrd="0" presId="urn:microsoft.com/office/officeart/2005/8/layout/process4"/>
    <dgm:cxn modelId="{44402D6A-3FF4-4C29-AFAA-7A0CA0A29174}" type="presParOf" srcId="{FC28609A-520A-498E-9216-BF472B388805}" destId="{0CB9DA68-1788-4C07-8D1D-A8F94F95DD6F}" srcOrd="0" destOrd="0" presId="urn:microsoft.com/office/officeart/2005/8/layout/process4"/>
    <dgm:cxn modelId="{8B972CC6-D5A3-4AB6-B77E-65CD681EF213}" type="presParOf" srcId="{FC28609A-520A-498E-9216-BF472B388805}" destId="{5D0E0337-9BB2-46E8-97AF-B8B643BAF7FF}" srcOrd="1" destOrd="0" presId="urn:microsoft.com/office/officeart/2005/8/layout/process4"/>
    <dgm:cxn modelId="{D931C333-1682-4916-82F6-B095F77872E5}" type="presParOf" srcId="{FC28609A-520A-498E-9216-BF472B388805}" destId="{EE289D18-A3AE-4346-B3AF-3A2DB4629D0D}" srcOrd="2" destOrd="0" presId="urn:microsoft.com/office/officeart/2005/8/layout/process4"/>
    <dgm:cxn modelId="{1A39513B-6FA9-4311-AC4D-67D53497AE02}" type="presParOf" srcId="{EE289D18-A3AE-4346-B3AF-3A2DB4629D0D}" destId="{99A09A8E-06F1-40DE-8CEB-A21FC32C31AC}" srcOrd="0" destOrd="0" presId="urn:microsoft.com/office/officeart/2005/8/layout/process4"/>
    <dgm:cxn modelId="{10892738-988C-4221-BEAF-DC168E25711F}" type="presParOf" srcId="{EE289D18-A3AE-4346-B3AF-3A2DB4629D0D}" destId="{1DB16789-8299-4D6B-B032-E76A6BB70B0B}" srcOrd="1" destOrd="0" presId="urn:microsoft.com/office/officeart/2005/8/layout/process4"/>
    <dgm:cxn modelId="{F2044F17-460B-4637-9CE2-F64468654C4F}" type="presParOf" srcId="{FCDE3EC8-1281-4D92-B9E3-F76AFC90BA34}" destId="{968C0C3B-8B14-4FCA-BAD7-91742C785A3B}" srcOrd="3" destOrd="0" presId="urn:microsoft.com/office/officeart/2005/8/layout/process4"/>
    <dgm:cxn modelId="{5C100EBF-F6A3-4890-A310-51F9631F860C}" type="presParOf" srcId="{FCDE3EC8-1281-4D92-B9E3-F76AFC90BA34}" destId="{7593255F-682D-4D7D-A50E-DE183D6D012A}" srcOrd="4" destOrd="0" presId="urn:microsoft.com/office/officeart/2005/8/layout/process4"/>
    <dgm:cxn modelId="{90092C5F-B05D-4E15-96E2-5DB5DC823258}" type="presParOf" srcId="{7593255F-682D-4D7D-A50E-DE183D6D012A}" destId="{F717712D-44AB-4FBF-A1DA-8B36376835A1}" srcOrd="0" destOrd="0" presId="urn:microsoft.com/office/officeart/2005/8/layout/process4"/>
    <dgm:cxn modelId="{022C34A9-2037-40B3-AE04-200F51BC8648}" type="presParOf" srcId="{FCDE3EC8-1281-4D92-B9E3-F76AFC90BA34}" destId="{FC8C75A1-D72E-4A6A-AB5C-EAADBDF5CE80}" srcOrd="5" destOrd="0" presId="urn:microsoft.com/office/officeart/2005/8/layout/process4"/>
    <dgm:cxn modelId="{5FCCE9D0-785C-4499-9C56-43FD15FBDA05}" type="presParOf" srcId="{FCDE3EC8-1281-4D92-B9E3-F76AFC90BA34}" destId="{81DB0AF9-CAE8-49E5-A3BD-ED7DC95AEDF3}" srcOrd="6" destOrd="0" presId="urn:microsoft.com/office/officeart/2005/8/layout/process4"/>
    <dgm:cxn modelId="{2B661574-054F-406A-A8C5-65B2EFC963B8}" type="presParOf" srcId="{81DB0AF9-CAE8-49E5-A3BD-ED7DC95AEDF3}" destId="{CF7557B5-1CBA-4917-A608-F050ABFCA158}" srcOrd="0" destOrd="0" presId="urn:microsoft.com/office/officeart/2005/8/layout/process4"/>
    <dgm:cxn modelId="{CFC6203E-3E9B-407C-9338-0319F3B50DEA}" type="presParOf" srcId="{81DB0AF9-CAE8-49E5-A3BD-ED7DC95AEDF3}" destId="{1A196598-1BA8-494E-A589-54617411699D}" srcOrd="1" destOrd="0" presId="urn:microsoft.com/office/officeart/2005/8/layout/process4"/>
    <dgm:cxn modelId="{D97FB5CA-DB3F-4B2B-B23D-66597514E7CB}" type="presParOf" srcId="{81DB0AF9-CAE8-49E5-A3BD-ED7DC95AEDF3}" destId="{C4FBA6D7-14B2-4CB3-AF59-F52347E5E80E}" srcOrd="2" destOrd="0" presId="urn:microsoft.com/office/officeart/2005/8/layout/process4"/>
    <dgm:cxn modelId="{657633B4-D739-42C5-A928-0E16E40FDFE2}" type="presParOf" srcId="{C4FBA6D7-14B2-4CB3-AF59-F52347E5E80E}" destId="{8AA53635-7280-40CE-B127-DF97F723A712}" srcOrd="0" destOrd="0" presId="urn:microsoft.com/office/officeart/2005/8/layout/process4"/>
    <dgm:cxn modelId="{C123DCBD-0F5D-49A5-AE92-87DAE0974BDE}" type="presParOf" srcId="{C4FBA6D7-14B2-4CB3-AF59-F52347E5E80E}" destId="{28F9AD1A-841F-49DB-B66B-38D7280C166C}"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16884D4-99FC-43DB-8ADF-CC150C6452A6}" type="doc">
      <dgm:prSet loTypeId="urn:microsoft.com/office/officeart/2005/8/layout/default" loCatId="list" qsTypeId="urn:microsoft.com/office/officeart/2005/8/quickstyle/simple2" qsCatId="simple" csTypeId="urn:microsoft.com/office/officeart/2005/8/colors/accent2_1" csCatId="accent2" phldr="1"/>
      <dgm:spPr/>
      <dgm:t>
        <a:bodyPr/>
        <a:lstStyle/>
        <a:p>
          <a:endParaRPr lang="en-US"/>
        </a:p>
      </dgm:t>
    </dgm:pt>
    <dgm:pt modelId="{3B5DE8DC-6AE3-47EE-8CAC-FFFB28BCFA3D}">
      <dgm:prSet phldrT="[Text]"/>
      <dgm:spPr/>
      <dgm:t>
        <a:bodyPr/>
        <a:lstStyle/>
        <a:p>
          <a:r>
            <a:rPr lang="vi-VN"/>
            <a:t>Ko nên phơi nhiễm khói thuốc lúc mang thai &amp; sau sinh</a:t>
          </a:r>
          <a:endParaRPr lang="en-US"/>
        </a:p>
      </dgm:t>
    </dgm:pt>
    <dgm:pt modelId="{0C08C557-9CF4-43DB-89EE-4665761FACD3}" type="parTrans" cxnId="{7C86A1E1-AF12-4846-B213-8AF3F25CC400}">
      <dgm:prSet/>
      <dgm:spPr/>
      <dgm:t>
        <a:bodyPr/>
        <a:lstStyle/>
        <a:p>
          <a:endParaRPr lang="en-US"/>
        </a:p>
      </dgm:t>
    </dgm:pt>
    <dgm:pt modelId="{6D71652D-55E0-4626-AC1F-65506825C5AF}" type="sibTrans" cxnId="{7C86A1E1-AF12-4846-B213-8AF3F25CC400}">
      <dgm:prSet/>
      <dgm:spPr/>
      <dgm:t>
        <a:bodyPr/>
        <a:lstStyle/>
        <a:p>
          <a:endParaRPr lang="en-US"/>
        </a:p>
      </dgm:t>
    </dgm:pt>
    <dgm:pt modelId="{53230120-330E-41B4-A4E6-3E80497FC6D7}">
      <dgm:prSet/>
      <dgm:spPr/>
      <dgm:t>
        <a:bodyPr/>
        <a:lstStyle/>
        <a:p>
          <a:r>
            <a:rPr lang="vi-VN"/>
            <a:t>Sinh ngã ÂĐ được khuyến khích</a:t>
          </a:r>
        </a:p>
      </dgm:t>
    </dgm:pt>
    <dgm:pt modelId="{B5643E00-E2A7-49EC-935D-AE3C9E8E9374}" type="parTrans" cxnId="{119FCAD6-CD8D-45BB-BC5C-E27D2876784A}">
      <dgm:prSet/>
      <dgm:spPr/>
      <dgm:t>
        <a:bodyPr/>
        <a:lstStyle/>
        <a:p>
          <a:endParaRPr lang="en-US"/>
        </a:p>
      </dgm:t>
    </dgm:pt>
    <dgm:pt modelId="{BCA4932D-4C63-4245-B903-A83E2D053E84}" type="sibTrans" cxnId="{119FCAD6-CD8D-45BB-BC5C-E27D2876784A}">
      <dgm:prSet/>
      <dgm:spPr/>
      <dgm:t>
        <a:bodyPr/>
        <a:lstStyle/>
        <a:p>
          <a:endParaRPr lang="en-US"/>
        </a:p>
      </dgm:t>
    </dgm:pt>
    <dgm:pt modelId="{EDB4E583-3A87-4EB8-95F6-3F9E762C088F}">
      <dgm:prSet/>
      <dgm:spPr/>
      <dgm:t>
        <a:bodyPr/>
        <a:lstStyle/>
        <a:p>
          <a:r>
            <a:rPr lang="vi-VN"/>
            <a:t>Nuôi con = sữa mẹ được khuyến cáo, vì các lý do khác hơn là phòng ngừa dị ứng và hen</a:t>
          </a:r>
        </a:p>
      </dgm:t>
    </dgm:pt>
    <dgm:pt modelId="{2E2331E7-C28A-40A0-A685-FBBF6B73BB97}" type="parTrans" cxnId="{F0E4DE1B-6403-448D-8151-860D7391488B}">
      <dgm:prSet/>
      <dgm:spPr/>
      <dgm:t>
        <a:bodyPr/>
        <a:lstStyle/>
        <a:p>
          <a:endParaRPr lang="en-US"/>
        </a:p>
      </dgm:t>
    </dgm:pt>
    <dgm:pt modelId="{DA0918E1-1D55-4F8C-BA24-976DB983E99D}" type="sibTrans" cxnId="{F0E4DE1B-6403-448D-8151-860D7391488B}">
      <dgm:prSet/>
      <dgm:spPr/>
      <dgm:t>
        <a:bodyPr/>
        <a:lstStyle/>
        <a:p>
          <a:endParaRPr lang="en-US"/>
        </a:p>
      </dgm:t>
    </dgm:pt>
    <dgm:pt modelId="{ADD65B50-5AF1-4BDE-A8E8-01468880E135}">
      <dgm:prSet/>
      <dgm:spPr/>
      <dgm:t>
        <a:bodyPr/>
        <a:lstStyle/>
        <a:p>
          <a:r>
            <a:rPr lang="vi-VN"/>
            <a:t>Việc sử dụng KS phổ rộng trong năm đầu đời nên được hạn chế</a:t>
          </a:r>
          <a:endParaRPr lang="en-US"/>
        </a:p>
      </dgm:t>
    </dgm:pt>
    <dgm:pt modelId="{8BE6D593-1B73-4BDF-BC05-BBC3E354D470}" type="parTrans" cxnId="{2BA6C112-FF6E-4D10-A4A8-DC0592955B56}">
      <dgm:prSet/>
      <dgm:spPr/>
      <dgm:t>
        <a:bodyPr/>
        <a:lstStyle/>
        <a:p>
          <a:endParaRPr lang="en-US"/>
        </a:p>
      </dgm:t>
    </dgm:pt>
    <dgm:pt modelId="{5BABA679-711E-4924-8B17-4207602C23A6}" type="sibTrans" cxnId="{2BA6C112-FF6E-4D10-A4A8-DC0592955B56}">
      <dgm:prSet/>
      <dgm:spPr/>
      <dgm:t>
        <a:bodyPr/>
        <a:lstStyle/>
        <a:p>
          <a:endParaRPr lang="en-US"/>
        </a:p>
      </dgm:t>
    </dgm:pt>
    <dgm:pt modelId="{0CB5A2DE-A559-4617-8CCD-72E62F2350CC}" type="pres">
      <dgm:prSet presAssocID="{E16884D4-99FC-43DB-8ADF-CC150C6452A6}" presName="diagram" presStyleCnt="0">
        <dgm:presLayoutVars>
          <dgm:dir/>
          <dgm:resizeHandles val="exact"/>
        </dgm:presLayoutVars>
      </dgm:prSet>
      <dgm:spPr/>
    </dgm:pt>
    <dgm:pt modelId="{63E74885-A801-482A-832D-DE1BBF71DE55}" type="pres">
      <dgm:prSet presAssocID="{3B5DE8DC-6AE3-47EE-8CAC-FFFB28BCFA3D}" presName="node" presStyleLbl="node1" presStyleIdx="0" presStyleCnt="4">
        <dgm:presLayoutVars>
          <dgm:bulletEnabled val="1"/>
        </dgm:presLayoutVars>
      </dgm:prSet>
      <dgm:spPr/>
    </dgm:pt>
    <dgm:pt modelId="{6508A712-D12E-40DC-A7B5-33E670150FBF}" type="pres">
      <dgm:prSet presAssocID="{6D71652D-55E0-4626-AC1F-65506825C5AF}" presName="sibTrans" presStyleCnt="0"/>
      <dgm:spPr/>
    </dgm:pt>
    <dgm:pt modelId="{B3ED9E1C-C6B4-41B5-BFE3-454B2F0A0C37}" type="pres">
      <dgm:prSet presAssocID="{53230120-330E-41B4-A4E6-3E80497FC6D7}" presName="node" presStyleLbl="node1" presStyleIdx="1" presStyleCnt="4">
        <dgm:presLayoutVars>
          <dgm:bulletEnabled val="1"/>
        </dgm:presLayoutVars>
      </dgm:prSet>
      <dgm:spPr/>
    </dgm:pt>
    <dgm:pt modelId="{FAEE9741-27C9-49AC-888F-A2AE994076A0}" type="pres">
      <dgm:prSet presAssocID="{BCA4932D-4C63-4245-B903-A83E2D053E84}" presName="sibTrans" presStyleCnt="0"/>
      <dgm:spPr/>
    </dgm:pt>
    <dgm:pt modelId="{38C53722-3DA3-4A60-927C-AF880BE88B51}" type="pres">
      <dgm:prSet presAssocID="{EDB4E583-3A87-4EB8-95F6-3F9E762C088F}" presName="node" presStyleLbl="node1" presStyleIdx="2" presStyleCnt="4">
        <dgm:presLayoutVars>
          <dgm:bulletEnabled val="1"/>
        </dgm:presLayoutVars>
      </dgm:prSet>
      <dgm:spPr/>
    </dgm:pt>
    <dgm:pt modelId="{C75A88D1-D304-4C11-8986-E3EC24FBD20E}" type="pres">
      <dgm:prSet presAssocID="{DA0918E1-1D55-4F8C-BA24-976DB983E99D}" presName="sibTrans" presStyleCnt="0"/>
      <dgm:spPr/>
    </dgm:pt>
    <dgm:pt modelId="{C16F7F99-2D00-4D89-9D3D-B27C58DC70BB}" type="pres">
      <dgm:prSet presAssocID="{ADD65B50-5AF1-4BDE-A8E8-01468880E135}" presName="node" presStyleLbl="node1" presStyleIdx="3" presStyleCnt="4">
        <dgm:presLayoutVars>
          <dgm:bulletEnabled val="1"/>
        </dgm:presLayoutVars>
      </dgm:prSet>
      <dgm:spPr/>
    </dgm:pt>
  </dgm:ptLst>
  <dgm:cxnLst>
    <dgm:cxn modelId="{2BA6C112-FF6E-4D10-A4A8-DC0592955B56}" srcId="{E16884D4-99FC-43DB-8ADF-CC150C6452A6}" destId="{ADD65B50-5AF1-4BDE-A8E8-01468880E135}" srcOrd="3" destOrd="0" parTransId="{8BE6D593-1B73-4BDF-BC05-BBC3E354D470}" sibTransId="{5BABA679-711E-4924-8B17-4207602C23A6}"/>
    <dgm:cxn modelId="{F0E4DE1B-6403-448D-8151-860D7391488B}" srcId="{E16884D4-99FC-43DB-8ADF-CC150C6452A6}" destId="{EDB4E583-3A87-4EB8-95F6-3F9E762C088F}" srcOrd="2" destOrd="0" parTransId="{2E2331E7-C28A-40A0-A685-FBBF6B73BB97}" sibTransId="{DA0918E1-1D55-4F8C-BA24-976DB983E99D}"/>
    <dgm:cxn modelId="{FDAD8233-2A0F-46F3-B7D2-A044B4AF79C8}" type="presOf" srcId="{E16884D4-99FC-43DB-8ADF-CC150C6452A6}" destId="{0CB5A2DE-A559-4617-8CCD-72E62F2350CC}" srcOrd="0" destOrd="0" presId="urn:microsoft.com/office/officeart/2005/8/layout/default"/>
    <dgm:cxn modelId="{AC8BD66E-F60E-4A7E-9CA3-DA2CD527661D}" type="presOf" srcId="{EDB4E583-3A87-4EB8-95F6-3F9E762C088F}" destId="{38C53722-3DA3-4A60-927C-AF880BE88B51}" srcOrd="0" destOrd="0" presId="urn:microsoft.com/office/officeart/2005/8/layout/default"/>
    <dgm:cxn modelId="{3BDAAF82-E4BC-444E-93DF-9D5BC46C07C0}" type="presOf" srcId="{ADD65B50-5AF1-4BDE-A8E8-01468880E135}" destId="{C16F7F99-2D00-4D89-9D3D-B27C58DC70BB}" srcOrd="0" destOrd="0" presId="urn:microsoft.com/office/officeart/2005/8/layout/default"/>
    <dgm:cxn modelId="{2122D18D-DF85-49FF-803D-29712E8BFBF9}" type="presOf" srcId="{53230120-330E-41B4-A4E6-3E80497FC6D7}" destId="{B3ED9E1C-C6B4-41B5-BFE3-454B2F0A0C37}" srcOrd="0" destOrd="0" presId="urn:microsoft.com/office/officeart/2005/8/layout/default"/>
    <dgm:cxn modelId="{87ED9EBF-E60E-4282-A0E8-89453981F18A}" type="presOf" srcId="{3B5DE8DC-6AE3-47EE-8CAC-FFFB28BCFA3D}" destId="{63E74885-A801-482A-832D-DE1BBF71DE55}" srcOrd="0" destOrd="0" presId="urn:microsoft.com/office/officeart/2005/8/layout/default"/>
    <dgm:cxn modelId="{119FCAD6-CD8D-45BB-BC5C-E27D2876784A}" srcId="{E16884D4-99FC-43DB-8ADF-CC150C6452A6}" destId="{53230120-330E-41B4-A4E6-3E80497FC6D7}" srcOrd="1" destOrd="0" parTransId="{B5643E00-E2A7-49EC-935D-AE3C9E8E9374}" sibTransId="{BCA4932D-4C63-4245-B903-A83E2D053E84}"/>
    <dgm:cxn modelId="{7C86A1E1-AF12-4846-B213-8AF3F25CC400}" srcId="{E16884D4-99FC-43DB-8ADF-CC150C6452A6}" destId="{3B5DE8DC-6AE3-47EE-8CAC-FFFB28BCFA3D}" srcOrd="0" destOrd="0" parTransId="{0C08C557-9CF4-43DB-89EE-4665761FACD3}" sibTransId="{6D71652D-55E0-4626-AC1F-65506825C5AF}"/>
    <dgm:cxn modelId="{EB9F2148-FA7E-46FD-B070-08BFEA4980A1}" type="presParOf" srcId="{0CB5A2DE-A559-4617-8CCD-72E62F2350CC}" destId="{63E74885-A801-482A-832D-DE1BBF71DE55}" srcOrd="0" destOrd="0" presId="urn:microsoft.com/office/officeart/2005/8/layout/default"/>
    <dgm:cxn modelId="{400DCF0B-EC22-4F14-B016-ACAA957F401B}" type="presParOf" srcId="{0CB5A2DE-A559-4617-8CCD-72E62F2350CC}" destId="{6508A712-D12E-40DC-A7B5-33E670150FBF}" srcOrd="1" destOrd="0" presId="urn:microsoft.com/office/officeart/2005/8/layout/default"/>
    <dgm:cxn modelId="{110FE4E2-F6DD-4123-960B-979CE5FDDE48}" type="presParOf" srcId="{0CB5A2DE-A559-4617-8CCD-72E62F2350CC}" destId="{B3ED9E1C-C6B4-41B5-BFE3-454B2F0A0C37}" srcOrd="2" destOrd="0" presId="urn:microsoft.com/office/officeart/2005/8/layout/default"/>
    <dgm:cxn modelId="{904D3AB2-B96D-4F55-8D82-7A25B0E7E159}" type="presParOf" srcId="{0CB5A2DE-A559-4617-8CCD-72E62F2350CC}" destId="{FAEE9741-27C9-49AC-888F-A2AE994076A0}" srcOrd="3" destOrd="0" presId="urn:microsoft.com/office/officeart/2005/8/layout/default"/>
    <dgm:cxn modelId="{13DEAA5D-291A-41B5-86F3-2C2AF0FA35B8}" type="presParOf" srcId="{0CB5A2DE-A559-4617-8CCD-72E62F2350CC}" destId="{38C53722-3DA3-4A60-927C-AF880BE88B51}" srcOrd="4" destOrd="0" presId="urn:microsoft.com/office/officeart/2005/8/layout/default"/>
    <dgm:cxn modelId="{4A7CE967-35E3-4D71-A4E8-A681D2A473C0}" type="presParOf" srcId="{0CB5A2DE-A559-4617-8CCD-72E62F2350CC}" destId="{C75A88D1-D304-4C11-8986-E3EC24FBD20E}" srcOrd="5" destOrd="0" presId="urn:microsoft.com/office/officeart/2005/8/layout/default"/>
    <dgm:cxn modelId="{DD205FB0-5787-45AF-8324-82517B8FB4BE}" type="presParOf" srcId="{0CB5A2DE-A559-4617-8CCD-72E62F2350CC}" destId="{C16F7F99-2D00-4D89-9D3D-B27C58DC70B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16231-0C3A-FF4E-BEB9-1D70FFCB3376}"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5642A373-CE3F-7243-B436-B8DB5B7C257C}">
      <dgm:prSet phldrT="[Text]" custT="1"/>
      <dgm:spPr/>
      <dgm:t>
        <a:bodyPr/>
        <a:lstStyle/>
        <a:p>
          <a:r>
            <a:rPr lang="en-US" sz="2800"/>
            <a:t>1</a:t>
          </a:r>
          <a:endParaRPr lang="en-US" sz="2800" dirty="0"/>
        </a:p>
      </dgm:t>
    </dgm:pt>
    <dgm:pt modelId="{20FB58CD-F721-B74C-92EB-C9E636AEF761}" type="parTrans" cxnId="{195B0DC3-D282-F841-817F-8C9847D88405}">
      <dgm:prSet/>
      <dgm:spPr/>
      <dgm:t>
        <a:bodyPr/>
        <a:lstStyle/>
        <a:p>
          <a:endParaRPr lang="en-US"/>
        </a:p>
      </dgm:t>
    </dgm:pt>
    <dgm:pt modelId="{A7E80BD6-1D6F-494D-A667-E11A9B842859}" type="sibTrans" cxnId="{195B0DC3-D282-F841-817F-8C9847D88405}">
      <dgm:prSet/>
      <dgm:spPr/>
      <dgm:t>
        <a:bodyPr/>
        <a:lstStyle/>
        <a:p>
          <a:endParaRPr lang="en-US"/>
        </a:p>
      </dgm:t>
    </dgm:pt>
    <dgm:pt modelId="{337A7952-9EFD-E148-BD2C-F031B36C6440}">
      <dgm:prSet phldrT="[Text]" custT="1"/>
      <dgm:spPr>
        <a:scene3d>
          <a:camera prst="orthographicFront"/>
          <a:lightRig rig="threePt" dir="t"/>
        </a:scene3d>
        <a:sp3d>
          <a:bevelT/>
        </a:sp3d>
      </dgm:spPr>
      <dgm:t>
        <a:bodyPr/>
        <a:lstStyle/>
        <a:p>
          <a:r>
            <a:rPr lang="en-US" sz="2400"/>
            <a:t>Khò khè tái </a:t>
          </a:r>
          <a:r>
            <a:rPr lang="vi-VN" sz="2400"/>
            <a:t>phát </a:t>
          </a:r>
          <a:r>
            <a:rPr lang="vi-VN" sz="1800"/>
            <a:t>(≥3 ở trẻ &lt;12mo, ≥2 ở trẻ ≥12mo)</a:t>
          </a:r>
          <a:endParaRPr lang="en-US" sz="2400" dirty="0"/>
        </a:p>
      </dgm:t>
    </dgm:pt>
    <dgm:pt modelId="{4778B5CD-767B-B847-9FA4-F90C4D27764D}" type="parTrans" cxnId="{B27E60EA-FCB9-1C4D-8665-B8F2CEC8E68C}">
      <dgm:prSet/>
      <dgm:spPr/>
      <dgm:t>
        <a:bodyPr/>
        <a:lstStyle/>
        <a:p>
          <a:endParaRPr lang="en-US"/>
        </a:p>
      </dgm:t>
    </dgm:pt>
    <dgm:pt modelId="{C72C870A-5D09-A441-A253-5BDE6BFA4193}" type="sibTrans" cxnId="{B27E60EA-FCB9-1C4D-8665-B8F2CEC8E68C}">
      <dgm:prSet/>
      <dgm:spPr/>
      <dgm:t>
        <a:bodyPr/>
        <a:lstStyle/>
        <a:p>
          <a:endParaRPr lang="en-US"/>
        </a:p>
      </dgm:t>
    </dgm:pt>
    <dgm:pt modelId="{132ACFF8-ED37-BB4E-A039-05C0853B4FAB}">
      <dgm:prSet phldrT="[Text]" custT="1"/>
      <dgm:spPr/>
      <dgm:t>
        <a:bodyPr/>
        <a:lstStyle/>
        <a:p>
          <a:r>
            <a:rPr lang="en-US" sz="1600"/>
            <a:t>2</a:t>
          </a:r>
          <a:endParaRPr lang="en-US" sz="1600" dirty="0"/>
        </a:p>
      </dgm:t>
    </dgm:pt>
    <dgm:pt modelId="{E486E1D1-84CB-AD42-B66A-5606B72CCE8B}" type="parTrans" cxnId="{1A4A0686-DB66-F949-BD51-E9B2EDAEAF06}">
      <dgm:prSet/>
      <dgm:spPr/>
      <dgm:t>
        <a:bodyPr/>
        <a:lstStyle/>
        <a:p>
          <a:endParaRPr lang="en-US"/>
        </a:p>
      </dgm:t>
    </dgm:pt>
    <dgm:pt modelId="{4B74E16F-9872-B546-BEC7-07CDB768FE57}" type="sibTrans" cxnId="{1A4A0686-DB66-F949-BD51-E9B2EDAEAF06}">
      <dgm:prSet/>
      <dgm:spPr/>
      <dgm:t>
        <a:bodyPr/>
        <a:lstStyle/>
        <a:p>
          <a:endParaRPr lang="en-US"/>
        </a:p>
      </dgm:t>
    </dgm:pt>
    <dgm:pt modelId="{F05DBF3B-5B78-A14A-9D91-AA706162DFD2}">
      <dgm:prSet phldrT="[Text]" custT="1"/>
      <dgm:spPr>
        <a:scene3d>
          <a:camera prst="orthographicFront"/>
          <a:lightRig rig="threePt" dir="t"/>
        </a:scene3d>
        <a:sp3d>
          <a:bevelT/>
        </a:sp3d>
      </dgm:spPr>
      <dgm:t>
        <a:bodyPr/>
        <a:lstStyle/>
        <a:p>
          <a:pPr algn="l"/>
          <a:r>
            <a:rPr lang="en-US" sz="2400"/>
            <a:t>Đáp ứng </a:t>
          </a:r>
          <a:r>
            <a:rPr lang="vi-VN" sz="2400"/>
            <a:t>Tx </a:t>
          </a:r>
          <a:r>
            <a:rPr lang="en-US" sz="2400"/>
            <a:t>hen*</a:t>
          </a:r>
          <a:endParaRPr lang="en-US" sz="2400" dirty="0"/>
        </a:p>
      </dgm:t>
    </dgm:pt>
    <dgm:pt modelId="{D1D0D8C4-24FD-D943-903B-6F524DE9468F}" type="parTrans" cxnId="{DB01E5F3-C9C7-ED40-BBAF-56D11F102EAD}">
      <dgm:prSet/>
      <dgm:spPr/>
      <dgm:t>
        <a:bodyPr/>
        <a:lstStyle/>
        <a:p>
          <a:endParaRPr lang="en-US"/>
        </a:p>
      </dgm:t>
    </dgm:pt>
    <dgm:pt modelId="{FD74730A-65AD-0E4C-A0DF-CAD223041051}" type="sibTrans" cxnId="{DB01E5F3-C9C7-ED40-BBAF-56D11F102EAD}">
      <dgm:prSet/>
      <dgm:spPr/>
      <dgm:t>
        <a:bodyPr/>
        <a:lstStyle/>
        <a:p>
          <a:endParaRPr lang="en-US"/>
        </a:p>
      </dgm:t>
    </dgm:pt>
    <dgm:pt modelId="{DE7D8D89-F9D5-A640-87BD-426FD0E59A0A}">
      <dgm:prSet phldrT="[Text]" custT="1"/>
      <dgm:spPr/>
      <dgm:t>
        <a:bodyPr/>
        <a:lstStyle/>
        <a:p>
          <a:r>
            <a:rPr lang="en-US" sz="1600"/>
            <a:t>3</a:t>
          </a:r>
          <a:endParaRPr lang="en-US" sz="1600" dirty="0"/>
        </a:p>
      </dgm:t>
    </dgm:pt>
    <dgm:pt modelId="{0E1C041E-C33A-6C46-B819-D404B889D4A2}" type="parTrans" cxnId="{8A54A441-1561-ED48-AFFF-F6298B27B90E}">
      <dgm:prSet/>
      <dgm:spPr/>
      <dgm:t>
        <a:bodyPr/>
        <a:lstStyle/>
        <a:p>
          <a:endParaRPr lang="en-US"/>
        </a:p>
      </dgm:t>
    </dgm:pt>
    <dgm:pt modelId="{1188670B-9C6B-0443-8059-15DB0D208D16}" type="sibTrans" cxnId="{8A54A441-1561-ED48-AFFF-F6298B27B90E}">
      <dgm:prSet/>
      <dgm:spPr/>
      <dgm:t>
        <a:bodyPr/>
        <a:lstStyle/>
        <a:p>
          <a:endParaRPr lang="en-US"/>
        </a:p>
      </dgm:t>
    </dgm:pt>
    <dgm:pt modelId="{E7FA8500-DD11-1944-B179-991F34D1BF68}">
      <dgm:prSet phldrT="[Text]" custT="1"/>
      <dgm:spPr>
        <a:scene3d>
          <a:camera prst="orthographicFront"/>
          <a:lightRig rig="threePt" dir="t"/>
        </a:scene3d>
        <a:sp3d>
          <a:bevelT/>
        </a:sp3d>
      </dgm:spPr>
      <dgm:t>
        <a:bodyPr/>
        <a:lstStyle/>
        <a:p>
          <a:r>
            <a:rPr lang="en-US" sz="2400"/>
            <a:t>HC tắc nghẽn HHD</a:t>
          </a:r>
          <a:endParaRPr lang="en-US" sz="2400" dirty="0"/>
        </a:p>
      </dgm:t>
    </dgm:pt>
    <dgm:pt modelId="{04400185-8A73-F048-A439-EAE281FBCEA5}" type="parTrans" cxnId="{5D75AF86-9A95-974E-AE9D-ACA442366EFC}">
      <dgm:prSet/>
      <dgm:spPr/>
      <dgm:t>
        <a:bodyPr/>
        <a:lstStyle/>
        <a:p>
          <a:endParaRPr lang="en-US"/>
        </a:p>
      </dgm:t>
    </dgm:pt>
    <dgm:pt modelId="{566A88D3-8AE4-464A-8FB6-205334236058}" type="sibTrans" cxnId="{5D75AF86-9A95-974E-AE9D-ACA442366EFC}">
      <dgm:prSet/>
      <dgm:spPr/>
      <dgm:t>
        <a:bodyPr/>
        <a:lstStyle/>
        <a:p>
          <a:endParaRPr lang="en-US"/>
        </a:p>
      </dgm:t>
    </dgm:pt>
    <dgm:pt modelId="{EF00BDD2-534F-3044-B5AB-151A9E0A03BB}">
      <dgm:prSet phldrT="[Text]" custT="1"/>
      <dgm:spPr/>
      <dgm:t>
        <a:bodyPr/>
        <a:lstStyle/>
        <a:p>
          <a:r>
            <a:rPr lang="en-US" sz="1600"/>
            <a:t>4</a:t>
          </a:r>
          <a:endParaRPr lang="en-US" sz="1600" dirty="0"/>
        </a:p>
      </dgm:t>
    </dgm:pt>
    <dgm:pt modelId="{8B8042FC-CC77-1245-8927-5B48C396C95C}" type="parTrans" cxnId="{2FA11C9E-D8D4-604A-83C9-3ADF5E234311}">
      <dgm:prSet/>
      <dgm:spPr/>
      <dgm:t>
        <a:bodyPr/>
        <a:lstStyle/>
        <a:p>
          <a:endParaRPr lang="en-US"/>
        </a:p>
      </dgm:t>
    </dgm:pt>
    <dgm:pt modelId="{C76E09AD-3954-0E43-8B6F-2AF485DE443A}" type="sibTrans" cxnId="{2FA11C9E-D8D4-604A-83C9-3ADF5E234311}">
      <dgm:prSet/>
      <dgm:spPr/>
      <dgm:t>
        <a:bodyPr/>
        <a:lstStyle/>
        <a:p>
          <a:endParaRPr lang="en-US"/>
        </a:p>
      </dgm:t>
    </dgm:pt>
    <dgm:pt modelId="{143393D8-D003-C54A-8D7A-73848EBA7DAB}">
      <dgm:prSet phldrT="[Text]" custT="1"/>
      <dgm:spPr>
        <a:scene3d>
          <a:camera prst="orthographicFront"/>
          <a:lightRig rig="threePt" dir="t"/>
        </a:scene3d>
        <a:sp3d>
          <a:bevelT/>
        </a:sp3d>
      </dgm:spPr>
      <dgm:t>
        <a:bodyPr/>
        <a:lstStyle/>
        <a:p>
          <a:r>
            <a:rPr lang="en-US" sz="2400"/>
            <a:t>TC hen gia đình **</a:t>
          </a:r>
          <a:endParaRPr lang="en-US" sz="2400" dirty="0"/>
        </a:p>
      </dgm:t>
    </dgm:pt>
    <dgm:pt modelId="{9C16B7C1-BFB5-054B-8412-0CB1FB06ADF3}" type="parTrans" cxnId="{FC1EBD4D-41D3-4747-A23A-4D4711F05312}">
      <dgm:prSet/>
      <dgm:spPr/>
      <dgm:t>
        <a:bodyPr/>
        <a:lstStyle/>
        <a:p>
          <a:endParaRPr lang="en-US"/>
        </a:p>
      </dgm:t>
    </dgm:pt>
    <dgm:pt modelId="{E50389D7-19AB-3242-A353-00553474BF24}" type="sibTrans" cxnId="{FC1EBD4D-41D3-4747-A23A-4D4711F05312}">
      <dgm:prSet/>
      <dgm:spPr/>
      <dgm:t>
        <a:bodyPr/>
        <a:lstStyle/>
        <a:p>
          <a:endParaRPr lang="en-US"/>
        </a:p>
      </dgm:t>
    </dgm:pt>
    <dgm:pt modelId="{9F9DB71D-0660-9A4C-8EAC-37BA78ADE8CA}">
      <dgm:prSet phldrT="[Text]" custT="1"/>
      <dgm:spPr/>
      <dgm:t>
        <a:bodyPr/>
        <a:lstStyle/>
        <a:p>
          <a:r>
            <a:rPr lang="en-US" sz="1600"/>
            <a:t>5</a:t>
          </a:r>
          <a:endParaRPr lang="en-US" sz="1600" dirty="0"/>
        </a:p>
      </dgm:t>
    </dgm:pt>
    <dgm:pt modelId="{7D1F1900-9D9D-CE49-95BA-DABC530449C1}" type="parTrans" cxnId="{D7731D9A-CF89-8445-9E79-E2CAC3535EB6}">
      <dgm:prSet/>
      <dgm:spPr/>
      <dgm:t>
        <a:bodyPr/>
        <a:lstStyle/>
        <a:p>
          <a:endParaRPr lang="en-US"/>
        </a:p>
      </dgm:t>
    </dgm:pt>
    <dgm:pt modelId="{5691AD85-C218-0B47-B6E8-E3F0CEF39893}" type="sibTrans" cxnId="{D7731D9A-CF89-8445-9E79-E2CAC3535EB6}">
      <dgm:prSet/>
      <dgm:spPr/>
      <dgm:t>
        <a:bodyPr/>
        <a:lstStyle/>
        <a:p>
          <a:endParaRPr lang="en-US"/>
        </a:p>
      </dgm:t>
    </dgm:pt>
    <dgm:pt modelId="{D49E306B-C2C4-3442-9A80-508FE351AF27}">
      <dgm:prSet phldrT="[Text]" custT="1"/>
      <dgm:spPr>
        <a:scene3d>
          <a:camera prst="orthographicFront"/>
          <a:lightRig rig="threePt" dir="t"/>
        </a:scene3d>
        <a:sp3d>
          <a:bevelT/>
        </a:sp3d>
      </dgm:spPr>
      <dgm:t>
        <a:bodyPr/>
        <a:lstStyle/>
        <a:p>
          <a:r>
            <a:rPr lang="en-US" sz="2400"/>
            <a:t>Đã loại trừ các NN </a:t>
          </a:r>
          <a:r>
            <a:rPr lang="vi-VN" sz="2400"/>
            <a:t>≠</a:t>
          </a:r>
          <a:endParaRPr lang="en-US" sz="2400" dirty="0"/>
        </a:p>
      </dgm:t>
    </dgm:pt>
    <dgm:pt modelId="{8A65C97C-EA57-CF40-A6AF-13D2C1E140FF}" type="parTrans" cxnId="{44079AC5-0D89-A748-9AA2-1EE7DD526843}">
      <dgm:prSet/>
      <dgm:spPr/>
      <dgm:t>
        <a:bodyPr/>
        <a:lstStyle/>
        <a:p>
          <a:endParaRPr lang="en-US"/>
        </a:p>
      </dgm:t>
    </dgm:pt>
    <dgm:pt modelId="{19CF4A25-33EB-B649-8A17-D96355485F9A}" type="sibTrans" cxnId="{44079AC5-0D89-A748-9AA2-1EE7DD526843}">
      <dgm:prSet/>
      <dgm:spPr/>
      <dgm:t>
        <a:bodyPr/>
        <a:lstStyle/>
        <a:p>
          <a:endParaRPr lang="en-US"/>
        </a:p>
      </dgm:t>
    </dgm:pt>
    <dgm:pt modelId="{F9411F56-8504-3E45-8EAF-7A0A3A66837B}" type="pres">
      <dgm:prSet presAssocID="{2F316231-0C3A-FF4E-BEB9-1D70FFCB3376}" presName="Name0" presStyleCnt="0">
        <dgm:presLayoutVars>
          <dgm:dir/>
          <dgm:animLvl val="lvl"/>
          <dgm:resizeHandles val="exact"/>
        </dgm:presLayoutVars>
      </dgm:prSet>
      <dgm:spPr/>
    </dgm:pt>
    <dgm:pt modelId="{5817AD58-1452-CF41-9296-FC2930A94E63}" type="pres">
      <dgm:prSet presAssocID="{2F316231-0C3A-FF4E-BEB9-1D70FFCB3376}" presName="tSp" presStyleCnt="0"/>
      <dgm:spPr/>
    </dgm:pt>
    <dgm:pt modelId="{C91B3846-5275-7640-A57E-6F0FA28A6873}" type="pres">
      <dgm:prSet presAssocID="{2F316231-0C3A-FF4E-BEB9-1D70FFCB3376}" presName="bSp" presStyleCnt="0"/>
      <dgm:spPr/>
    </dgm:pt>
    <dgm:pt modelId="{C1427963-A7DD-684F-B39E-03ABCFCE86E5}" type="pres">
      <dgm:prSet presAssocID="{2F316231-0C3A-FF4E-BEB9-1D70FFCB3376}" presName="process" presStyleCnt="0"/>
      <dgm:spPr/>
    </dgm:pt>
    <dgm:pt modelId="{A4B8D38D-0D80-704B-A34F-4FFE6F91A0B0}" type="pres">
      <dgm:prSet presAssocID="{5642A373-CE3F-7243-B436-B8DB5B7C257C}" presName="composite1" presStyleCnt="0"/>
      <dgm:spPr/>
    </dgm:pt>
    <dgm:pt modelId="{04143194-40B4-BA41-AB1A-D56C011B302B}" type="pres">
      <dgm:prSet presAssocID="{5642A373-CE3F-7243-B436-B8DB5B7C257C}" presName="dummyNode1" presStyleLbl="node1" presStyleIdx="0" presStyleCnt="5"/>
      <dgm:spPr/>
    </dgm:pt>
    <dgm:pt modelId="{B34552F8-8A8C-BC40-9A03-654E3C75DE92}" type="pres">
      <dgm:prSet presAssocID="{5642A373-CE3F-7243-B436-B8DB5B7C257C}" presName="childNode1" presStyleLbl="bgAcc1" presStyleIdx="0" presStyleCnt="5" custScaleX="151054" custScaleY="248979" custLinFactNeighborY="-26981">
        <dgm:presLayoutVars>
          <dgm:bulletEnabled val="1"/>
        </dgm:presLayoutVars>
      </dgm:prSet>
      <dgm:spPr/>
    </dgm:pt>
    <dgm:pt modelId="{1C8BAE9E-CA21-BE4B-A74B-A62B0173230E}" type="pres">
      <dgm:prSet presAssocID="{5642A373-CE3F-7243-B436-B8DB5B7C257C}" presName="childNode1tx" presStyleLbl="bgAcc1" presStyleIdx="0" presStyleCnt="5">
        <dgm:presLayoutVars>
          <dgm:bulletEnabled val="1"/>
        </dgm:presLayoutVars>
      </dgm:prSet>
      <dgm:spPr/>
    </dgm:pt>
    <dgm:pt modelId="{48556017-7C7F-F149-8C55-5F13F5CA5199}" type="pres">
      <dgm:prSet presAssocID="{5642A373-CE3F-7243-B436-B8DB5B7C257C}" presName="parentNode1" presStyleLbl="node1" presStyleIdx="0" presStyleCnt="5" custLinFactNeighborX="-27061" custLinFactNeighborY="79061">
        <dgm:presLayoutVars>
          <dgm:chMax val="1"/>
          <dgm:bulletEnabled val="1"/>
        </dgm:presLayoutVars>
      </dgm:prSet>
      <dgm:spPr/>
    </dgm:pt>
    <dgm:pt modelId="{DF38A578-941B-2942-8445-C77D2E1F5DF8}" type="pres">
      <dgm:prSet presAssocID="{5642A373-CE3F-7243-B436-B8DB5B7C257C}" presName="connSite1" presStyleCnt="0"/>
      <dgm:spPr/>
    </dgm:pt>
    <dgm:pt modelId="{305B3FD3-45BA-E242-839C-B798EA088F54}" type="pres">
      <dgm:prSet presAssocID="{A7E80BD6-1D6F-494D-A667-E11A9B842859}" presName="Name9" presStyleLbl="sibTrans2D1" presStyleIdx="0" presStyleCnt="4"/>
      <dgm:spPr/>
    </dgm:pt>
    <dgm:pt modelId="{7F250429-6FD7-2F43-812A-C5CBC83B1E01}" type="pres">
      <dgm:prSet presAssocID="{132ACFF8-ED37-BB4E-A039-05C0853B4FAB}" presName="composite2" presStyleCnt="0"/>
      <dgm:spPr/>
    </dgm:pt>
    <dgm:pt modelId="{124596D5-65FE-F44F-A19B-C44DCD100A8B}" type="pres">
      <dgm:prSet presAssocID="{132ACFF8-ED37-BB4E-A039-05C0853B4FAB}" presName="dummyNode2" presStyleLbl="node1" presStyleIdx="0" presStyleCnt="5"/>
      <dgm:spPr/>
    </dgm:pt>
    <dgm:pt modelId="{3FB114C1-8958-E441-AAC3-C96EEA98C585}" type="pres">
      <dgm:prSet presAssocID="{132ACFF8-ED37-BB4E-A039-05C0853B4FAB}" presName="childNode2" presStyleLbl="bgAcc1" presStyleIdx="1" presStyleCnt="5" custScaleX="132759" custScaleY="152556" custLinFactNeighborY="22435">
        <dgm:presLayoutVars>
          <dgm:bulletEnabled val="1"/>
        </dgm:presLayoutVars>
      </dgm:prSet>
      <dgm:spPr/>
    </dgm:pt>
    <dgm:pt modelId="{A101EADF-96B9-5446-871F-EF7C565BEA29}" type="pres">
      <dgm:prSet presAssocID="{132ACFF8-ED37-BB4E-A039-05C0853B4FAB}" presName="childNode2tx" presStyleLbl="bgAcc1" presStyleIdx="1" presStyleCnt="5">
        <dgm:presLayoutVars>
          <dgm:bulletEnabled val="1"/>
        </dgm:presLayoutVars>
      </dgm:prSet>
      <dgm:spPr/>
    </dgm:pt>
    <dgm:pt modelId="{A9250F82-81D4-404D-B9D7-DC94EC9C10F3}" type="pres">
      <dgm:prSet presAssocID="{132ACFF8-ED37-BB4E-A039-05C0853B4FAB}" presName="parentNode2" presStyleLbl="node1" presStyleIdx="1" presStyleCnt="5" custLinFactNeighborX="-2137" custLinFactNeighborY="39448">
        <dgm:presLayoutVars>
          <dgm:chMax val="0"/>
          <dgm:bulletEnabled val="1"/>
        </dgm:presLayoutVars>
      </dgm:prSet>
      <dgm:spPr/>
    </dgm:pt>
    <dgm:pt modelId="{6EB2A0EF-7BB3-ED4E-A7F1-5DAA4C8B924C}" type="pres">
      <dgm:prSet presAssocID="{132ACFF8-ED37-BB4E-A039-05C0853B4FAB}" presName="connSite2" presStyleCnt="0"/>
      <dgm:spPr/>
    </dgm:pt>
    <dgm:pt modelId="{565B5AEB-D97D-F64F-A85F-FDCA78C58A90}" type="pres">
      <dgm:prSet presAssocID="{4B74E16F-9872-B546-BEC7-07CDB768FE57}" presName="Name18" presStyleLbl="sibTrans2D1" presStyleIdx="1" presStyleCnt="4"/>
      <dgm:spPr/>
    </dgm:pt>
    <dgm:pt modelId="{EDCFC0F5-238F-A24D-B72C-78F2925CDC50}" type="pres">
      <dgm:prSet presAssocID="{DE7D8D89-F9D5-A640-87BD-426FD0E59A0A}" presName="composite1" presStyleCnt="0"/>
      <dgm:spPr/>
    </dgm:pt>
    <dgm:pt modelId="{220EEC53-BD4E-F34E-A4F0-CE83242A2161}" type="pres">
      <dgm:prSet presAssocID="{DE7D8D89-F9D5-A640-87BD-426FD0E59A0A}" presName="dummyNode1" presStyleLbl="node1" presStyleIdx="1" presStyleCnt="5"/>
      <dgm:spPr/>
    </dgm:pt>
    <dgm:pt modelId="{035AE000-24CF-D143-993C-DCC34DD20853}" type="pres">
      <dgm:prSet presAssocID="{DE7D8D89-F9D5-A640-87BD-426FD0E59A0A}" presName="childNode1" presStyleLbl="bgAcc1" presStyleIdx="2" presStyleCnt="5" custScaleX="126562" custScaleY="194470" custLinFactNeighborY="-13553">
        <dgm:presLayoutVars>
          <dgm:bulletEnabled val="1"/>
        </dgm:presLayoutVars>
      </dgm:prSet>
      <dgm:spPr/>
    </dgm:pt>
    <dgm:pt modelId="{570E6155-75CE-4440-A500-895A09268A3D}" type="pres">
      <dgm:prSet presAssocID="{DE7D8D89-F9D5-A640-87BD-426FD0E59A0A}" presName="childNode1tx" presStyleLbl="bgAcc1" presStyleIdx="2" presStyleCnt="5">
        <dgm:presLayoutVars>
          <dgm:bulletEnabled val="1"/>
        </dgm:presLayoutVars>
      </dgm:prSet>
      <dgm:spPr/>
    </dgm:pt>
    <dgm:pt modelId="{08FD4896-1B71-3C44-84CF-F698EAEB3C18}" type="pres">
      <dgm:prSet presAssocID="{DE7D8D89-F9D5-A640-87BD-426FD0E59A0A}" presName="parentNode1" presStyleLbl="node1" presStyleIdx="2" presStyleCnt="5">
        <dgm:presLayoutVars>
          <dgm:chMax val="1"/>
          <dgm:bulletEnabled val="1"/>
        </dgm:presLayoutVars>
      </dgm:prSet>
      <dgm:spPr/>
    </dgm:pt>
    <dgm:pt modelId="{0C84F63B-20AB-984F-9403-A72CB253A9EC}" type="pres">
      <dgm:prSet presAssocID="{DE7D8D89-F9D5-A640-87BD-426FD0E59A0A}" presName="connSite1" presStyleCnt="0"/>
      <dgm:spPr/>
    </dgm:pt>
    <dgm:pt modelId="{5EA2AF8E-D286-C54E-A4B9-350401C42B4C}" type="pres">
      <dgm:prSet presAssocID="{1188670B-9C6B-0443-8059-15DB0D208D16}" presName="Name9" presStyleLbl="sibTrans2D1" presStyleIdx="2" presStyleCnt="4"/>
      <dgm:spPr/>
    </dgm:pt>
    <dgm:pt modelId="{13D0DEF8-0A4F-9048-8053-5F8D74C0672F}" type="pres">
      <dgm:prSet presAssocID="{EF00BDD2-534F-3044-B5AB-151A9E0A03BB}" presName="composite2" presStyleCnt="0"/>
      <dgm:spPr/>
    </dgm:pt>
    <dgm:pt modelId="{310595BE-E6A5-7E4E-AA75-80305381A578}" type="pres">
      <dgm:prSet presAssocID="{EF00BDD2-534F-3044-B5AB-151A9E0A03BB}" presName="dummyNode2" presStyleLbl="node1" presStyleIdx="2" presStyleCnt="5"/>
      <dgm:spPr/>
    </dgm:pt>
    <dgm:pt modelId="{8A4881DF-4AEE-9B4A-BE94-375726728F5D}" type="pres">
      <dgm:prSet presAssocID="{EF00BDD2-534F-3044-B5AB-151A9E0A03BB}" presName="childNode2" presStyleLbl="bgAcc1" presStyleIdx="3" presStyleCnt="5" custScaleX="151990" custScaleY="143759" custLinFactNeighborY="13552">
        <dgm:presLayoutVars>
          <dgm:bulletEnabled val="1"/>
        </dgm:presLayoutVars>
      </dgm:prSet>
      <dgm:spPr/>
    </dgm:pt>
    <dgm:pt modelId="{0917C253-3746-6F48-BB41-67CF6836810A}" type="pres">
      <dgm:prSet presAssocID="{EF00BDD2-534F-3044-B5AB-151A9E0A03BB}" presName="childNode2tx" presStyleLbl="bgAcc1" presStyleIdx="3" presStyleCnt="5">
        <dgm:presLayoutVars>
          <dgm:bulletEnabled val="1"/>
        </dgm:presLayoutVars>
      </dgm:prSet>
      <dgm:spPr/>
    </dgm:pt>
    <dgm:pt modelId="{127444DF-4D5B-4D41-9080-3BF8320F8B34}" type="pres">
      <dgm:prSet presAssocID="{EF00BDD2-534F-3044-B5AB-151A9E0A03BB}" presName="parentNode2" presStyleLbl="node1" presStyleIdx="3" presStyleCnt="5" custLinFactNeighborX="-19204" custLinFactNeighborY="-10552">
        <dgm:presLayoutVars>
          <dgm:chMax val="0"/>
          <dgm:bulletEnabled val="1"/>
        </dgm:presLayoutVars>
      </dgm:prSet>
      <dgm:spPr/>
    </dgm:pt>
    <dgm:pt modelId="{2AFE6E9C-6B14-6543-835E-5CCE964BEFF3}" type="pres">
      <dgm:prSet presAssocID="{EF00BDD2-534F-3044-B5AB-151A9E0A03BB}" presName="connSite2" presStyleCnt="0"/>
      <dgm:spPr/>
    </dgm:pt>
    <dgm:pt modelId="{7B1C8CB5-5B80-C841-B538-722B2473CA3B}" type="pres">
      <dgm:prSet presAssocID="{C76E09AD-3954-0E43-8B6F-2AF485DE443A}" presName="Name18" presStyleLbl="sibTrans2D1" presStyleIdx="3" presStyleCnt="4"/>
      <dgm:spPr/>
    </dgm:pt>
    <dgm:pt modelId="{1BC43203-E70D-7C44-84BB-C1F679C25C6B}" type="pres">
      <dgm:prSet presAssocID="{9F9DB71D-0660-9A4C-8EAC-37BA78ADE8CA}" presName="composite1" presStyleCnt="0"/>
      <dgm:spPr/>
    </dgm:pt>
    <dgm:pt modelId="{AE8F3FF0-EC72-1743-B8D0-4BE42FD52849}" type="pres">
      <dgm:prSet presAssocID="{9F9DB71D-0660-9A4C-8EAC-37BA78ADE8CA}" presName="dummyNode1" presStyleLbl="node1" presStyleIdx="3" presStyleCnt="5"/>
      <dgm:spPr/>
    </dgm:pt>
    <dgm:pt modelId="{568B6359-4778-D34C-A121-55508ED3F699}" type="pres">
      <dgm:prSet presAssocID="{9F9DB71D-0660-9A4C-8EAC-37BA78ADE8CA}" presName="childNode1" presStyleLbl="bgAcc1" presStyleIdx="4" presStyleCnt="5" custScaleX="127785" custScaleY="125634" custLinFactNeighborY="-9066">
        <dgm:presLayoutVars>
          <dgm:bulletEnabled val="1"/>
        </dgm:presLayoutVars>
      </dgm:prSet>
      <dgm:spPr/>
    </dgm:pt>
    <dgm:pt modelId="{7D246FF2-C6E0-124D-8235-37B069002467}" type="pres">
      <dgm:prSet presAssocID="{9F9DB71D-0660-9A4C-8EAC-37BA78ADE8CA}" presName="childNode1tx" presStyleLbl="bgAcc1" presStyleIdx="4" presStyleCnt="5">
        <dgm:presLayoutVars>
          <dgm:bulletEnabled val="1"/>
        </dgm:presLayoutVars>
      </dgm:prSet>
      <dgm:spPr/>
    </dgm:pt>
    <dgm:pt modelId="{112F4138-D81F-2C43-B713-99AE2B095B21}" type="pres">
      <dgm:prSet presAssocID="{9F9DB71D-0660-9A4C-8EAC-37BA78ADE8CA}" presName="parentNode1" presStyleLbl="node1" presStyleIdx="4" presStyleCnt="5" custLinFactNeighborX="-11116" custLinFactNeighborY="53726">
        <dgm:presLayoutVars>
          <dgm:chMax val="1"/>
          <dgm:bulletEnabled val="1"/>
        </dgm:presLayoutVars>
      </dgm:prSet>
      <dgm:spPr/>
    </dgm:pt>
    <dgm:pt modelId="{B451A457-4CDE-1F4B-B622-A13CB7CDA77D}" type="pres">
      <dgm:prSet presAssocID="{9F9DB71D-0660-9A4C-8EAC-37BA78ADE8CA}" presName="connSite1" presStyleCnt="0"/>
      <dgm:spPr/>
    </dgm:pt>
  </dgm:ptLst>
  <dgm:cxnLst>
    <dgm:cxn modelId="{F5F6A615-0F00-F748-B902-467C39F4DC0D}" type="presOf" srcId="{4B74E16F-9872-B546-BEC7-07CDB768FE57}" destId="{565B5AEB-D97D-F64F-A85F-FDCA78C58A90}" srcOrd="0" destOrd="0" presId="urn:microsoft.com/office/officeart/2005/8/layout/hProcess4"/>
    <dgm:cxn modelId="{B2E95616-9822-A047-AACB-68E3B5AF8C3E}" type="presOf" srcId="{337A7952-9EFD-E148-BD2C-F031B36C6440}" destId="{1C8BAE9E-CA21-BE4B-A74B-A62B0173230E}" srcOrd="1" destOrd="0" presId="urn:microsoft.com/office/officeart/2005/8/layout/hProcess4"/>
    <dgm:cxn modelId="{FE314C1C-CDAC-8947-B30C-8F0F2A3B07BE}" type="presOf" srcId="{F05DBF3B-5B78-A14A-9D91-AA706162DFD2}" destId="{3FB114C1-8958-E441-AAC3-C96EEA98C585}" srcOrd="0" destOrd="0" presId="urn:microsoft.com/office/officeart/2005/8/layout/hProcess4"/>
    <dgm:cxn modelId="{59E36B1D-AD89-2346-B3A1-1DA5781A409B}" type="presOf" srcId="{D49E306B-C2C4-3442-9A80-508FE351AF27}" destId="{7D246FF2-C6E0-124D-8235-37B069002467}" srcOrd="1" destOrd="0" presId="urn:microsoft.com/office/officeart/2005/8/layout/hProcess4"/>
    <dgm:cxn modelId="{C6C7A321-AE36-3A43-9ED6-9F4502898231}" type="presOf" srcId="{132ACFF8-ED37-BB4E-A039-05C0853B4FAB}" destId="{A9250F82-81D4-404D-B9D7-DC94EC9C10F3}" srcOrd="0" destOrd="0" presId="urn:microsoft.com/office/officeart/2005/8/layout/hProcess4"/>
    <dgm:cxn modelId="{D8E86323-452E-F445-A37B-F95EEBBA20E3}" type="presOf" srcId="{EF00BDD2-534F-3044-B5AB-151A9E0A03BB}" destId="{127444DF-4D5B-4D41-9080-3BF8320F8B34}" srcOrd="0" destOrd="0" presId="urn:microsoft.com/office/officeart/2005/8/layout/hProcess4"/>
    <dgm:cxn modelId="{21BB5226-456D-1A4D-843D-49B179B622EB}" type="presOf" srcId="{C76E09AD-3954-0E43-8B6F-2AF485DE443A}" destId="{7B1C8CB5-5B80-C841-B538-722B2473CA3B}" srcOrd="0" destOrd="0" presId="urn:microsoft.com/office/officeart/2005/8/layout/hProcess4"/>
    <dgm:cxn modelId="{FB639A33-995E-9344-8D5A-E58DA3255CE4}" type="presOf" srcId="{2F316231-0C3A-FF4E-BEB9-1D70FFCB3376}" destId="{F9411F56-8504-3E45-8EAF-7A0A3A66837B}" srcOrd="0" destOrd="0" presId="urn:microsoft.com/office/officeart/2005/8/layout/hProcess4"/>
    <dgm:cxn modelId="{8A54A441-1561-ED48-AFFF-F6298B27B90E}" srcId="{2F316231-0C3A-FF4E-BEB9-1D70FFCB3376}" destId="{DE7D8D89-F9D5-A640-87BD-426FD0E59A0A}" srcOrd="2" destOrd="0" parTransId="{0E1C041E-C33A-6C46-B819-D404B889D4A2}" sibTransId="{1188670B-9C6B-0443-8059-15DB0D208D16}"/>
    <dgm:cxn modelId="{EF9E294C-0D3A-3947-BE41-B5CC29A2ADE4}" type="presOf" srcId="{E7FA8500-DD11-1944-B179-991F34D1BF68}" destId="{035AE000-24CF-D143-993C-DCC34DD20853}" srcOrd="0" destOrd="0" presId="urn:microsoft.com/office/officeart/2005/8/layout/hProcess4"/>
    <dgm:cxn modelId="{FC1EBD4D-41D3-4747-A23A-4D4711F05312}" srcId="{EF00BDD2-534F-3044-B5AB-151A9E0A03BB}" destId="{143393D8-D003-C54A-8D7A-73848EBA7DAB}" srcOrd="0" destOrd="0" parTransId="{9C16B7C1-BFB5-054B-8412-0CB1FB06ADF3}" sibTransId="{E50389D7-19AB-3242-A353-00553474BF24}"/>
    <dgm:cxn modelId="{0D794673-4D4E-124F-B43D-598C3B74295B}" type="presOf" srcId="{9F9DB71D-0660-9A4C-8EAC-37BA78ADE8CA}" destId="{112F4138-D81F-2C43-B713-99AE2B095B21}" srcOrd="0" destOrd="0" presId="urn:microsoft.com/office/officeart/2005/8/layout/hProcess4"/>
    <dgm:cxn modelId="{9302EC7F-92E9-AF42-B51D-9B09FC3FDA19}" type="presOf" srcId="{E7FA8500-DD11-1944-B179-991F34D1BF68}" destId="{570E6155-75CE-4440-A500-895A09268A3D}" srcOrd="1" destOrd="0" presId="urn:microsoft.com/office/officeart/2005/8/layout/hProcess4"/>
    <dgm:cxn modelId="{C2C23683-109A-3E43-BA46-0410579443C6}" type="presOf" srcId="{A7E80BD6-1D6F-494D-A667-E11A9B842859}" destId="{305B3FD3-45BA-E242-839C-B798EA088F54}" srcOrd="0" destOrd="0" presId="urn:microsoft.com/office/officeart/2005/8/layout/hProcess4"/>
    <dgm:cxn modelId="{1A4A0686-DB66-F949-BD51-E9B2EDAEAF06}" srcId="{2F316231-0C3A-FF4E-BEB9-1D70FFCB3376}" destId="{132ACFF8-ED37-BB4E-A039-05C0853B4FAB}" srcOrd="1" destOrd="0" parTransId="{E486E1D1-84CB-AD42-B66A-5606B72CCE8B}" sibTransId="{4B74E16F-9872-B546-BEC7-07CDB768FE57}"/>
    <dgm:cxn modelId="{5D75AF86-9A95-974E-AE9D-ACA442366EFC}" srcId="{DE7D8D89-F9D5-A640-87BD-426FD0E59A0A}" destId="{E7FA8500-DD11-1944-B179-991F34D1BF68}" srcOrd="0" destOrd="0" parTransId="{04400185-8A73-F048-A439-EAE281FBCEA5}" sibTransId="{566A88D3-8AE4-464A-8FB6-205334236058}"/>
    <dgm:cxn modelId="{D7731D9A-CF89-8445-9E79-E2CAC3535EB6}" srcId="{2F316231-0C3A-FF4E-BEB9-1D70FFCB3376}" destId="{9F9DB71D-0660-9A4C-8EAC-37BA78ADE8CA}" srcOrd="4" destOrd="0" parTransId="{7D1F1900-9D9D-CE49-95BA-DABC530449C1}" sibTransId="{5691AD85-C218-0B47-B6E8-E3F0CEF39893}"/>
    <dgm:cxn modelId="{2FA11C9E-D8D4-604A-83C9-3ADF5E234311}" srcId="{2F316231-0C3A-FF4E-BEB9-1D70FFCB3376}" destId="{EF00BDD2-534F-3044-B5AB-151A9E0A03BB}" srcOrd="3" destOrd="0" parTransId="{8B8042FC-CC77-1245-8927-5B48C396C95C}" sibTransId="{C76E09AD-3954-0E43-8B6F-2AF485DE443A}"/>
    <dgm:cxn modelId="{18F6B09F-2DA2-6D4D-9C71-199D63B0E3CE}" type="presOf" srcId="{337A7952-9EFD-E148-BD2C-F031B36C6440}" destId="{B34552F8-8A8C-BC40-9A03-654E3C75DE92}" srcOrd="0" destOrd="0" presId="urn:microsoft.com/office/officeart/2005/8/layout/hProcess4"/>
    <dgm:cxn modelId="{ED88FDB6-6087-1747-98C0-90F88FCDB67C}" type="presOf" srcId="{DE7D8D89-F9D5-A640-87BD-426FD0E59A0A}" destId="{08FD4896-1B71-3C44-84CF-F698EAEB3C18}" srcOrd="0" destOrd="0" presId="urn:microsoft.com/office/officeart/2005/8/layout/hProcess4"/>
    <dgm:cxn modelId="{AF3B24C1-DB36-214F-A06F-EB27FE3E8ED7}" type="presOf" srcId="{5642A373-CE3F-7243-B436-B8DB5B7C257C}" destId="{48556017-7C7F-F149-8C55-5F13F5CA5199}" srcOrd="0" destOrd="0" presId="urn:microsoft.com/office/officeart/2005/8/layout/hProcess4"/>
    <dgm:cxn modelId="{195B0DC3-D282-F841-817F-8C9847D88405}" srcId="{2F316231-0C3A-FF4E-BEB9-1D70FFCB3376}" destId="{5642A373-CE3F-7243-B436-B8DB5B7C257C}" srcOrd="0" destOrd="0" parTransId="{20FB58CD-F721-B74C-92EB-C9E636AEF761}" sibTransId="{A7E80BD6-1D6F-494D-A667-E11A9B842859}"/>
    <dgm:cxn modelId="{582E3BC5-A04C-844F-8A03-4A8515FD4B83}" type="presOf" srcId="{143393D8-D003-C54A-8D7A-73848EBA7DAB}" destId="{8A4881DF-4AEE-9B4A-BE94-375726728F5D}" srcOrd="0" destOrd="0" presId="urn:microsoft.com/office/officeart/2005/8/layout/hProcess4"/>
    <dgm:cxn modelId="{44079AC5-0D89-A748-9AA2-1EE7DD526843}" srcId="{9F9DB71D-0660-9A4C-8EAC-37BA78ADE8CA}" destId="{D49E306B-C2C4-3442-9A80-508FE351AF27}" srcOrd="0" destOrd="0" parTransId="{8A65C97C-EA57-CF40-A6AF-13D2C1E140FF}" sibTransId="{19CF4A25-33EB-B649-8A17-D96355485F9A}"/>
    <dgm:cxn modelId="{7CC57CC6-25C7-3C45-8426-A648930C4EEE}" type="presOf" srcId="{143393D8-D003-C54A-8D7A-73848EBA7DAB}" destId="{0917C253-3746-6F48-BB41-67CF6836810A}" srcOrd="1" destOrd="0" presId="urn:microsoft.com/office/officeart/2005/8/layout/hProcess4"/>
    <dgm:cxn modelId="{B6D6B0C8-53C3-854B-88F2-AEBBB810C504}" type="presOf" srcId="{F05DBF3B-5B78-A14A-9D91-AA706162DFD2}" destId="{A101EADF-96B9-5446-871F-EF7C565BEA29}" srcOrd="1" destOrd="0" presId="urn:microsoft.com/office/officeart/2005/8/layout/hProcess4"/>
    <dgm:cxn modelId="{85E4C1D3-FF44-6640-A1AB-424025720814}" type="presOf" srcId="{D49E306B-C2C4-3442-9A80-508FE351AF27}" destId="{568B6359-4778-D34C-A121-55508ED3F699}" srcOrd="0" destOrd="0" presId="urn:microsoft.com/office/officeart/2005/8/layout/hProcess4"/>
    <dgm:cxn modelId="{B27E60EA-FCB9-1C4D-8665-B8F2CEC8E68C}" srcId="{5642A373-CE3F-7243-B436-B8DB5B7C257C}" destId="{337A7952-9EFD-E148-BD2C-F031B36C6440}" srcOrd="0" destOrd="0" parTransId="{4778B5CD-767B-B847-9FA4-F90C4D27764D}" sibTransId="{C72C870A-5D09-A441-A253-5BDE6BFA4193}"/>
    <dgm:cxn modelId="{5E18B4EC-C244-E945-B695-7A5495C2DEE2}" type="presOf" srcId="{1188670B-9C6B-0443-8059-15DB0D208D16}" destId="{5EA2AF8E-D286-C54E-A4B9-350401C42B4C}" srcOrd="0" destOrd="0" presId="urn:microsoft.com/office/officeart/2005/8/layout/hProcess4"/>
    <dgm:cxn modelId="{DB01E5F3-C9C7-ED40-BBAF-56D11F102EAD}" srcId="{132ACFF8-ED37-BB4E-A039-05C0853B4FAB}" destId="{F05DBF3B-5B78-A14A-9D91-AA706162DFD2}" srcOrd="0" destOrd="0" parTransId="{D1D0D8C4-24FD-D943-903B-6F524DE9468F}" sibTransId="{FD74730A-65AD-0E4C-A0DF-CAD223041051}"/>
    <dgm:cxn modelId="{8BD55230-1C14-0A4F-8B81-8E4A3A3CDF05}" type="presParOf" srcId="{F9411F56-8504-3E45-8EAF-7A0A3A66837B}" destId="{5817AD58-1452-CF41-9296-FC2930A94E63}" srcOrd="0" destOrd="0" presId="urn:microsoft.com/office/officeart/2005/8/layout/hProcess4"/>
    <dgm:cxn modelId="{8EBA148B-86FF-384E-A231-B4DABBA2AC54}" type="presParOf" srcId="{F9411F56-8504-3E45-8EAF-7A0A3A66837B}" destId="{C91B3846-5275-7640-A57E-6F0FA28A6873}" srcOrd="1" destOrd="0" presId="urn:microsoft.com/office/officeart/2005/8/layout/hProcess4"/>
    <dgm:cxn modelId="{3D1C2357-6DEF-0F45-A8D7-F3133F4DCBE2}" type="presParOf" srcId="{F9411F56-8504-3E45-8EAF-7A0A3A66837B}" destId="{C1427963-A7DD-684F-B39E-03ABCFCE86E5}" srcOrd="2" destOrd="0" presId="urn:microsoft.com/office/officeart/2005/8/layout/hProcess4"/>
    <dgm:cxn modelId="{528509F0-6935-184E-95A8-D77327D13D95}" type="presParOf" srcId="{C1427963-A7DD-684F-B39E-03ABCFCE86E5}" destId="{A4B8D38D-0D80-704B-A34F-4FFE6F91A0B0}" srcOrd="0" destOrd="0" presId="urn:microsoft.com/office/officeart/2005/8/layout/hProcess4"/>
    <dgm:cxn modelId="{B32EE480-FD88-4649-B332-32C3C904B0BE}" type="presParOf" srcId="{A4B8D38D-0D80-704B-A34F-4FFE6F91A0B0}" destId="{04143194-40B4-BA41-AB1A-D56C011B302B}" srcOrd="0" destOrd="0" presId="urn:microsoft.com/office/officeart/2005/8/layout/hProcess4"/>
    <dgm:cxn modelId="{0D11CCF7-7587-5A44-BE38-A269E1649F46}" type="presParOf" srcId="{A4B8D38D-0D80-704B-A34F-4FFE6F91A0B0}" destId="{B34552F8-8A8C-BC40-9A03-654E3C75DE92}" srcOrd="1" destOrd="0" presId="urn:microsoft.com/office/officeart/2005/8/layout/hProcess4"/>
    <dgm:cxn modelId="{DD99C61C-AC60-D640-B2D7-0DE8C658B161}" type="presParOf" srcId="{A4B8D38D-0D80-704B-A34F-4FFE6F91A0B0}" destId="{1C8BAE9E-CA21-BE4B-A74B-A62B0173230E}" srcOrd="2" destOrd="0" presId="urn:microsoft.com/office/officeart/2005/8/layout/hProcess4"/>
    <dgm:cxn modelId="{932E50AC-B2F5-CD4F-B1D3-30663AFE24B7}" type="presParOf" srcId="{A4B8D38D-0D80-704B-A34F-4FFE6F91A0B0}" destId="{48556017-7C7F-F149-8C55-5F13F5CA5199}" srcOrd="3" destOrd="0" presId="urn:microsoft.com/office/officeart/2005/8/layout/hProcess4"/>
    <dgm:cxn modelId="{6088180C-4279-5C4E-946F-5649B82AC482}" type="presParOf" srcId="{A4B8D38D-0D80-704B-A34F-4FFE6F91A0B0}" destId="{DF38A578-941B-2942-8445-C77D2E1F5DF8}" srcOrd="4" destOrd="0" presId="urn:microsoft.com/office/officeart/2005/8/layout/hProcess4"/>
    <dgm:cxn modelId="{FA8196E9-40B5-E34C-9B4B-6E0261C292DA}" type="presParOf" srcId="{C1427963-A7DD-684F-B39E-03ABCFCE86E5}" destId="{305B3FD3-45BA-E242-839C-B798EA088F54}" srcOrd="1" destOrd="0" presId="urn:microsoft.com/office/officeart/2005/8/layout/hProcess4"/>
    <dgm:cxn modelId="{36BA3342-08EC-6142-81D9-DC38CB86072E}" type="presParOf" srcId="{C1427963-A7DD-684F-B39E-03ABCFCE86E5}" destId="{7F250429-6FD7-2F43-812A-C5CBC83B1E01}" srcOrd="2" destOrd="0" presId="urn:microsoft.com/office/officeart/2005/8/layout/hProcess4"/>
    <dgm:cxn modelId="{E8FF6584-9068-8C40-851B-7DE52AD758C3}" type="presParOf" srcId="{7F250429-6FD7-2F43-812A-C5CBC83B1E01}" destId="{124596D5-65FE-F44F-A19B-C44DCD100A8B}" srcOrd="0" destOrd="0" presId="urn:microsoft.com/office/officeart/2005/8/layout/hProcess4"/>
    <dgm:cxn modelId="{7E9A9CDA-C3E8-8548-BDA7-1887564B4CB0}" type="presParOf" srcId="{7F250429-6FD7-2F43-812A-C5CBC83B1E01}" destId="{3FB114C1-8958-E441-AAC3-C96EEA98C585}" srcOrd="1" destOrd="0" presId="urn:microsoft.com/office/officeart/2005/8/layout/hProcess4"/>
    <dgm:cxn modelId="{BCA5AC0D-8F0A-DA41-8B1B-EF1B0573E895}" type="presParOf" srcId="{7F250429-6FD7-2F43-812A-C5CBC83B1E01}" destId="{A101EADF-96B9-5446-871F-EF7C565BEA29}" srcOrd="2" destOrd="0" presId="urn:microsoft.com/office/officeart/2005/8/layout/hProcess4"/>
    <dgm:cxn modelId="{F20747B0-9A62-AD4A-AECF-C2B214C6330A}" type="presParOf" srcId="{7F250429-6FD7-2F43-812A-C5CBC83B1E01}" destId="{A9250F82-81D4-404D-B9D7-DC94EC9C10F3}" srcOrd="3" destOrd="0" presId="urn:microsoft.com/office/officeart/2005/8/layout/hProcess4"/>
    <dgm:cxn modelId="{000CFF14-5A46-BF49-A60B-4CA5045D5565}" type="presParOf" srcId="{7F250429-6FD7-2F43-812A-C5CBC83B1E01}" destId="{6EB2A0EF-7BB3-ED4E-A7F1-5DAA4C8B924C}" srcOrd="4" destOrd="0" presId="urn:microsoft.com/office/officeart/2005/8/layout/hProcess4"/>
    <dgm:cxn modelId="{D77BEF45-AEA8-054C-A55B-42FE75A256D0}" type="presParOf" srcId="{C1427963-A7DD-684F-B39E-03ABCFCE86E5}" destId="{565B5AEB-D97D-F64F-A85F-FDCA78C58A90}" srcOrd="3" destOrd="0" presId="urn:microsoft.com/office/officeart/2005/8/layout/hProcess4"/>
    <dgm:cxn modelId="{D12E71C6-B737-574A-B26D-0784F6D4F790}" type="presParOf" srcId="{C1427963-A7DD-684F-B39E-03ABCFCE86E5}" destId="{EDCFC0F5-238F-A24D-B72C-78F2925CDC50}" srcOrd="4" destOrd="0" presId="urn:microsoft.com/office/officeart/2005/8/layout/hProcess4"/>
    <dgm:cxn modelId="{86183A7E-C3AE-E445-B0D6-CC532863A588}" type="presParOf" srcId="{EDCFC0F5-238F-A24D-B72C-78F2925CDC50}" destId="{220EEC53-BD4E-F34E-A4F0-CE83242A2161}" srcOrd="0" destOrd="0" presId="urn:microsoft.com/office/officeart/2005/8/layout/hProcess4"/>
    <dgm:cxn modelId="{BCD2FE9F-3D85-9A4A-B149-3F80954F4006}" type="presParOf" srcId="{EDCFC0F5-238F-A24D-B72C-78F2925CDC50}" destId="{035AE000-24CF-D143-993C-DCC34DD20853}" srcOrd="1" destOrd="0" presId="urn:microsoft.com/office/officeart/2005/8/layout/hProcess4"/>
    <dgm:cxn modelId="{FF72A30B-23F9-5041-93EE-FC115517073C}" type="presParOf" srcId="{EDCFC0F5-238F-A24D-B72C-78F2925CDC50}" destId="{570E6155-75CE-4440-A500-895A09268A3D}" srcOrd="2" destOrd="0" presId="urn:microsoft.com/office/officeart/2005/8/layout/hProcess4"/>
    <dgm:cxn modelId="{FC30E46C-15AF-764A-8FC8-58A62D8B2B1E}" type="presParOf" srcId="{EDCFC0F5-238F-A24D-B72C-78F2925CDC50}" destId="{08FD4896-1B71-3C44-84CF-F698EAEB3C18}" srcOrd="3" destOrd="0" presId="urn:microsoft.com/office/officeart/2005/8/layout/hProcess4"/>
    <dgm:cxn modelId="{ECD29642-EB2E-9F4A-826F-6C37EF996E61}" type="presParOf" srcId="{EDCFC0F5-238F-A24D-B72C-78F2925CDC50}" destId="{0C84F63B-20AB-984F-9403-A72CB253A9EC}" srcOrd="4" destOrd="0" presId="urn:microsoft.com/office/officeart/2005/8/layout/hProcess4"/>
    <dgm:cxn modelId="{E4C530E0-3958-9D46-A1C0-957216512D3A}" type="presParOf" srcId="{C1427963-A7DD-684F-B39E-03ABCFCE86E5}" destId="{5EA2AF8E-D286-C54E-A4B9-350401C42B4C}" srcOrd="5" destOrd="0" presId="urn:microsoft.com/office/officeart/2005/8/layout/hProcess4"/>
    <dgm:cxn modelId="{24DCD003-0899-3040-B10E-23F1CCDFBC2F}" type="presParOf" srcId="{C1427963-A7DD-684F-B39E-03ABCFCE86E5}" destId="{13D0DEF8-0A4F-9048-8053-5F8D74C0672F}" srcOrd="6" destOrd="0" presId="urn:microsoft.com/office/officeart/2005/8/layout/hProcess4"/>
    <dgm:cxn modelId="{4599F98B-A9E2-0249-A336-6909E9741560}" type="presParOf" srcId="{13D0DEF8-0A4F-9048-8053-5F8D74C0672F}" destId="{310595BE-E6A5-7E4E-AA75-80305381A578}" srcOrd="0" destOrd="0" presId="urn:microsoft.com/office/officeart/2005/8/layout/hProcess4"/>
    <dgm:cxn modelId="{5CC456D0-5376-454C-BCB1-08A122498022}" type="presParOf" srcId="{13D0DEF8-0A4F-9048-8053-5F8D74C0672F}" destId="{8A4881DF-4AEE-9B4A-BE94-375726728F5D}" srcOrd="1" destOrd="0" presId="urn:microsoft.com/office/officeart/2005/8/layout/hProcess4"/>
    <dgm:cxn modelId="{325D01D7-D16E-AD40-941A-3FFF50728B28}" type="presParOf" srcId="{13D0DEF8-0A4F-9048-8053-5F8D74C0672F}" destId="{0917C253-3746-6F48-BB41-67CF6836810A}" srcOrd="2" destOrd="0" presId="urn:microsoft.com/office/officeart/2005/8/layout/hProcess4"/>
    <dgm:cxn modelId="{375CDD4B-C0B4-3A41-8985-168FAF70BA27}" type="presParOf" srcId="{13D0DEF8-0A4F-9048-8053-5F8D74C0672F}" destId="{127444DF-4D5B-4D41-9080-3BF8320F8B34}" srcOrd="3" destOrd="0" presId="urn:microsoft.com/office/officeart/2005/8/layout/hProcess4"/>
    <dgm:cxn modelId="{11A2B239-E240-924A-ACB9-E329D26EE630}" type="presParOf" srcId="{13D0DEF8-0A4F-9048-8053-5F8D74C0672F}" destId="{2AFE6E9C-6B14-6543-835E-5CCE964BEFF3}" srcOrd="4" destOrd="0" presId="urn:microsoft.com/office/officeart/2005/8/layout/hProcess4"/>
    <dgm:cxn modelId="{51D88CC7-CCBD-D447-9BBC-BFF3A70C78F0}" type="presParOf" srcId="{C1427963-A7DD-684F-B39E-03ABCFCE86E5}" destId="{7B1C8CB5-5B80-C841-B538-722B2473CA3B}" srcOrd="7" destOrd="0" presId="urn:microsoft.com/office/officeart/2005/8/layout/hProcess4"/>
    <dgm:cxn modelId="{C3AA7A48-F940-7D44-A3C6-9A04FA8BC9A3}" type="presParOf" srcId="{C1427963-A7DD-684F-B39E-03ABCFCE86E5}" destId="{1BC43203-E70D-7C44-84BB-C1F679C25C6B}" srcOrd="8" destOrd="0" presId="urn:microsoft.com/office/officeart/2005/8/layout/hProcess4"/>
    <dgm:cxn modelId="{84D1A181-3F15-3148-8C4A-48C7F8707C28}" type="presParOf" srcId="{1BC43203-E70D-7C44-84BB-C1F679C25C6B}" destId="{AE8F3FF0-EC72-1743-B8D0-4BE42FD52849}" srcOrd="0" destOrd="0" presId="urn:microsoft.com/office/officeart/2005/8/layout/hProcess4"/>
    <dgm:cxn modelId="{C873704C-2DA3-4B4B-9117-6ECAC57D1C07}" type="presParOf" srcId="{1BC43203-E70D-7C44-84BB-C1F679C25C6B}" destId="{568B6359-4778-D34C-A121-55508ED3F699}" srcOrd="1" destOrd="0" presId="urn:microsoft.com/office/officeart/2005/8/layout/hProcess4"/>
    <dgm:cxn modelId="{54C03AEF-75EA-7046-9AD9-98CC57585938}" type="presParOf" srcId="{1BC43203-E70D-7C44-84BB-C1F679C25C6B}" destId="{7D246FF2-C6E0-124D-8235-37B069002467}" srcOrd="2" destOrd="0" presId="urn:microsoft.com/office/officeart/2005/8/layout/hProcess4"/>
    <dgm:cxn modelId="{53C5C5AB-AC8F-A945-9AF5-0E452BE7A9F7}" type="presParOf" srcId="{1BC43203-E70D-7C44-84BB-C1F679C25C6B}" destId="{112F4138-D81F-2C43-B713-99AE2B095B21}" srcOrd="3" destOrd="0" presId="urn:microsoft.com/office/officeart/2005/8/layout/hProcess4"/>
    <dgm:cxn modelId="{08D3B86D-4E85-7F47-88F5-620F8ECAF886}" type="presParOf" srcId="{1BC43203-E70D-7C44-84BB-C1F679C25C6B}" destId="{B451A457-4CDE-1F4B-B622-A13CB7CDA77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15653-A03A-7047-90FF-7198FDFA674B}" type="doc">
      <dgm:prSet loTypeId="urn:microsoft.com/office/officeart/2005/8/layout/cycle7" loCatId="" qsTypeId="urn:microsoft.com/office/officeart/2005/8/quickstyle/simple4" qsCatId="simple" csTypeId="urn:microsoft.com/office/officeart/2005/8/colors/accent1_2" csCatId="accent1" phldr="1"/>
      <dgm:spPr/>
      <dgm:t>
        <a:bodyPr/>
        <a:lstStyle/>
        <a:p>
          <a:endParaRPr lang="en-US"/>
        </a:p>
      </dgm:t>
    </dgm:pt>
    <dgm:pt modelId="{B46A3EE9-39E2-9948-8F14-5F7E319ED869}">
      <dgm:prSet phldrT="[Text]"/>
      <dgm:spPr>
        <a:solidFill>
          <a:srgbClr val="CCFFCC"/>
        </a:solidFill>
        <a:scene3d>
          <a:camera prst="orthographicFront"/>
          <a:lightRig rig="threePt" dir="t"/>
        </a:scene3d>
        <a:sp3d>
          <a:bevelT w="165100" prst="coolSlant"/>
        </a:sp3d>
      </dgm:spPr>
      <dgm:t>
        <a:bodyPr/>
        <a:lstStyle/>
        <a:p>
          <a:r>
            <a:rPr lang="en-US" b="1" dirty="0">
              <a:solidFill>
                <a:srgbClr val="FF0000"/>
              </a:solidFill>
              <a:latin typeface="Arial"/>
              <a:cs typeface="Arial"/>
            </a:rPr>
            <a:t>HO</a:t>
          </a:r>
        </a:p>
        <a:p>
          <a:r>
            <a:rPr lang="en-US" b="1" dirty="0">
              <a:solidFill>
                <a:srgbClr val="FF0000"/>
              </a:solidFill>
              <a:latin typeface="Arial"/>
              <a:cs typeface="Arial"/>
            </a:rPr>
            <a:t>KHÒ KHÈ</a:t>
          </a:r>
        </a:p>
        <a:p>
          <a:r>
            <a:rPr lang="en-US" b="1" dirty="0">
              <a:solidFill>
                <a:srgbClr val="FF0000"/>
              </a:solidFill>
              <a:latin typeface="Arial"/>
              <a:cs typeface="Arial"/>
            </a:rPr>
            <a:t>KHÓ THỞ</a:t>
          </a:r>
        </a:p>
        <a:p>
          <a:r>
            <a:rPr lang="en-US" b="1" dirty="0">
              <a:solidFill>
                <a:srgbClr val="FF0000"/>
              </a:solidFill>
              <a:latin typeface="Arial"/>
              <a:cs typeface="Arial"/>
            </a:rPr>
            <a:t>NẶNG NGỰC</a:t>
          </a:r>
          <a:r>
            <a:rPr lang="en-US" dirty="0">
              <a:latin typeface="Arial"/>
              <a:cs typeface="Arial"/>
            </a:rPr>
            <a:t> </a:t>
          </a:r>
        </a:p>
      </dgm:t>
    </dgm:pt>
    <dgm:pt modelId="{334F333F-0CA8-5F4F-84B8-B6B3E9CC2A5A}" type="parTrans" cxnId="{F08A2B6D-4ADD-8E47-BD1B-7293F2200493}">
      <dgm:prSet/>
      <dgm:spPr/>
      <dgm:t>
        <a:bodyPr/>
        <a:lstStyle/>
        <a:p>
          <a:endParaRPr lang="en-US"/>
        </a:p>
      </dgm:t>
    </dgm:pt>
    <dgm:pt modelId="{2A9F0C72-915D-714F-A0B1-81C616BD7070}" type="sibTrans" cxnId="{F08A2B6D-4ADD-8E47-BD1B-7293F2200493}">
      <dgm:prSet/>
      <dgm:spPr/>
      <dgm:t>
        <a:bodyPr/>
        <a:lstStyle/>
        <a:p>
          <a:endParaRPr lang="en-US"/>
        </a:p>
      </dgm:t>
    </dgm:pt>
    <dgm:pt modelId="{78838ED1-1F61-2D40-BDE6-878DFB6273A8}">
      <dgm:prSet phldrT="[Text]">
        <dgm:style>
          <a:lnRef idx="1">
            <a:schemeClr val="accent3"/>
          </a:lnRef>
          <a:fillRef idx="2">
            <a:schemeClr val="accent3"/>
          </a:fillRef>
          <a:effectRef idx="1">
            <a:schemeClr val="accent3"/>
          </a:effectRef>
          <a:fontRef idx="minor">
            <a:schemeClr val="dk1"/>
          </a:fontRef>
        </dgm:style>
      </dgm:prSet>
      <dgm:spPr/>
      <dgm:t>
        <a:bodyPr/>
        <a:lstStyle/>
        <a:p>
          <a:pPr>
            <a:lnSpc>
              <a:spcPct val="150000"/>
            </a:lnSpc>
            <a:spcAft>
              <a:spcPts val="0"/>
            </a:spcAft>
          </a:pPr>
          <a:r>
            <a:rPr lang="en-US" b="1" dirty="0">
              <a:solidFill>
                <a:srgbClr val="0000FF"/>
              </a:solidFill>
              <a:latin typeface="Arial"/>
              <a:cs typeface="Arial"/>
            </a:rPr>
            <a:t>XẤU </a:t>
          </a:r>
          <a:r>
            <a:rPr lang="en-US" b="1">
              <a:solidFill>
                <a:srgbClr val="0000FF"/>
              </a:solidFill>
              <a:latin typeface="Arial"/>
              <a:cs typeface="Arial"/>
            </a:rPr>
            <a:t>HƠN KHI</a:t>
          </a:r>
          <a:r>
            <a:rPr lang="en-US" b="1">
              <a:solidFill>
                <a:srgbClr val="6600FF"/>
              </a:solidFill>
              <a:latin typeface="Arial"/>
              <a:cs typeface="Arial"/>
            </a:rPr>
            <a:t>: </a:t>
          </a:r>
          <a:endParaRPr lang="en-US" b="1" dirty="0">
            <a:solidFill>
              <a:srgbClr val="6600FF"/>
            </a:solidFill>
            <a:latin typeface="Arial"/>
            <a:cs typeface="Arial"/>
          </a:endParaRPr>
        </a:p>
        <a:p>
          <a:pPr>
            <a:lnSpc>
              <a:spcPct val="150000"/>
            </a:lnSpc>
            <a:spcAft>
              <a:spcPts val="0"/>
            </a:spcAft>
          </a:pPr>
          <a:r>
            <a:rPr lang="en-US" b="1" dirty="0">
              <a:solidFill>
                <a:srgbClr val="0000FF"/>
              </a:solidFill>
              <a:latin typeface="Arial"/>
              <a:cs typeface="Arial"/>
            </a:rPr>
            <a:t>NSV</a:t>
          </a:r>
        </a:p>
        <a:p>
          <a:pPr>
            <a:lnSpc>
              <a:spcPct val="150000"/>
            </a:lnSpc>
            <a:spcAft>
              <a:spcPts val="0"/>
            </a:spcAft>
          </a:pPr>
          <a:r>
            <a:rPr lang="vi-VN" b="1">
              <a:solidFill>
                <a:srgbClr val="0000FF"/>
              </a:solidFill>
              <a:latin typeface="Arial"/>
              <a:cs typeface="Arial"/>
            </a:rPr>
            <a:t>TX </a:t>
          </a:r>
          <a:r>
            <a:rPr lang="en-US" b="1">
              <a:solidFill>
                <a:srgbClr val="0000FF"/>
              </a:solidFill>
              <a:latin typeface="Arial"/>
              <a:cs typeface="Arial"/>
            </a:rPr>
            <a:t>KHÓI</a:t>
          </a:r>
          <a:r>
            <a:rPr lang="en-US" b="1" dirty="0">
              <a:solidFill>
                <a:srgbClr val="0000FF"/>
              </a:solidFill>
              <a:latin typeface="Arial"/>
              <a:cs typeface="Arial"/>
            </a:rPr>
            <a:t>, DỊ NGUYÊN, THAY ĐỔI </a:t>
          </a:r>
          <a:r>
            <a:rPr lang="en-US" b="1">
              <a:solidFill>
                <a:srgbClr val="0000FF"/>
              </a:solidFill>
              <a:latin typeface="Arial"/>
              <a:cs typeface="Arial"/>
            </a:rPr>
            <a:t>THỜI TIẾT, </a:t>
          </a:r>
          <a:r>
            <a:rPr lang="en-US" b="1" dirty="0">
              <a:solidFill>
                <a:srgbClr val="0000FF"/>
              </a:solidFill>
              <a:latin typeface="Arial"/>
              <a:cs typeface="Arial"/>
            </a:rPr>
            <a:t>KHÓC CƯỜI, VẬN ĐỘNG </a:t>
          </a:r>
        </a:p>
      </dgm:t>
    </dgm:pt>
    <dgm:pt modelId="{F1CB527C-92FD-9B48-9320-826F2F20532E}" type="parTrans" cxnId="{82163F34-282B-AB47-B03C-5EE14C5D1305}">
      <dgm:prSet/>
      <dgm:spPr/>
      <dgm:t>
        <a:bodyPr/>
        <a:lstStyle/>
        <a:p>
          <a:endParaRPr lang="en-US"/>
        </a:p>
      </dgm:t>
    </dgm:pt>
    <dgm:pt modelId="{8903676E-62CC-FA4C-A614-D1ECBDD1FCA2}" type="sibTrans" cxnId="{82163F34-282B-AB47-B03C-5EE14C5D1305}">
      <dgm:prSet/>
      <dgm:spPr/>
      <dgm:t>
        <a:bodyPr/>
        <a:lstStyle/>
        <a:p>
          <a:endParaRPr lang="en-US"/>
        </a:p>
      </dgm:t>
    </dgm:pt>
    <dgm:pt modelId="{20994E64-FA4E-B747-A064-6A3F2EF0C373}">
      <dgm:prSet phldrT="[Text]">
        <dgm:style>
          <a:lnRef idx="1">
            <a:schemeClr val="accent3"/>
          </a:lnRef>
          <a:fillRef idx="2">
            <a:schemeClr val="accent3"/>
          </a:fillRef>
          <a:effectRef idx="1">
            <a:schemeClr val="accent3"/>
          </a:effectRef>
          <a:fontRef idx="minor">
            <a:schemeClr val="dk1"/>
          </a:fontRef>
        </dgm:style>
      </dgm:prSet>
      <dgm:spPr/>
      <dgm:t>
        <a:bodyPr/>
        <a:lstStyle/>
        <a:p>
          <a:pPr>
            <a:lnSpc>
              <a:spcPct val="150000"/>
            </a:lnSpc>
          </a:pPr>
          <a:r>
            <a:rPr lang="en-US" b="1" dirty="0">
              <a:solidFill>
                <a:srgbClr val="0000FF"/>
              </a:solidFill>
              <a:latin typeface="Arial"/>
              <a:cs typeface="Arial"/>
            </a:rPr>
            <a:t>TĂNG  HƠN VỀ ĐÊM, SÁNG SỚM  LÀM TRẺ PHẢI THỨC GIẤC </a:t>
          </a:r>
        </a:p>
      </dgm:t>
    </dgm:pt>
    <dgm:pt modelId="{5A870B7B-016C-A44F-807D-50981EB4F8FF}" type="parTrans" cxnId="{4DB69B6B-15DE-664E-AA74-5F541D2082A7}">
      <dgm:prSet/>
      <dgm:spPr/>
      <dgm:t>
        <a:bodyPr/>
        <a:lstStyle/>
        <a:p>
          <a:endParaRPr lang="en-US"/>
        </a:p>
      </dgm:t>
    </dgm:pt>
    <dgm:pt modelId="{8E7E549D-E192-8845-A88B-2F74CDC794CA}" type="sibTrans" cxnId="{4DB69B6B-15DE-664E-AA74-5F541D2082A7}">
      <dgm:prSet/>
      <dgm:spPr/>
      <dgm:t>
        <a:bodyPr/>
        <a:lstStyle/>
        <a:p>
          <a:endParaRPr lang="en-US"/>
        </a:p>
      </dgm:t>
    </dgm:pt>
    <dgm:pt modelId="{5B058DB8-6381-984B-8215-527BE67F6615}" type="pres">
      <dgm:prSet presAssocID="{D2015653-A03A-7047-90FF-7198FDFA674B}" presName="Name0" presStyleCnt="0">
        <dgm:presLayoutVars>
          <dgm:dir/>
          <dgm:resizeHandles val="exact"/>
        </dgm:presLayoutVars>
      </dgm:prSet>
      <dgm:spPr/>
    </dgm:pt>
    <dgm:pt modelId="{F31BE8D2-1E42-FC4F-9F5A-E0EBA6DEB3D2}" type="pres">
      <dgm:prSet presAssocID="{B46A3EE9-39E2-9948-8F14-5F7E319ED869}" presName="node" presStyleLbl="node1" presStyleIdx="0" presStyleCnt="3">
        <dgm:presLayoutVars>
          <dgm:bulletEnabled val="1"/>
        </dgm:presLayoutVars>
      </dgm:prSet>
      <dgm:spPr/>
    </dgm:pt>
    <dgm:pt modelId="{382D34B2-BB7A-5646-880C-877C835A3553}" type="pres">
      <dgm:prSet presAssocID="{2A9F0C72-915D-714F-A0B1-81C616BD7070}" presName="sibTrans" presStyleLbl="sibTrans2D1" presStyleIdx="0" presStyleCnt="3"/>
      <dgm:spPr/>
    </dgm:pt>
    <dgm:pt modelId="{ABA16251-A367-5F4A-8099-AFFA27A7443D}" type="pres">
      <dgm:prSet presAssocID="{2A9F0C72-915D-714F-A0B1-81C616BD7070}" presName="connectorText" presStyleLbl="sibTrans2D1" presStyleIdx="0" presStyleCnt="3"/>
      <dgm:spPr/>
    </dgm:pt>
    <dgm:pt modelId="{FDB3BB72-0BC6-5F4E-BCFB-62C853A02531}" type="pres">
      <dgm:prSet presAssocID="{78838ED1-1F61-2D40-BDE6-878DFB6273A8}" presName="node" presStyleLbl="node1" presStyleIdx="1" presStyleCnt="3" custScaleY="154669">
        <dgm:presLayoutVars>
          <dgm:bulletEnabled val="1"/>
        </dgm:presLayoutVars>
      </dgm:prSet>
      <dgm:spPr/>
    </dgm:pt>
    <dgm:pt modelId="{09974883-4BBB-CB4D-8771-691609CEF1B1}" type="pres">
      <dgm:prSet presAssocID="{8903676E-62CC-FA4C-A614-D1ECBDD1FCA2}" presName="sibTrans" presStyleLbl="sibTrans2D1" presStyleIdx="1" presStyleCnt="3"/>
      <dgm:spPr/>
    </dgm:pt>
    <dgm:pt modelId="{25DD7163-A711-EE4E-9766-6E885F23B4FF}" type="pres">
      <dgm:prSet presAssocID="{8903676E-62CC-FA4C-A614-D1ECBDD1FCA2}" presName="connectorText" presStyleLbl="sibTrans2D1" presStyleIdx="1" presStyleCnt="3"/>
      <dgm:spPr/>
    </dgm:pt>
    <dgm:pt modelId="{69D4F562-CDF5-5947-8B1A-1AFC9763D67D}" type="pres">
      <dgm:prSet presAssocID="{20994E64-FA4E-B747-A064-6A3F2EF0C373}" presName="node" presStyleLbl="node1" presStyleIdx="2" presStyleCnt="3" custScaleY="146805">
        <dgm:presLayoutVars>
          <dgm:bulletEnabled val="1"/>
        </dgm:presLayoutVars>
      </dgm:prSet>
      <dgm:spPr/>
    </dgm:pt>
    <dgm:pt modelId="{46090FB6-2289-F44D-91E1-CF1E0F71EDCE}" type="pres">
      <dgm:prSet presAssocID="{8E7E549D-E192-8845-A88B-2F74CDC794CA}" presName="sibTrans" presStyleLbl="sibTrans2D1" presStyleIdx="2" presStyleCnt="3"/>
      <dgm:spPr/>
    </dgm:pt>
    <dgm:pt modelId="{18B8050B-528C-6F47-88DD-5913C1E4E560}" type="pres">
      <dgm:prSet presAssocID="{8E7E549D-E192-8845-A88B-2F74CDC794CA}" presName="connectorText" presStyleLbl="sibTrans2D1" presStyleIdx="2" presStyleCnt="3"/>
      <dgm:spPr/>
    </dgm:pt>
  </dgm:ptLst>
  <dgm:cxnLst>
    <dgm:cxn modelId="{C651E203-6EFA-AB41-8D3B-B93D8F3C52A9}" type="presOf" srcId="{8903676E-62CC-FA4C-A614-D1ECBDD1FCA2}" destId="{09974883-4BBB-CB4D-8771-691609CEF1B1}" srcOrd="0" destOrd="0" presId="urn:microsoft.com/office/officeart/2005/8/layout/cycle7"/>
    <dgm:cxn modelId="{8C5E780E-0398-8248-A4BA-E6F21CF10E07}" type="presOf" srcId="{B46A3EE9-39E2-9948-8F14-5F7E319ED869}" destId="{F31BE8D2-1E42-FC4F-9F5A-E0EBA6DEB3D2}" srcOrd="0" destOrd="0" presId="urn:microsoft.com/office/officeart/2005/8/layout/cycle7"/>
    <dgm:cxn modelId="{5FFB8611-0326-DE4D-8466-8BC7C433020C}" type="presOf" srcId="{8903676E-62CC-FA4C-A614-D1ECBDD1FCA2}" destId="{25DD7163-A711-EE4E-9766-6E885F23B4FF}" srcOrd="1" destOrd="0" presId="urn:microsoft.com/office/officeart/2005/8/layout/cycle7"/>
    <dgm:cxn modelId="{82163F34-282B-AB47-B03C-5EE14C5D1305}" srcId="{D2015653-A03A-7047-90FF-7198FDFA674B}" destId="{78838ED1-1F61-2D40-BDE6-878DFB6273A8}" srcOrd="1" destOrd="0" parTransId="{F1CB527C-92FD-9B48-9320-826F2F20532E}" sibTransId="{8903676E-62CC-FA4C-A614-D1ECBDD1FCA2}"/>
    <dgm:cxn modelId="{23C8613D-38E7-CB4A-81A2-002E0D0365B2}" type="presOf" srcId="{2A9F0C72-915D-714F-A0B1-81C616BD7070}" destId="{382D34B2-BB7A-5646-880C-877C835A3553}" srcOrd="0" destOrd="0" presId="urn:microsoft.com/office/officeart/2005/8/layout/cycle7"/>
    <dgm:cxn modelId="{40C0BC64-2788-D042-A42E-2FED95BF150A}" type="presOf" srcId="{8E7E549D-E192-8845-A88B-2F74CDC794CA}" destId="{18B8050B-528C-6F47-88DD-5913C1E4E560}" srcOrd="1" destOrd="0" presId="urn:microsoft.com/office/officeart/2005/8/layout/cycle7"/>
    <dgm:cxn modelId="{40809A4B-EB6A-1048-8047-77942EA79508}" type="presOf" srcId="{20994E64-FA4E-B747-A064-6A3F2EF0C373}" destId="{69D4F562-CDF5-5947-8B1A-1AFC9763D67D}" srcOrd="0" destOrd="0" presId="urn:microsoft.com/office/officeart/2005/8/layout/cycle7"/>
    <dgm:cxn modelId="{4DB69B6B-15DE-664E-AA74-5F541D2082A7}" srcId="{D2015653-A03A-7047-90FF-7198FDFA674B}" destId="{20994E64-FA4E-B747-A064-6A3F2EF0C373}" srcOrd="2" destOrd="0" parTransId="{5A870B7B-016C-A44F-807D-50981EB4F8FF}" sibTransId="{8E7E549D-E192-8845-A88B-2F74CDC794CA}"/>
    <dgm:cxn modelId="{F08A2B6D-4ADD-8E47-BD1B-7293F2200493}" srcId="{D2015653-A03A-7047-90FF-7198FDFA674B}" destId="{B46A3EE9-39E2-9948-8F14-5F7E319ED869}" srcOrd="0" destOrd="0" parTransId="{334F333F-0CA8-5F4F-84B8-B6B3E9CC2A5A}" sibTransId="{2A9F0C72-915D-714F-A0B1-81C616BD7070}"/>
    <dgm:cxn modelId="{C590F55A-9208-874B-83D8-628EFF86233E}" type="presOf" srcId="{8E7E549D-E192-8845-A88B-2F74CDC794CA}" destId="{46090FB6-2289-F44D-91E1-CF1E0F71EDCE}" srcOrd="0" destOrd="0" presId="urn:microsoft.com/office/officeart/2005/8/layout/cycle7"/>
    <dgm:cxn modelId="{48F1E280-E51B-D040-BAFF-A266D2F1D9F2}" type="presOf" srcId="{78838ED1-1F61-2D40-BDE6-878DFB6273A8}" destId="{FDB3BB72-0BC6-5F4E-BCFB-62C853A02531}" srcOrd="0" destOrd="0" presId="urn:microsoft.com/office/officeart/2005/8/layout/cycle7"/>
    <dgm:cxn modelId="{90EDABB9-99F2-2F4F-B114-9FE58F15531A}" type="presOf" srcId="{2A9F0C72-915D-714F-A0B1-81C616BD7070}" destId="{ABA16251-A367-5F4A-8099-AFFA27A7443D}" srcOrd="1" destOrd="0" presId="urn:microsoft.com/office/officeart/2005/8/layout/cycle7"/>
    <dgm:cxn modelId="{2EB78CDC-4AB5-6E45-B89F-7B306EA462FF}" type="presOf" srcId="{D2015653-A03A-7047-90FF-7198FDFA674B}" destId="{5B058DB8-6381-984B-8215-527BE67F6615}" srcOrd="0" destOrd="0" presId="urn:microsoft.com/office/officeart/2005/8/layout/cycle7"/>
    <dgm:cxn modelId="{02861034-C8D8-D040-BBC4-B663DB7B588F}" type="presParOf" srcId="{5B058DB8-6381-984B-8215-527BE67F6615}" destId="{F31BE8D2-1E42-FC4F-9F5A-E0EBA6DEB3D2}" srcOrd="0" destOrd="0" presId="urn:microsoft.com/office/officeart/2005/8/layout/cycle7"/>
    <dgm:cxn modelId="{55CF7ABC-DF3A-404C-803D-3BA40E6E70F8}" type="presParOf" srcId="{5B058DB8-6381-984B-8215-527BE67F6615}" destId="{382D34B2-BB7A-5646-880C-877C835A3553}" srcOrd="1" destOrd="0" presId="urn:microsoft.com/office/officeart/2005/8/layout/cycle7"/>
    <dgm:cxn modelId="{347CD23C-6BA9-F145-80AE-1D18C34BA9EA}" type="presParOf" srcId="{382D34B2-BB7A-5646-880C-877C835A3553}" destId="{ABA16251-A367-5F4A-8099-AFFA27A7443D}" srcOrd="0" destOrd="0" presId="urn:microsoft.com/office/officeart/2005/8/layout/cycle7"/>
    <dgm:cxn modelId="{ECDED9E4-6D3C-6147-A859-D00AF58744F6}" type="presParOf" srcId="{5B058DB8-6381-984B-8215-527BE67F6615}" destId="{FDB3BB72-0BC6-5F4E-BCFB-62C853A02531}" srcOrd="2" destOrd="0" presId="urn:microsoft.com/office/officeart/2005/8/layout/cycle7"/>
    <dgm:cxn modelId="{0AAD77E0-0712-1D43-A714-F33AE5F9EEAD}" type="presParOf" srcId="{5B058DB8-6381-984B-8215-527BE67F6615}" destId="{09974883-4BBB-CB4D-8771-691609CEF1B1}" srcOrd="3" destOrd="0" presId="urn:microsoft.com/office/officeart/2005/8/layout/cycle7"/>
    <dgm:cxn modelId="{3B1BFC07-66A2-4E44-B1F5-80A1023E0910}" type="presParOf" srcId="{09974883-4BBB-CB4D-8771-691609CEF1B1}" destId="{25DD7163-A711-EE4E-9766-6E885F23B4FF}" srcOrd="0" destOrd="0" presId="urn:microsoft.com/office/officeart/2005/8/layout/cycle7"/>
    <dgm:cxn modelId="{07D94C0B-5943-394A-ABF9-268BBE4F90A8}" type="presParOf" srcId="{5B058DB8-6381-984B-8215-527BE67F6615}" destId="{69D4F562-CDF5-5947-8B1A-1AFC9763D67D}" srcOrd="4" destOrd="0" presId="urn:microsoft.com/office/officeart/2005/8/layout/cycle7"/>
    <dgm:cxn modelId="{23BC6864-D327-AD4A-9819-E98BBFC53B7D}" type="presParOf" srcId="{5B058DB8-6381-984B-8215-527BE67F6615}" destId="{46090FB6-2289-F44D-91E1-CF1E0F71EDCE}" srcOrd="5" destOrd="0" presId="urn:microsoft.com/office/officeart/2005/8/layout/cycle7"/>
    <dgm:cxn modelId="{FBE21375-07F7-714B-99D8-947863A1C5BD}" type="presParOf" srcId="{46090FB6-2289-F44D-91E1-CF1E0F71EDCE}" destId="{18B8050B-528C-6F47-88DD-5913C1E4E56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C8FBA3-1B0E-4AF7-B9BD-9623DE4DE3E5}" type="doc">
      <dgm:prSet loTypeId="urn:microsoft.com/office/officeart/2005/8/layout/list1" loCatId="list" qsTypeId="urn:microsoft.com/office/officeart/2005/8/quickstyle/3d3" qsCatId="3D" csTypeId="urn:microsoft.com/office/officeart/2005/8/colors/colorful1" csCatId="colorful" phldr="1"/>
      <dgm:spPr/>
      <dgm:t>
        <a:bodyPr/>
        <a:lstStyle/>
        <a:p>
          <a:endParaRPr lang="en-US"/>
        </a:p>
      </dgm:t>
    </dgm:pt>
    <dgm:pt modelId="{F18F69B3-A724-4C3C-BAC7-757415B19F8C}">
      <dgm:prSet phldrT="[Text]"/>
      <dgm:spPr/>
      <dgm:t>
        <a:bodyPr/>
        <a:lstStyle/>
        <a:p>
          <a:r>
            <a:rPr lang="vi-VN" b="1"/>
            <a:t>Tím khi bú, ăn</a:t>
          </a:r>
          <a:endParaRPr lang="en-US"/>
        </a:p>
      </dgm:t>
    </dgm:pt>
    <dgm:pt modelId="{9F3D0E3F-DEFF-4287-AC33-B8D36E4CBC55}" type="parTrans" cxnId="{048D2E8E-BD01-488C-B226-0343135F4CD8}">
      <dgm:prSet/>
      <dgm:spPr/>
      <dgm:t>
        <a:bodyPr/>
        <a:lstStyle/>
        <a:p>
          <a:endParaRPr lang="en-US"/>
        </a:p>
      </dgm:t>
    </dgm:pt>
    <dgm:pt modelId="{0EBD522F-4620-4C4B-BA2A-A88AC3BE5D1C}" type="sibTrans" cxnId="{048D2E8E-BD01-488C-B226-0343135F4CD8}">
      <dgm:prSet/>
      <dgm:spPr/>
      <dgm:t>
        <a:bodyPr/>
        <a:lstStyle/>
        <a:p>
          <a:endParaRPr lang="en-US"/>
        </a:p>
      </dgm:t>
    </dgm:pt>
    <dgm:pt modelId="{FECA8382-1030-4C28-8EAE-F93B9EB6D4E7}">
      <dgm:prSet phldrT="[Text]"/>
      <dgm:spPr/>
      <dgm:t>
        <a:bodyPr/>
        <a:lstStyle/>
        <a:p>
          <a:r>
            <a:rPr lang="vi-VN"/>
            <a:t>Ko tăng cân</a:t>
          </a:r>
          <a:endParaRPr lang="en-US"/>
        </a:p>
      </dgm:t>
    </dgm:pt>
    <dgm:pt modelId="{8BCEA1E9-D0B9-4BFE-BF26-959E36A483C8}" type="parTrans" cxnId="{3C5C90E1-B788-432E-988D-1EE03DACD80B}">
      <dgm:prSet/>
      <dgm:spPr/>
      <dgm:t>
        <a:bodyPr/>
        <a:lstStyle/>
        <a:p>
          <a:endParaRPr lang="en-US"/>
        </a:p>
      </dgm:t>
    </dgm:pt>
    <dgm:pt modelId="{54CC9F67-A291-4BAD-86DB-19DF039312C1}" type="sibTrans" cxnId="{3C5C90E1-B788-432E-988D-1EE03DACD80B}">
      <dgm:prSet/>
      <dgm:spPr/>
      <dgm:t>
        <a:bodyPr/>
        <a:lstStyle/>
        <a:p>
          <a:endParaRPr lang="en-US"/>
        </a:p>
      </dgm:t>
    </dgm:pt>
    <dgm:pt modelId="{D7BEB67E-4FBA-43F7-85EB-3390B81B8E22}">
      <dgm:prSet phldrT="[Text]"/>
      <dgm:spPr/>
      <dgm:t>
        <a:bodyPr/>
        <a:lstStyle/>
        <a:p>
          <a:r>
            <a:rPr lang="vi-VN"/>
            <a:t>Ko đáp ứng với Tx hen thích hợp</a:t>
          </a:r>
          <a:endParaRPr lang="en-US"/>
        </a:p>
      </dgm:t>
    </dgm:pt>
    <dgm:pt modelId="{A9DC043E-5FCB-4559-AC96-FB8BC891DA2C}" type="parTrans" cxnId="{A4243F4F-3163-4875-B09F-6C96CE3D4EB7}">
      <dgm:prSet/>
      <dgm:spPr/>
      <dgm:t>
        <a:bodyPr/>
        <a:lstStyle/>
        <a:p>
          <a:endParaRPr lang="en-US"/>
        </a:p>
      </dgm:t>
    </dgm:pt>
    <dgm:pt modelId="{69C6BA31-5D1C-4608-83FB-10E44CCAF81F}" type="sibTrans" cxnId="{A4243F4F-3163-4875-B09F-6C96CE3D4EB7}">
      <dgm:prSet/>
      <dgm:spPr/>
      <dgm:t>
        <a:bodyPr/>
        <a:lstStyle/>
        <a:p>
          <a:endParaRPr lang="en-US"/>
        </a:p>
      </dgm:t>
    </dgm:pt>
    <dgm:pt modelId="{D2D4F131-7C88-46CF-B8BD-5DD083290C14}">
      <dgm:prSet/>
      <dgm:spPr/>
      <dgm:t>
        <a:bodyPr/>
        <a:lstStyle/>
        <a:p>
          <a:r>
            <a:rPr lang="vi-VN"/>
            <a:t>Nôn ói khi bú, ăn</a:t>
          </a:r>
          <a:endParaRPr lang="en-US"/>
        </a:p>
      </dgm:t>
    </dgm:pt>
    <dgm:pt modelId="{4FD4B07F-BAE1-4924-BF25-119E2D9C0509}" type="parTrans" cxnId="{4E4D2433-3C84-4978-9962-357E7D2C0EA2}">
      <dgm:prSet/>
      <dgm:spPr/>
      <dgm:t>
        <a:bodyPr/>
        <a:lstStyle/>
        <a:p>
          <a:endParaRPr lang="en-US"/>
        </a:p>
      </dgm:t>
    </dgm:pt>
    <dgm:pt modelId="{17541A1D-7235-419C-9F54-7BC88A660F79}" type="sibTrans" cxnId="{4E4D2433-3C84-4978-9962-357E7D2C0EA2}">
      <dgm:prSet/>
      <dgm:spPr/>
      <dgm:t>
        <a:bodyPr/>
        <a:lstStyle/>
        <a:p>
          <a:endParaRPr lang="en-US"/>
        </a:p>
      </dgm:t>
    </dgm:pt>
    <dgm:pt modelId="{4CA0F0AB-2D30-4744-ACF4-15DDA44D59AD}">
      <dgm:prSet phldrT="[Text]"/>
      <dgm:spPr/>
      <dgm:t>
        <a:bodyPr/>
        <a:lstStyle/>
        <a:p>
          <a:r>
            <a:rPr lang="vi-VN"/>
            <a:t>Ngón tay dùi trống</a:t>
          </a:r>
          <a:endParaRPr lang="en-US"/>
        </a:p>
      </dgm:t>
    </dgm:pt>
    <dgm:pt modelId="{AB2D9387-426E-47A4-B199-FD900AFE5252}" type="parTrans" cxnId="{85F5B10D-5216-4A8E-AF0F-AAAF6FFC303F}">
      <dgm:prSet/>
      <dgm:spPr/>
      <dgm:t>
        <a:bodyPr/>
        <a:lstStyle/>
        <a:p>
          <a:endParaRPr lang="en-US"/>
        </a:p>
      </dgm:t>
    </dgm:pt>
    <dgm:pt modelId="{EC4EF42B-1FD3-4A19-95AF-695383368CD2}" type="sibTrans" cxnId="{85F5B10D-5216-4A8E-AF0F-AAAF6FFC303F}">
      <dgm:prSet/>
      <dgm:spPr/>
      <dgm:t>
        <a:bodyPr/>
        <a:lstStyle/>
        <a:p>
          <a:endParaRPr lang="en-US"/>
        </a:p>
      </dgm:t>
    </dgm:pt>
    <dgm:pt modelId="{25A6719F-2EB6-4552-A76E-B58C8EC73972}" type="pres">
      <dgm:prSet presAssocID="{A0C8FBA3-1B0E-4AF7-B9BD-9623DE4DE3E5}" presName="linear" presStyleCnt="0">
        <dgm:presLayoutVars>
          <dgm:dir/>
          <dgm:animLvl val="lvl"/>
          <dgm:resizeHandles val="exact"/>
        </dgm:presLayoutVars>
      </dgm:prSet>
      <dgm:spPr/>
    </dgm:pt>
    <dgm:pt modelId="{37F08CCA-EC2F-4F7B-BF64-5016C383ED1F}" type="pres">
      <dgm:prSet presAssocID="{F18F69B3-A724-4C3C-BAC7-757415B19F8C}" presName="parentLin" presStyleCnt="0"/>
      <dgm:spPr/>
    </dgm:pt>
    <dgm:pt modelId="{13AA254A-3DDD-4769-A14C-F0CB3CAEB676}" type="pres">
      <dgm:prSet presAssocID="{F18F69B3-A724-4C3C-BAC7-757415B19F8C}" presName="parentLeftMargin" presStyleLbl="node1" presStyleIdx="0" presStyleCnt="5"/>
      <dgm:spPr/>
    </dgm:pt>
    <dgm:pt modelId="{F8F5169E-C1E1-4E73-A75A-07C290BFF0BB}" type="pres">
      <dgm:prSet presAssocID="{F18F69B3-A724-4C3C-BAC7-757415B19F8C}" presName="parentText" presStyleLbl="node1" presStyleIdx="0" presStyleCnt="5">
        <dgm:presLayoutVars>
          <dgm:chMax val="0"/>
          <dgm:bulletEnabled val="1"/>
        </dgm:presLayoutVars>
      </dgm:prSet>
      <dgm:spPr/>
    </dgm:pt>
    <dgm:pt modelId="{08A0D0CC-8053-4BEE-B442-3B0C18FE4AA5}" type="pres">
      <dgm:prSet presAssocID="{F18F69B3-A724-4C3C-BAC7-757415B19F8C}" presName="negativeSpace" presStyleCnt="0"/>
      <dgm:spPr/>
    </dgm:pt>
    <dgm:pt modelId="{98F1C2D5-137D-4F0A-A7C1-E47154A16FD0}" type="pres">
      <dgm:prSet presAssocID="{F18F69B3-A724-4C3C-BAC7-757415B19F8C}" presName="childText" presStyleLbl="conFgAcc1" presStyleIdx="0" presStyleCnt="5">
        <dgm:presLayoutVars>
          <dgm:bulletEnabled val="1"/>
        </dgm:presLayoutVars>
      </dgm:prSet>
      <dgm:spPr/>
    </dgm:pt>
    <dgm:pt modelId="{C1872D8A-2CF2-47BC-A49F-AEAFB52D9720}" type="pres">
      <dgm:prSet presAssocID="{0EBD522F-4620-4C4B-BA2A-A88AC3BE5D1C}" presName="spaceBetweenRectangles" presStyleCnt="0"/>
      <dgm:spPr/>
    </dgm:pt>
    <dgm:pt modelId="{7EA13C2F-A4C8-440B-9FE6-AAF7292E4735}" type="pres">
      <dgm:prSet presAssocID="{D2D4F131-7C88-46CF-B8BD-5DD083290C14}" presName="parentLin" presStyleCnt="0"/>
      <dgm:spPr/>
    </dgm:pt>
    <dgm:pt modelId="{33B52299-8D9E-4F1D-A6EF-074E92B1DEA7}" type="pres">
      <dgm:prSet presAssocID="{D2D4F131-7C88-46CF-B8BD-5DD083290C14}" presName="parentLeftMargin" presStyleLbl="node1" presStyleIdx="0" presStyleCnt="5"/>
      <dgm:spPr/>
    </dgm:pt>
    <dgm:pt modelId="{89769C34-AE29-4AC1-AE4F-87C916BB4845}" type="pres">
      <dgm:prSet presAssocID="{D2D4F131-7C88-46CF-B8BD-5DD083290C14}" presName="parentText" presStyleLbl="node1" presStyleIdx="1" presStyleCnt="5">
        <dgm:presLayoutVars>
          <dgm:chMax val="0"/>
          <dgm:bulletEnabled val="1"/>
        </dgm:presLayoutVars>
      </dgm:prSet>
      <dgm:spPr/>
    </dgm:pt>
    <dgm:pt modelId="{FDB18779-53B4-4591-BBAB-A339EE474021}" type="pres">
      <dgm:prSet presAssocID="{D2D4F131-7C88-46CF-B8BD-5DD083290C14}" presName="negativeSpace" presStyleCnt="0"/>
      <dgm:spPr/>
    </dgm:pt>
    <dgm:pt modelId="{1ADB32FC-D3B1-4C4F-B94C-E001A5E3BE38}" type="pres">
      <dgm:prSet presAssocID="{D2D4F131-7C88-46CF-B8BD-5DD083290C14}" presName="childText" presStyleLbl="conFgAcc1" presStyleIdx="1" presStyleCnt="5">
        <dgm:presLayoutVars>
          <dgm:bulletEnabled val="1"/>
        </dgm:presLayoutVars>
      </dgm:prSet>
      <dgm:spPr/>
    </dgm:pt>
    <dgm:pt modelId="{3A6C9B4B-69C3-4BF0-9AB7-A58790AF0C93}" type="pres">
      <dgm:prSet presAssocID="{17541A1D-7235-419C-9F54-7BC88A660F79}" presName="spaceBetweenRectangles" presStyleCnt="0"/>
      <dgm:spPr/>
    </dgm:pt>
    <dgm:pt modelId="{084792D0-247C-4480-9C6B-E59B3C0F3E4C}" type="pres">
      <dgm:prSet presAssocID="{FECA8382-1030-4C28-8EAE-F93B9EB6D4E7}" presName="parentLin" presStyleCnt="0"/>
      <dgm:spPr/>
    </dgm:pt>
    <dgm:pt modelId="{8FA72A7E-680F-4348-95E3-2DAD8331675C}" type="pres">
      <dgm:prSet presAssocID="{FECA8382-1030-4C28-8EAE-F93B9EB6D4E7}" presName="parentLeftMargin" presStyleLbl="node1" presStyleIdx="1" presStyleCnt="5"/>
      <dgm:spPr/>
    </dgm:pt>
    <dgm:pt modelId="{BDB0AFC2-4528-4C19-8222-7F3A482FFF45}" type="pres">
      <dgm:prSet presAssocID="{FECA8382-1030-4C28-8EAE-F93B9EB6D4E7}" presName="parentText" presStyleLbl="node1" presStyleIdx="2" presStyleCnt="5">
        <dgm:presLayoutVars>
          <dgm:chMax val="0"/>
          <dgm:bulletEnabled val="1"/>
        </dgm:presLayoutVars>
      </dgm:prSet>
      <dgm:spPr/>
    </dgm:pt>
    <dgm:pt modelId="{00AAAE30-F24D-4A78-864D-9EC8D050A56C}" type="pres">
      <dgm:prSet presAssocID="{FECA8382-1030-4C28-8EAE-F93B9EB6D4E7}" presName="negativeSpace" presStyleCnt="0"/>
      <dgm:spPr/>
    </dgm:pt>
    <dgm:pt modelId="{3593B93B-6742-424E-8721-438E96AF19DD}" type="pres">
      <dgm:prSet presAssocID="{FECA8382-1030-4C28-8EAE-F93B9EB6D4E7}" presName="childText" presStyleLbl="conFgAcc1" presStyleIdx="2" presStyleCnt="5">
        <dgm:presLayoutVars>
          <dgm:bulletEnabled val="1"/>
        </dgm:presLayoutVars>
      </dgm:prSet>
      <dgm:spPr/>
    </dgm:pt>
    <dgm:pt modelId="{AA491505-CEFC-4335-8FC8-205142EF2F01}" type="pres">
      <dgm:prSet presAssocID="{54CC9F67-A291-4BAD-86DB-19DF039312C1}" presName="spaceBetweenRectangles" presStyleCnt="0"/>
      <dgm:spPr/>
    </dgm:pt>
    <dgm:pt modelId="{6CDB03E1-29CA-479F-AFF7-CBCA1E9803DD}" type="pres">
      <dgm:prSet presAssocID="{D7BEB67E-4FBA-43F7-85EB-3390B81B8E22}" presName="parentLin" presStyleCnt="0"/>
      <dgm:spPr/>
    </dgm:pt>
    <dgm:pt modelId="{325E1B36-899E-4DB1-A2A3-CBE4D550FBCA}" type="pres">
      <dgm:prSet presAssocID="{D7BEB67E-4FBA-43F7-85EB-3390B81B8E22}" presName="parentLeftMargin" presStyleLbl="node1" presStyleIdx="2" presStyleCnt="5"/>
      <dgm:spPr/>
    </dgm:pt>
    <dgm:pt modelId="{513D538B-ABE9-4123-90A8-D31FE81D901E}" type="pres">
      <dgm:prSet presAssocID="{D7BEB67E-4FBA-43F7-85EB-3390B81B8E22}" presName="parentText" presStyleLbl="node1" presStyleIdx="3" presStyleCnt="5">
        <dgm:presLayoutVars>
          <dgm:chMax val="0"/>
          <dgm:bulletEnabled val="1"/>
        </dgm:presLayoutVars>
      </dgm:prSet>
      <dgm:spPr/>
    </dgm:pt>
    <dgm:pt modelId="{A9C7495A-CC61-4FCA-B32D-5A2036B0D336}" type="pres">
      <dgm:prSet presAssocID="{D7BEB67E-4FBA-43F7-85EB-3390B81B8E22}" presName="negativeSpace" presStyleCnt="0"/>
      <dgm:spPr/>
    </dgm:pt>
    <dgm:pt modelId="{F15080AC-1C8B-401D-8343-DD8BA2DA7072}" type="pres">
      <dgm:prSet presAssocID="{D7BEB67E-4FBA-43F7-85EB-3390B81B8E22}" presName="childText" presStyleLbl="conFgAcc1" presStyleIdx="3" presStyleCnt="5">
        <dgm:presLayoutVars>
          <dgm:bulletEnabled val="1"/>
        </dgm:presLayoutVars>
      </dgm:prSet>
      <dgm:spPr/>
    </dgm:pt>
    <dgm:pt modelId="{1C490BD2-615F-495C-B17A-F54961757CB2}" type="pres">
      <dgm:prSet presAssocID="{69C6BA31-5D1C-4608-83FB-10E44CCAF81F}" presName="spaceBetweenRectangles" presStyleCnt="0"/>
      <dgm:spPr/>
    </dgm:pt>
    <dgm:pt modelId="{84BFCB6F-9544-447F-B464-37E1AF9A3F04}" type="pres">
      <dgm:prSet presAssocID="{4CA0F0AB-2D30-4744-ACF4-15DDA44D59AD}" presName="parentLin" presStyleCnt="0"/>
      <dgm:spPr/>
    </dgm:pt>
    <dgm:pt modelId="{C0D6650E-693E-4A28-81FE-6899B2221E1A}" type="pres">
      <dgm:prSet presAssocID="{4CA0F0AB-2D30-4744-ACF4-15DDA44D59AD}" presName="parentLeftMargin" presStyleLbl="node1" presStyleIdx="3" presStyleCnt="5"/>
      <dgm:spPr/>
    </dgm:pt>
    <dgm:pt modelId="{D9F1793A-9881-46B2-BB0C-4BC8D0550E65}" type="pres">
      <dgm:prSet presAssocID="{4CA0F0AB-2D30-4744-ACF4-15DDA44D59AD}" presName="parentText" presStyleLbl="node1" presStyleIdx="4" presStyleCnt="5">
        <dgm:presLayoutVars>
          <dgm:chMax val="0"/>
          <dgm:bulletEnabled val="1"/>
        </dgm:presLayoutVars>
      </dgm:prSet>
      <dgm:spPr/>
    </dgm:pt>
    <dgm:pt modelId="{34B5F66A-33D1-4BDD-ADBF-78FE52ADDF03}" type="pres">
      <dgm:prSet presAssocID="{4CA0F0AB-2D30-4744-ACF4-15DDA44D59AD}" presName="negativeSpace" presStyleCnt="0"/>
      <dgm:spPr/>
    </dgm:pt>
    <dgm:pt modelId="{D925D780-91CA-44A0-A48A-6E1CB089B78F}" type="pres">
      <dgm:prSet presAssocID="{4CA0F0AB-2D30-4744-ACF4-15DDA44D59AD}" presName="childText" presStyleLbl="conFgAcc1" presStyleIdx="4" presStyleCnt="5">
        <dgm:presLayoutVars>
          <dgm:bulletEnabled val="1"/>
        </dgm:presLayoutVars>
      </dgm:prSet>
      <dgm:spPr/>
    </dgm:pt>
  </dgm:ptLst>
  <dgm:cxnLst>
    <dgm:cxn modelId="{15727F03-F5B5-4703-B194-3CE479A05781}" type="presOf" srcId="{FECA8382-1030-4C28-8EAE-F93B9EB6D4E7}" destId="{BDB0AFC2-4528-4C19-8222-7F3A482FFF45}" srcOrd="1" destOrd="0" presId="urn:microsoft.com/office/officeart/2005/8/layout/list1"/>
    <dgm:cxn modelId="{5EA39805-2583-453A-B2C5-614B09090E46}" type="presOf" srcId="{D7BEB67E-4FBA-43F7-85EB-3390B81B8E22}" destId="{513D538B-ABE9-4123-90A8-D31FE81D901E}" srcOrd="1" destOrd="0" presId="urn:microsoft.com/office/officeart/2005/8/layout/list1"/>
    <dgm:cxn modelId="{84958C0C-56C7-4F0F-9AD5-BBF7FE28A04A}" type="presOf" srcId="{A0C8FBA3-1B0E-4AF7-B9BD-9623DE4DE3E5}" destId="{25A6719F-2EB6-4552-A76E-B58C8EC73972}" srcOrd="0" destOrd="0" presId="urn:microsoft.com/office/officeart/2005/8/layout/list1"/>
    <dgm:cxn modelId="{85F5B10D-5216-4A8E-AF0F-AAAF6FFC303F}" srcId="{A0C8FBA3-1B0E-4AF7-B9BD-9623DE4DE3E5}" destId="{4CA0F0AB-2D30-4744-ACF4-15DDA44D59AD}" srcOrd="4" destOrd="0" parTransId="{AB2D9387-426E-47A4-B199-FD900AFE5252}" sibTransId="{EC4EF42B-1FD3-4A19-95AF-695383368CD2}"/>
    <dgm:cxn modelId="{4E4D2433-3C84-4978-9962-357E7D2C0EA2}" srcId="{A0C8FBA3-1B0E-4AF7-B9BD-9623DE4DE3E5}" destId="{D2D4F131-7C88-46CF-B8BD-5DD083290C14}" srcOrd="1" destOrd="0" parTransId="{4FD4B07F-BAE1-4924-BF25-119E2D9C0509}" sibTransId="{17541A1D-7235-419C-9F54-7BC88A660F79}"/>
    <dgm:cxn modelId="{ACC30946-2734-4A87-9791-F639962A8A4B}" type="presOf" srcId="{D2D4F131-7C88-46CF-B8BD-5DD083290C14}" destId="{33B52299-8D9E-4F1D-A6EF-074E92B1DEA7}" srcOrd="0" destOrd="0" presId="urn:microsoft.com/office/officeart/2005/8/layout/list1"/>
    <dgm:cxn modelId="{E84DB04A-F8C2-42C4-9424-F737F3697530}" type="presOf" srcId="{4CA0F0AB-2D30-4744-ACF4-15DDA44D59AD}" destId="{D9F1793A-9881-46B2-BB0C-4BC8D0550E65}" srcOrd="1" destOrd="0" presId="urn:microsoft.com/office/officeart/2005/8/layout/list1"/>
    <dgm:cxn modelId="{D370636D-C51F-45FD-840F-FEEE76E6E88A}" type="presOf" srcId="{F18F69B3-A724-4C3C-BAC7-757415B19F8C}" destId="{13AA254A-3DDD-4769-A14C-F0CB3CAEB676}" srcOrd="0" destOrd="0" presId="urn:microsoft.com/office/officeart/2005/8/layout/list1"/>
    <dgm:cxn modelId="{C196904D-047C-428B-A9DF-F32670CA5C8F}" type="presOf" srcId="{FECA8382-1030-4C28-8EAE-F93B9EB6D4E7}" destId="{8FA72A7E-680F-4348-95E3-2DAD8331675C}" srcOrd="0" destOrd="0" presId="urn:microsoft.com/office/officeart/2005/8/layout/list1"/>
    <dgm:cxn modelId="{DC65A96E-338A-4D79-946D-BA73E0917D9A}" type="presOf" srcId="{F18F69B3-A724-4C3C-BAC7-757415B19F8C}" destId="{F8F5169E-C1E1-4E73-A75A-07C290BFF0BB}" srcOrd="1" destOrd="0" presId="urn:microsoft.com/office/officeart/2005/8/layout/list1"/>
    <dgm:cxn modelId="{A4243F4F-3163-4875-B09F-6C96CE3D4EB7}" srcId="{A0C8FBA3-1B0E-4AF7-B9BD-9623DE4DE3E5}" destId="{D7BEB67E-4FBA-43F7-85EB-3390B81B8E22}" srcOrd="3" destOrd="0" parTransId="{A9DC043E-5FCB-4559-AC96-FB8BC891DA2C}" sibTransId="{69C6BA31-5D1C-4608-83FB-10E44CCAF81F}"/>
    <dgm:cxn modelId="{8032567B-CCB5-4785-AEE7-8C6CDA82EEDF}" type="presOf" srcId="{4CA0F0AB-2D30-4744-ACF4-15DDA44D59AD}" destId="{C0D6650E-693E-4A28-81FE-6899B2221E1A}" srcOrd="0" destOrd="0" presId="urn:microsoft.com/office/officeart/2005/8/layout/list1"/>
    <dgm:cxn modelId="{048D2E8E-BD01-488C-B226-0343135F4CD8}" srcId="{A0C8FBA3-1B0E-4AF7-B9BD-9623DE4DE3E5}" destId="{F18F69B3-A724-4C3C-BAC7-757415B19F8C}" srcOrd="0" destOrd="0" parTransId="{9F3D0E3F-DEFF-4287-AC33-B8D36E4CBC55}" sibTransId="{0EBD522F-4620-4C4B-BA2A-A88AC3BE5D1C}"/>
    <dgm:cxn modelId="{3C5C90E1-B788-432E-988D-1EE03DACD80B}" srcId="{A0C8FBA3-1B0E-4AF7-B9BD-9623DE4DE3E5}" destId="{FECA8382-1030-4C28-8EAE-F93B9EB6D4E7}" srcOrd="2" destOrd="0" parTransId="{8BCEA1E9-D0B9-4BFE-BF26-959E36A483C8}" sibTransId="{54CC9F67-A291-4BAD-86DB-19DF039312C1}"/>
    <dgm:cxn modelId="{2D06F6E4-6884-4244-9280-7F1163BFFDFF}" type="presOf" srcId="{D7BEB67E-4FBA-43F7-85EB-3390B81B8E22}" destId="{325E1B36-899E-4DB1-A2A3-CBE4D550FBCA}" srcOrd="0" destOrd="0" presId="urn:microsoft.com/office/officeart/2005/8/layout/list1"/>
    <dgm:cxn modelId="{C447C1EF-85EE-4704-8D7C-FBEFFDB6C87F}" type="presOf" srcId="{D2D4F131-7C88-46CF-B8BD-5DD083290C14}" destId="{89769C34-AE29-4AC1-AE4F-87C916BB4845}" srcOrd="1" destOrd="0" presId="urn:microsoft.com/office/officeart/2005/8/layout/list1"/>
    <dgm:cxn modelId="{76E2DD14-677E-48C1-9457-D19390436EF8}" type="presParOf" srcId="{25A6719F-2EB6-4552-A76E-B58C8EC73972}" destId="{37F08CCA-EC2F-4F7B-BF64-5016C383ED1F}" srcOrd="0" destOrd="0" presId="urn:microsoft.com/office/officeart/2005/8/layout/list1"/>
    <dgm:cxn modelId="{CAD67C54-5052-4824-99AC-36E17D92EE74}" type="presParOf" srcId="{37F08CCA-EC2F-4F7B-BF64-5016C383ED1F}" destId="{13AA254A-3DDD-4769-A14C-F0CB3CAEB676}" srcOrd="0" destOrd="0" presId="urn:microsoft.com/office/officeart/2005/8/layout/list1"/>
    <dgm:cxn modelId="{166A6169-34D3-462F-B16E-FCBC698527A4}" type="presParOf" srcId="{37F08CCA-EC2F-4F7B-BF64-5016C383ED1F}" destId="{F8F5169E-C1E1-4E73-A75A-07C290BFF0BB}" srcOrd="1" destOrd="0" presId="urn:microsoft.com/office/officeart/2005/8/layout/list1"/>
    <dgm:cxn modelId="{AEDDF0FB-6F1D-47B7-A6D8-4409051B0339}" type="presParOf" srcId="{25A6719F-2EB6-4552-A76E-B58C8EC73972}" destId="{08A0D0CC-8053-4BEE-B442-3B0C18FE4AA5}" srcOrd="1" destOrd="0" presId="urn:microsoft.com/office/officeart/2005/8/layout/list1"/>
    <dgm:cxn modelId="{835C37DE-CC22-4A5D-A94F-894176A186AD}" type="presParOf" srcId="{25A6719F-2EB6-4552-A76E-B58C8EC73972}" destId="{98F1C2D5-137D-4F0A-A7C1-E47154A16FD0}" srcOrd="2" destOrd="0" presId="urn:microsoft.com/office/officeart/2005/8/layout/list1"/>
    <dgm:cxn modelId="{2932C767-DCDD-49CD-830C-C52E6C5CC36E}" type="presParOf" srcId="{25A6719F-2EB6-4552-A76E-B58C8EC73972}" destId="{C1872D8A-2CF2-47BC-A49F-AEAFB52D9720}" srcOrd="3" destOrd="0" presId="urn:microsoft.com/office/officeart/2005/8/layout/list1"/>
    <dgm:cxn modelId="{D7E1E35B-BDC3-4162-95F4-0A4A804BAABC}" type="presParOf" srcId="{25A6719F-2EB6-4552-A76E-B58C8EC73972}" destId="{7EA13C2F-A4C8-440B-9FE6-AAF7292E4735}" srcOrd="4" destOrd="0" presId="urn:microsoft.com/office/officeart/2005/8/layout/list1"/>
    <dgm:cxn modelId="{40C837CE-79B7-45FA-BA92-CD0561389020}" type="presParOf" srcId="{7EA13C2F-A4C8-440B-9FE6-AAF7292E4735}" destId="{33B52299-8D9E-4F1D-A6EF-074E92B1DEA7}" srcOrd="0" destOrd="0" presId="urn:microsoft.com/office/officeart/2005/8/layout/list1"/>
    <dgm:cxn modelId="{B45DE725-8413-4C1F-AC44-676AA401588F}" type="presParOf" srcId="{7EA13C2F-A4C8-440B-9FE6-AAF7292E4735}" destId="{89769C34-AE29-4AC1-AE4F-87C916BB4845}" srcOrd="1" destOrd="0" presId="urn:microsoft.com/office/officeart/2005/8/layout/list1"/>
    <dgm:cxn modelId="{2A698CF0-CEA0-463F-BBC5-81E503D843A6}" type="presParOf" srcId="{25A6719F-2EB6-4552-A76E-B58C8EC73972}" destId="{FDB18779-53B4-4591-BBAB-A339EE474021}" srcOrd="5" destOrd="0" presId="urn:microsoft.com/office/officeart/2005/8/layout/list1"/>
    <dgm:cxn modelId="{F34EB71B-52EF-4420-A086-93FD20D3B9C6}" type="presParOf" srcId="{25A6719F-2EB6-4552-A76E-B58C8EC73972}" destId="{1ADB32FC-D3B1-4C4F-B94C-E001A5E3BE38}" srcOrd="6" destOrd="0" presId="urn:microsoft.com/office/officeart/2005/8/layout/list1"/>
    <dgm:cxn modelId="{9CEC585A-8C93-45BE-AA19-84380106D077}" type="presParOf" srcId="{25A6719F-2EB6-4552-A76E-B58C8EC73972}" destId="{3A6C9B4B-69C3-4BF0-9AB7-A58790AF0C93}" srcOrd="7" destOrd="0" presId="urn:microsoft.com/office/officeart/2005/8/layout/list1"/>
    <dgm:cxn modelId="{A89147A2-F5EA-4AE1-8220-16D20CBCA802}" type="presParOf" srcId="{25A6719F-2EB6-4552-A76E-B58C8EC73972}" destId="{084792D0-247C-4480-9C6B-E59B3C0F3E4C}" srcOrd="8" destOrd="0" presId="urn:microsoft.com/office/officeart/2005/8/layout/list1"/>
    <dgm:cxn modelId="{7FD84C47-CE2B-4FA7-A229-D472200F9649}" type="presParOf" srcId="{084792D0-247C-4480-9C6B-E59B3C0F3E4C}" destId="{8FA72A7E-680F-4348-95E3-2DAD8331675C}" srcOrd="0" destOrd="0" presId="urn:microsoft.com/office/officeart/2005/8/layout/list1"/>
    <dgm:cxn modelId="{D081F405-A779-40E7-BA55-03005D249725}" type="presParOf" srcId="{084792D0-247C-4480-9C6B-E59B3C0F3E4C}" destId="{BDB0AFC2-4528-4C19-8222-7F3A482FFF45}" srcOrd="1" destOrd="0" presId="urn:microsoft.com/office/officeart/2005/8/layout/list1"/>
    <dgm:cxn modelId="{00385393-BEF7-419F-B37B-32F06EF3DAF9}" type="presParOf" srcId="{25A6719F-2EB6-4552-A76E-B58C8EC73972}" destId="{00AAAE30-F24D-4A78-864D-9EC8D050A56C}" srcOrd="9" destOrd="0" presId="urn:microsoft.com/office/officeart/2005/8/layout/list1"/>
    <dgm:cxn modelId="{E04EEDDF-6F33-4B18-ACBB-3EEDDD47F49A}" type="presParOf" srcId="{25A6719F-2EB6-4552-A76E-B58C8EC73972}" destId="{3593B93B-6742-424E-8721-438E96AF19DD}" srcOrd="10" destOrd="0" presId="urn:microsoft.com/office/officeart/2005/8/layout/list1"/>
    <dgm:cxn modelId="{6A9F5734-3D6F-4FBE-96E6-7E746FBE29BE}" type="presParOf" srcId="{25A6719F-2EB6-4552-A76E-B58C8EC73972}" destId="{AA491505-CEFC-4335-8FC8-205142EF2F01}" srcOrd="11" destOrd="0" presId="urn:microsoft.com/office/officeart/2005/8/layout/list1"/>
    <dgm:cxn modelId="{0F04D6BD-B5CB-4E31-BA2F-42B4295C7B99}" type="presParOf" srcId="{25A6719F-2EB6-4552-A76E-B58C8EC73972}" destId="{6CDB03E1-29CA-479F-AFF7-CBCA1E9803DD}" srcOrd="12" destOrd="0" presId="urn:microsoft.com/office/officeart/2005/8/layout/list1"/>
    <dgm:cxn modelId="{6EEB9381-295E-419D-A12D-541B9C62CB53}" type="presParOf" srcId="{6CDB03E1-29CA-479F-AFF7-CBCA1E9803DD}" destId="{325E1B36-899E-4DB1-A2A3-CBE4D550FBCA}" srcOrd="0" destOrd="0" presId="urn:microsoft.com/office/officeart/2005/8/layout/list1"/>
    <dgm:cxn modelId="{F2AA2E84-72AF-4F51-8636-84092ACC78A6}" type="presParOf" srcId="{6CDB03E1-29CA-479F-AFF7-CBCA1E9803DD}" destId="{513D538B-ABE9-4123-90A8-D31FE81D901E}" srcOrd="1" destOrd="0" presId="urn:microsoft.com/office/officeart/2005/8/layout/list1"/>
    <dgm:cxn modelId="{197B3875-E38B-4F81-8B94-D1954E136FFE}" type="presParOf" srcId="{25A6719F-2EB6-4552-A76E-B58C8EC73972}" destId="{A9C7495A-CC61-4FCA-B32D-5A2036B0D336}" srcOrd="13" destOrd="0" presId="urn:microsoft.com/office/officeart/2005/8/layout/list1"/>
    <dgm:cxn modelId="{EF784838-8837-4F27-8F26-0B5DC0E74B6F}" type="presParOf" srcId="{25A6719F-2EB6-4552-A76E-B58C8EC73972}" destId="{F15080AC-1C8B-401D-8343-DD8BA2DA7072}" srcOrd="14" destOrd="0" presId="urn:microsoft.com/office/officeart/2005/8/layout/list1"/>
    <dgm:cxn modelId="{18B5513A-BC91-4A6A-B528-E91139CC297C}" type="presParOf" srcId="{25A6719F-2EB6-4552-A76E-B58C8EC73972}" destId="{1C490BD2-615F-495C-B17A-F54961757CB2}" srcOrd="15" destOrd="0" presId="urn:microsoft.com/office/officeart/2005/8/layout/list1"/>
    <dgm:cxn modelId="{D2728E14-C203-4570-8C4C-53E1D2E2F528}" type="presParOf" srcId="{25A6719F-2EB6-4552-A76E-B58C8EC73972}" destId="{84BFCB6F-9544-447F-B464-37E1AF9A3F04}" srcOrd="16" destOrd="0" presId="urn:microsoft.com/office/officeart/2005/8/layout/list1"/>
    <dgm:cxn modelId="{40D44E6E-29CD-4F79-A43B-BB15279B344C}" type="presParOf" srcId="{84BFCB6F-9544-447F-B464-37E1AF9A3F04}" destId="{C0D6650E-693E-4A28-81FE-6899B2221E1A}" srcOrd="0" destOrd="0" presId="urn:microsoft.com/office/officeart/2005/8/layout/list1"/>
    <dgm:cxn modelId="{BE29FFF4-D6AD-4881-8EFC-DDFE3BA275F2}" type="presParOf" srcId="{84BFCB6F-9544-447F-B464-37E1AF9A3F04}" destId="{D9F1793A-9881-46B2-BB0C-4BC8D0550E65}" srcOrd="1" destOrd="0" presId="urn:microsoft.com/office/officeart/2005/8/layout/list1"/>
    <dgm:cxn modelId="{2D00B375-FB96-4E0E-9CE5-687010EACEDC}" type="presParOf" srcId="{25A6719F-2EB6-4552-A76E-B58C8EC73972}" destId="{34B5F66A-33D1-4BDD-ADBF-78FE52ADDF03}" srcOrd="17" destOrd="0" presId="urn:microsoft.com/office/officeart/2005/8/layout/list1"/>
    <dgm:cxn modelId="{552A4913-B537-43D0-97CE-1DE28DF5B569}" type="presParOf" srcId="{25A6719F-2EB6-4552-A76E-B58C8EC73972}" destId="{D925D780-91CA-44A0-A48A-6E1CB089B78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4A5B21-48DD-6E4F-B168-36071F2D26D0}"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A74358B-A7C7-4556-8198-0E8C54509194}">
      <dgm:prSet/>
      <dgm:spPr/>
      <dgm:t>
        <a:bodyPr/>
        <a:lstStyle/>
        <a:p>
          <a:r>
            <a:rPr lang="en-US">
              <a:solidFill>
                <a:schemeClr val="tx1"/>
              </a:solidFill>
            </a:rPr>
            <a:t>NHIỄM TRÙNG : VTPQ, VMX, NTHH TÁI PHÁT, LAO NỘI MẠC PQ</a:t>
          </a:r>
        </a:p>
      </dgm:t>
    </dgm:pt>
    <dgm:pt modelId="{F1F03D11-B697-4B7B-BFD1-C2336B123E5A}" type="parTrans" cxnId="{CBE68A0E-A7ED-49CD-BFDC-267CEB5F3607}">
      <dgm:prSet/>
      <dgm:spPr/>
      <dgm:t>
        <a:bodyPr/>
        <a:lstStyle/>
        <a:p>
          <a:endParaRPr lang="en-US"/>
        </a:p>
      </dgm:t>
    </dgm:pt>
    <dgm:pt modelId="{5F952E8F-5F64-4623-AC04-B64BCE32D330}" type="sibTrans" cxnId="{CBE68A0E-A7ED-49CD-BFDC-267CEB5F3607}">
      <dgm:prSet/>
      <dgm:spPr/>
      <dgm:t>
        <a:bodyPr/>
        <a:lstStyle/>
        <a:p>
          <a:endParaRPr lang="en-US"/>
        </a:p>
      </dgm:t>
    </dgm:pt>
    <dgm:pt modelId="{3B08EC8D-B625-4340-93C0-AEA7424CA09C}">
      <dgm:prSet/>
      <dgm:spPr/>
      <dgm:t>
        <a:bodyPr/>
        <a:lstStyle/>
        <a:p>
          <a:r>
            <a:rPr lang="en-US">
              <a:solidFill>
                <a:schemeClr val="tx1"/>
              </a:solidFill>
            </a:rPr>
            <a:t>DỊ TẬT: DÒ KQ-TQ, VASCULAR RING, TBS CÓ </a:t>
          </a:r>
          <a:r>
            <a:rPr lang="vi-VN">
              <a:solidFill>
                <a:schemeClr val="tx1"/>
              </a:solidFill>
            </a:rPr>
            <a:t>TĂNG</a:t>
          </a:r>
          <a:r>
            <a:rPr lang="en-US">
              <a:solidFill>
                <a:schemeClr val="tx1"/>
              </a:solidFill>
            </a:rPr>
            <a:t> ÁP PHỔI, SGMD</a:t>
          </a:r>
        </a:p>
      </dgm:t>
    </dgm:pt>
    <dgm:pt modelId="{8745867C-45E7-42F4-8822-B0EDCA807B71}" type="parTrans" cxnId="{CF0BC9DC-2C6D-4BB1-8BC0-769E4D2E2A77}">
      <dgm:prSet/>
      <dgm:spPr/>
      <dgm:t>
        <a:bodyPr/>
        <a:lstStyle/>
        <a:p>
          <a:endParaRPr lang="en-US"/>
        </a:p>
      </dgm:t>
    </dgm:pt>
    <dgm:pt modelId="{5B3CC835-E8A1-4A46-AFE6-77A1A1FCDA55}" type="sibTrans" cxnId="{CF0BC9DC-2C6D-4BB1-8BC0-769E4D2E2A77}">
      <dgm:prSet/>
      <dgm:spPr/>
      <dgm:t>
        <a:bodyPr/>
        <a:lstStyle/>
        <a:p>
          <a:endParaRPr lang="en-US"/>
        </a:p>
      </dgm:t>
    </dgm:pt>
    <dgm:pt modelId="{F0BFE2E9-2F95-4017-A20E-AADA65075464}">
      <dgm:prSet/>
      <dgm:spPr/>
      <dgm:t>
        <a:bodyPr/>
        <a:lstStyle/>
        <a:p>
          <a:r>
            <a:rPr lang="vi-VN">
              <a:solidFill>
                <a:schemeClr val="tx1"/>
              </a:solidFill>
            </a:rPr>
            <a:t>CƠ HỌC: DỊ VẬT ĐƯỜNG THỞ, GERD</a:t>
          </a:r>
        </a:p>
      </dgm:t>
    </dgm:pt>
    <dgm:pt modelId="{3C3F8E45-9067-418C-A907-9339422B84B6}" type="parTrans" cxnId="{B332A0E3-CABA-40F5-BD20-39E6294746D1}">
      <dgm:prSet/>
      <dgm:spPr/>
      <dgm:t>
        <a:bodyPr/>
        <a:lstStyle/>
        <a:p>
          <a:endParaRPr lang="en-US"/>
        </a:p>
      </dgm:t>
    </dgm:pt>
    <dgm:pt modelId="{5A77C58C-0665-4415-BDD8-A840DA35596C}" type="sibTrans" cxnId="{B332A0E3-CABA-40F5-BD20-39E6294746D1}">
      <dgm:prSet/>
      <dgm:spPr/>
      <dgm:t>
        <a:bodyPr/>
        <a:lstStyle/>
        <a:p>
          <a:endParaRPr lang="en-US"/>
        </a:p>
      </dgm:t>
    </dgm:pt>
    <dgm:pt modelId="{5F3D17DA-99B7-42C3-95F5-D1DD877B9B7B}" type="pres">
      <dgm:prSet presAssocID="{964A5B21-48DD-6E4F-B168-36071F2D26D0}" presName="linear" presStyleCnt="0">
        <dgm:presLayoutVars>
          <dgm:animLvl val="lvl"/>
          <dgm:resizeHandles val="exact"/>
        </dgm:presLayoutVars>
      </dgm:prSet>
      <dgm:spPr/>
    </dgm:pt>
    <dgm:pt modelId="{18F4491A-E209-4D9F-8E8E-AC2290287AAF}" type="pres">
      <dgm:prSet presAssocID="{CA74358B-A7C7-4556-8198-0E8C54509194}" presName="parentText" presStyleLbl="node1" presStyleIdx="0" presStyleCnt="3">
        <dgm:presLayoutVars>
          <dgm:chMax val="0"/>
          <dgm:bulletEnabled val="1"/>
        </dgm:presLayoutVars>
      </dgm:prSet>
      <dgm:spPr/>
    </dgm:pt>
    <dgm:pt modelId="{1B74D3E6-1DBD-40A5-AA46-49CCE7757589}" type="pres">
      <dgm:prSet presAssocID="{5F952E8F-5F64-4623-AC04-B64BCE32D330}" presName="spacer" presStyleCnt="0"/>
      <dgm:spPr/>
    </dgm:pt>
    <dgm:pt modelId="{C63B43B2-A3CC-4D23-BCE4-9E6B2FA2992C}" type="pres">
      <dgm:prSet presAssocID="{3B08EC8D-B625-4340-93C0-AEA7424CA09C}" presName="parentText" presStyleLbl="node1" presStyleIdx="1" presStyleCnt="3">
        <dgm:presLayoutVars>
          <dgm:chMax val="0"/>
          <dgm:bulletEnabled val="1"/>
        </dgm:presLayoutVars>
      </dgm:prSet>
      <dgm:spPr/>
    </dgm:pt>
    <dgm:pt modelId="{CA852742-8AE0-4627-A960-6B2E91A23934}" type="pres">
      <dgm:prSet presAssocID="{5B3CC835-E8A1-4A46-AFE6-77A1A1FCDA55}" presName="spacer" presStyleCnt="0"/>
      <dgm:spPr/>
    </dgm:pt>
    <dgm:pt modelId="{375C8A39-9405-49F6-80B2-19D19668CFBA}" type="pres">
      <dgm:prSet presAssocID="{F0BFE2E9-2F95-4017-A20E-AADA65075464}" presName="parentText" presStyleLbl="node1" presStyleIdx="2" presStyleCnt="3">
        <dgm:presLayoutVars>
          <dgm:chMax val="0"/>
          <dgm:bulletEnabled val="1"/>
        </dgm:presLayoutVars>
      </dgm:prSet>
      <dgm:spPr/>
    </dgm:pt>
  </dgm:ptLst>
  <dgm:cxnLst>
    <dgm:cxn modelId="{CBE68A0E-A7ED-49CD-BFDC-267CEB5F3607}" srcId="{964A5B21-48DD-6E4F-B168-36071F2D26D0}" destId="{CA74358B-A7C7-4556-8198-0E8C54509194}" srcOrd="0" destOrd="0" parTransId="{F1F03D11-B697-4B7B-BFD1-C2336B123E5A}" sibTransId="{5F952E8F-5F64-4623-AC04-B64BCE32D330}"/>
    <dgm:cxn modelId="{0A262D1C-499B-4868-A6C3-F56CBE1D58A4}" type="presOf" srcId="{964A5B21-48DD-6E4F-B168-36071F2D26D0}" destId="{5F3D17DA-99B7-42C3-95F5-D1DD877B9B7B}" srcOrd="0" destOrd="0" presId="urn:microsoft.com/office/officeart/2005/8/layout/vList2"/>
    <dgm:cxn modelId="{2EEC753A-2E76-4500-B5A1-FA3AECDF289A}" type="presOf" srcId="{F0BFE2E9-2F95-4017-A20E-AADA65075464}" destId="{375C8A39-9405-49F6-80B2-19D19668CFBA}" srcOrd="0" destOrd="0" presId="urn:microsoft.com/office/officeart/2005/8/layout/vList2"/>
    <dgm:cxn modelId="{2D6D6149-E2FD-46AC-AAE1-76FBC6B812C3}" type="presOf" srcId="{CA74358B-A7C7-4556-8198-0E8C54509194}" destId="{18F4491A-E209-4D9F-8E8E-AC2290287AAF}" srcOrd="0" destOrd="0" presId="urn:microsoft.com/office/officeart/2005/8/layout/vList2"/>
    <dgm:cxn modelId="{FB64A54A-B2A9-44C1-AEE1-8A83C9C040BD}" type="presOf" srcId="{3B08EC8D-B625-4340-93C0-AEA7424CA09C}" destId="{C63B43B2-A3CC-4D23-BCE4-9E6B2FA2992C}" srcOrd="0" destOrd="0" presId="urn:microsoft.com/office/officeart/2005/8/layout/vList2"/>
    <dgm:cxn modelId="{CF0BC9DC-2C6D-4BB1-8BC0-769E4D2E2A77}" srcId="{964A5B21-48DD-6E4F-B168-36071F2D26D0}" destId="{3B08EC8D-B625-4340-93C0-AEA7424CA09C}" srcOrd="1" destOrd="0" parTransId="{8745867C-45E7-42F4-8822-B0EDCA807B71}" sibTransId="{5B3CC835-E8A1-4A46-AFE6-77A1A1FCDA55}"/>
    <dgm:cxn modelId="{B332A0E3-CABA-40F5-BD20-39E6294746D1}" srcId="{964A5B21-48DD-6E4F-B168-36071F2D26D0}" destId="{F0BFE2E9-2F95-4017-A20E-AADA65075464}" srcOrd="2" destOrd="0" parTransId="{3C3F8E45-9067-418C-A907-9339422B84B6}" sibTransId="{5A77C58C-0665-4415-BDD8-A840DA35596C}"/>
    <dgm:cxn modelId="{F5CCB3C9-2D46-4DDA-A822-4279FE858526}" type="presParOf" srcId="{5F3D17DA-99B7-42C3-95F5-D1DD877B9B7B}" destId="{18F4491A-E209-4D9F-8E8E-AC2290287AAF}" srcOrd="0" destOrd="0" presId="urn:microsoft.com/office/officeart/2005/8/layout/vList2"/>
    <dgm:cxn modelId="{66F9FFB4-7B70-4498-AED4-3ECE913A013A}" type="presParOf" srcId="{5F3D17DA-99B7-42C3-95F5-D1DD877B9B7B}" destId="{1B74D3E6-1DBD-40A5-AA46-49CCE7757589}" srcOrd="1" destOrd="0" presId="urn:microsoft.com/office/officeart/2005/8/layout/vList2"/>
    <dgm:cxn modelId="{EBCBC83B-5FAA-4102-B819-2B59C2EEA8B5}" type="presParOf" srcId="{5F3D17DA-99B7-42C3-95F5-D1DD877B9B7B}" destId="{C63B43B2-A3CC-4D23-BCE4-9E6B2FA2992C}" srcOrd="2" destOrd="0" presId="urn:microsoft.com/office/officeart/2005/8/layout/vList2"/>
    <dgm:cxn modelId="{6C58565E-9E08-4972-B5D7-355687742246}" type="presParOf" srcId="{5F3D17DA-99B7-42C3-95F5-D1DD877B9B7B}" destId="{CA852742-8AE0-4627-A960-6B2E91A23934}" srcOrd="3" destOrd="0" presId="urn:microsoft.com/office/officeart/2005/8/layout/vList2"/>
    <dgm:cxn modelId="{9EF7DEA8-F9DE-4EC4-8621-D4E62E05F84A}" type="presParOf" srcId="{5F3D17DA-99B7-42C3-95F5-D1DD877B9B7B}" destId="{375C8A39-9405-49F6-80B2-19D19668CFB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9BF4-9234-9E47-A232-70B2B35DDA4D}" type="doc">
      <dgm:prSet loTypeId="urn:microsoft.com/office/officeart/2005/8/layout/matrix1" loCatId="" qsTypeId="urn:microsoft.com/office/officeart/2005/8/quickstyle/simple4" qsCatId="simple" csTypeId="urn:microsoft.com/office/officeart/2005/8/colors/colorful1" csCatId="colorful" phldr="1"/>
      <dgm:spPr/>
      <dgm:t>
        <a:bodyPr/>
        <a:lstStyle/>
        <a:p>
          <a:endParaRPr lang="en-US"/>
        </a:p>
      </dgm:t>
    </dgm:pt>
    <dgm:pt modelId="{7C996337-492D-B444-A859-950B25CCE438}">
      <dgm:prSet phldrT="[Text]"/>
      <dgm:spPr/>
      <dgm:t>
        <a:bodyPr/>
        <a:lstStyle/>
        <a:p>
          <a:r>
            <a:rPr lang="en-US" dirty="0">
              <a:solidFill>
                <a:schemeClr val="tx1"/>
              </a:solidFill>
            </a:rPr>
            <a:t>CLS</a:t>
          </a:r>
        </a:p>
      </dgm:t>
    </dgm:pt>
    <dgm:pt modelId="{D2600E09-B854-3C47-B04F-723A4B4B67F1}" type="sibTrans" cxnId="{2F106EB6-A9F9-384D-9B11-69BC85334749}">
      <dgm:prSet/>
      <dgm:spPr/>
      <dgm:t>
        <a:bodyPr/>
        <a:lstStyle/>
        <a:p>
          <a:endParaRPr lang="en-US"/>
        </a:p>
      </dgm:t>
    </dgm:pt>
    <dgm:pt modelId="{CBC0C9DE-2601-FE40-8DC3-2B601893FB6B}" type="parTrans" cxnId="{2F106EB6-A9F9-384D-9B11-69BC85334749}">
      <dgm:prSet/>
      <dgm:spPr/>
      <dgm:t>
        <a:bodyPr/>
        <a:lstStyle/>
        <a:p>
          <a:endParaRPr lang="en-US"/>
        </a:p>
      </dgm:t>
    </dgm:pt>
    <dgm:pt modelId="{326D8DB1-3F68-47D2-A386-1C79BCD5DED6}">
      <dgm:prSet phldrT="[Text]"/>
      <dgm:spPr/>
      <dgm:t>
        <a:bodyPr/>
        <a:lstStyle/>
        <a:p>
          <a:r>
            <a:rPr lang="vi-VN">
              <a:solidFill>
                <a:schemeClr val="tx1"/>
              </a:solidFill>
            </a:rPr>
            <a:t>Hô hấp ký</a:t>
          </a:r>
          <a:endParaRPr lang="en-US" dirty="0">
            <a:solidFill>
              <a:schemeClr val="tx1"/>
            </a:solidFill>
          </a:endParaRPr>
        </a:p>
      </dgm:t>
    </dgm:pt>
    <dgm:pt modelId="{B9B54E62-8A4A-4046-9759-BBBFFB56D1FA}" type="parTrans" cxnId="{03669E43-7431-4C9B-92D3-EF490C5E9036}">
      <dgm:prSet/>
      <dgm:spPr/>
      <dgm:t>
        <a:bodyPr/>
        <a:lstStyle/>
        <a:p>
          <a:endParaRPr lang="en-US"/>
        </a:p>
      </dgm:t>
    </dgm:pt>
    <dgm:pt modelId="{0EBAB3FC-ADC6-4713-A934-45DFD2735428}" type="sibTrans" cxnId="{03669E43-7431-4C9B-92D3-EF490C5E9036}">
      <dgm:prSet/>
      <dgm:spPr/>
      <dgm:t>
        <a:bodyPr/>
        <a:lstStyle/>
        <a:p>
          <a:endParaRPr lang="en-US"/>
        </a:p>
      </dgm:t>
    </dgm:pt>
    <dgm:pt modelId="{D7B8A56F-FF88-47C7-BE3F-77D6E3C47FBD}">
      <dgm:prSet phldrT="[Text]"/>
      <dgm:spPr/>
      <dgm:t>
        <a:bodyPr/>
        <a:lstStyle/>
        <a:p>
          <a:r>
            <a:rPr lang="vi-VN">
              <a:solidFill>
                <a:schemeClr val="tx1"/>
              </a:solidFill>
            </a:rPr>
            <a:t>IOS</a:t>
          </a:r>
          <a:endParaRPr lang="en-US" dirty="0">
            <a:solidFill>
              <a:schemeClr val="tx1"/>
            </a:solidFill>
          </a:endParaRPr>
        </a:p>
      </dgm:t>
    </dgm:pt>
    <dgm:pt modelId="{A957D1A5-602F-468C-AB7B-F3D4F357D077}" type="parTrans" cxnId="{547D80DE-1622-48FB-9E97-8CCDB8034B71}">
      <dgm:prSet/>
      <dgm:spPr/>
      <dgm:t>
        <a:bodyPr/>
        <a:lstStyle/>
        <a:p>
          <a:endParaRPr lang="en-US"/>
        </a:p>
      </dgm:t>
    </dgm:pt>
    <dgm:pt modelId="{AD364D90-595A-4C3B-895B-382A24283A5E}" type="sibTrans" cxnId="{547D80DE-1622-48FB-9E97-8CCDB8034B71}">
      <dgm:prSet/>
      <dgm:spPr/>
      <dgm:t>
        <a:bodyPr/>
        <a:lstStyle/>
        <a:p>
          <a:endParaRPr lang="en-US"/>
        </a:p>
      </dgm:t>
    </dgm:pt>
    <dgm:pt modelId="{870FD926-4EC8-4E33-8C1F-55A29D4DD72E}">
      <dgm:prSet phldrT="[Text]"/>
      <dgm:spPr/>
      <dgm:t>
        <a:bodyPr/>
        <a:lstStyle/>
        <a:p>
          <a:r>
            <a:rPr lang="vi-VN">
              <a:solidFill>
                <a:schemeClr val="tx1"/>
              </a:solidFill>
            </a:rPr>
            <a:t>Khí NO</a:t>
          </a:r>
          <a:br>
            <a:rPr lang="vi-VN">
              <a:solidFill>
                <a:schemeClr val="tx1"/>
              </a:solidFill>
            </a:rPr>
          </a:br>
          <a:r>
            <a:rPr lang="vi-VN">
              <a:solidFill>
                <a:schemeClr val="tx1"/>
              </a:solidFill>
            </a:rPr>
            <a:t>thở ra</a:t>
          </a:r>
          <a:endParaRPr lang="en-US" dirty="0">
            <a:solidFill>
              <a:schemeClr val="tx1"/>
            </a:solidFill>
          </a:endParaRPr>
        </a:p>
      </dgm:t>
    </dgm:pt>
    <dgm:pt modelId="{943086E4-3AAA-45C4-8A62-F941C1402FB8}" type="parTrans" cxnId="{0AC415D1-7500-41BD-882C-E1D5E7CA5CD2}">
      <dgm:prSet/>
      <dgm:spPr/>
      <dgm:t>
        <a:bodyPr/>
        <a:lstStyle/>
        <a:p>
          <a:endParaRPr lang="en-US"/>
        </a:p>
      </dgm:t>
    </dgm:pt>
    <dgm:pt modelId="{6A6DB4D7-F0ED-4970-BD74-4D903038A400}" type="sibTrans" cxnId="{0AC415D1-7500-41BD-882C-E1D5E7CA5CD2}">
      <dgm:prSet/>
      <dgm:spPr/>
      <dgm:t>
        <a:bodyPr/>
        <a:lstStyle/>
        <a:p>
          <a:endParaRPr lang="en-US"/>
        </a:p>
      </dgm:t>
    </dgm:pt>
    <dgm:pt modelId="{91D770A6-C43C-41ED-B307-BE2A0CA07E11}">
      <dgm:prSet phldrT="[Text]"/>
      <dgm:spPr/>
      <dgm:t>
        <a:bodyPr/>
        <a:lstStyle/>
        <a:p>
          <a:r>
            <a:rPr lang="vi-VN">
              <a:solidFill>
                <a:schemeClr val="tx1"/>
              </a:solidFill>
            </a:rPr>
            <a:t>Test lẫy da</a:t>
          </a:r>
          <a:br>
            <a:rPr lang="vi-VN">
              <a:solidFill>
                <a:schemeClr val="tx1"/>
              </a:solidFill>
            </a:rPr>
          </a:br>
          <a:r>
            <a:rPr lang="vi-VN">
              <a:solidFill>
                <a:schemeClr val="tx1"/>
              </a:solidFill>
            </a:rPr>
            <a:t>IgE đặc hiệu</a:t>
          </a:r>
          <a:endParaRPr lang="en-US" dirty="0">
            <a:solidFill>
              <a:schemeClr val="tx1"/>
            </a:solidFill>
          </a:endParaRPr>
        </a:p>
      </dgm:t>
    </dgm:pt>
    <dgm:pt modelId="{E7A902C6-D9C0-4748-842A-520285B39627}" type="parTrans" cxnId="{E1F1C380-C945-43CD-AB49-B0FDCD3B1918}">
      <dgm:prSet/>
      <dgm:spPr/>
      <dgm:t>
        <a:bodyPr/>
        <a:lstStyle/>
        <a:p>
          <a:endParaRPr lang="en-US"/>
        </a:p>
      </dgm:t>
    </dgm:pt>
    <dgm:pt modelId="{A337CB78-04DE-47C2-97E2-37AA0FFF10DD}" type="sibTrans" cxnId="{E1F1C380-C945-43CD-AB49-B0FDCD3B1918}">
      <dgm:prSet/>
      <dgm:spPr/>
      <dgm:t>
        <a:bodyPr/>
        <a:lstStyle/>
        <a:p>
          <a:endParaRPr lang="en-US"/>
        </a:p>
      </dgm:t>
    </dgm:pt>
    <dgm:pt modelId="{C16B7311-5DA1-4444-A4D6-D20087A9BDE3}" type="pres">
      <dgm:prSet presAssocID="{16B89BF4-9234-9E47-A232-70B2B35DDA4D}" presName="diagram" presStyleCnt="0">
        <dgm:presLayoutVars>
          <dgm:chMax val="1"/>
          <dgm:dir/>
          <dgm:animLvl val="ctr"/>
          <dgm:resizeHandles val="exact"/>
        </dgm:presLayoutVars>
      </dgm:prSet>
      <dgm:spPr/>
    </dgm:pt>
    <dgm:pt modelId="{E423B6B2-D191-C748-BC3B-D6A0FEF6D5F2}" type="pres">
      <dgm:prSet presAssocID="{16B89BF4-9234-9E47-A232-70B2B35DDA4D}" presName="matrix" presStyleCnt="0"/>
      <dgm:spPr/>
    </dgm:pt>
    <dgm:pt modelId="{986CBB94-E4A9-5040-BBD5-CF1CF0C909C5}" type="pres">
      <dgm:prSet presAssocID="{16B89BF4-9234-9E47-A232-70B2B35DDA4D}" presName="tile1" presStyleLbl="node1" presStyleIdx="0" presStyleCnt="4"/>
      <dgm:spPr/>
    </dgm:pt>
    <dgm:pt modelId="{4AF4F7E6-7054-AC4F-B2AC-85D522A6D199}" type="pres">
      <dgm:prSet presAssocID="{16B89BF4-9234-9E47-A232-70B2B35DDA4D}" presName="tile1text" presStyleLbl="node1" presStyleIdx="0" presStyleCnt="4">
        <dgm:presLayoutVars>
          <dgm:chMax val="0"/>
          <dgm:chPref val="0"/>
          <dgm:bulletEnabled val="1"/>
        </dgm:presLayoutVars>
      </dgm:prSet>
      <dgm:spPr/>
    </dgm:pt>
    <dgm:pt modelId="{B6D2605F-E9BE-DE4F-8E53-BC1420D81C01}" type="pres">
      <dgm:prSet presAssocID="{16B89BF4-9234-9E47-A232-70B2B35DDA4D}" presName="tile2" presStyleLbl="node1" presStyleIdx="1" presStyleCnt="4"/>
      <dgm:spPr/>
    </dgm:pt>
    <dgm:pt modelId="{AB42744D-0241-A046-B3DE-41E9D70C23D2}" type="pres">
      <dgm:prSet presAssocID="{16B89BF4-9234-9E47-A232-70B2B35DDA4D}" presName="tile2text" presStyleLbl="node1" presStyleIdx="1" presStyleCnt="4">
        <dgm:presLayoutVars>
          <dgm:chMax val="0"/>
          <dgm:chPref val="0"/>
          <dgm:bulletEnabled val="1"/>
        </dgm:presLayoutVars>
      </dgm:prSet>
      <dgm:spPr/>
    </dgm:pt>
    <dgm:pt modelId="{863DDA3C-DD85-124C-8FE3-9DE3F405C610}" type="pres">
      <dgm:prSet presAssocID="{16B89BF4-9234-9E47-A232-70B2B35DDA4D}" presName="tile3" presStyleLbl="node1" presStyleIdx="2" presStyleCnt="4"/>
      <dgm:spPr/>
    </dgm:pt>
    <dgm:pt modelId="{F00BDFBC-6FFA-9648-95D9-A1D427A85F65}" type="pres">
      <dgm:prSet presAssocID="{16B89BF4-9234-9E47-A232-70B2B35DDA4D}" presName="tile3text" presStyleLbl="node1" presStyleIdx="2" presStyleCnt="4">
        <dgm:presLayoutVars>
          <dgm:chMax val="0"/>
          <dgm:chPref val="0"/>
          <dgm:bulletEnabled val="1"/>
        </dgm:presLayoutVars>
      </dgm:prSet>
      <dgm:spPr/>
    </dgm:pt>
    <dgm:pt modelId="{186B51D5-3EF7-4B4A-A924-C909A133A259}" type="pres">
      <dgm:prSet presAssocID="{16B89BF4-9234-9E47-A232-70B2B35DDA4D}" presName="tile4" presStyleLbl="node1" presStyleIdx="3" presStyleCnt="4"/>
      <dgm:spPr/>
    </dgm:pt>
    <dgm:pt modelId="{68C6C64F-B1C6-4F4F-901C-AA04784E4940}" type="pres">
      <dgm:prSet presAssocID="{16B89BF4-9234-9E47-A232-70B2B35DDA4D}" presName="tile4text" presStyleLbl="node1" presStyleIdx="3" presStyleCnt="4">
        <dgm:presLayoutVars>
          <dgm:chMax val="0"/>
          <dgm:chPref val="0"/>
          <dgm:bulletEnabled val="1"/>
        </dgm:presLayoutVars>
      </dgm:prSet>
      <dgm:spPr/>
    </dgm:pt>
    <dgm:pt modelId="{F56697A7-E23C-404E-96E3-F070BC5B29ED}" type="pres">
      <dgm:prSet presAssocID="{16B89BF4-9234-9E47-A232-70B2B35DDA4D}" presName="centerTile" presStyleLbl="fgShp" presStyleIdx="0" presStyleCnt="1">
        <dgm:presLayoutVars>
          <dgm:chMax val="0"/>
          <dgm:chPref val="0"/>
        </dgm:presLayoutVars>
      </dgm:prSet>
      <dgm:spPr/>
    </dgm:pt>
  </dgm:ptLst>
  <dgm:cxnLst>
    <dgm:cxn modelId="{A96D7134-DA9A-419C-BB99-844B1473A569}" type="presOf" srcId="{91D770A6-C43C-41ED-B307-BE2A0CA07E11}" destId="{68C6C64F-B1C6-4F4F-901C-AA04784E4940}" srcOrd="1" destOrd="0" presId="urn:microsoft.com/office/officeart/2005/8/layout/matrix1"/>
    <dgm:cxn modelId="{03669E43-7431-4C9B-92D3-EF490C5E9036}" srcId="{7C996337-492D-B444-A859-950B25CCE438}" destId="{326D8DB1-3F68-47D2-A386-1C79BCD5DED6}" srcOrd="0" destOrd="0" parTransId="{B9B54E62-8A4A-4046-9759-BBBFFB56D1FA}" sibTransId="{0EBAB3FC-ADC6-4713-A934-45DFD2735428}"/>
    <dgm:cxn modelId="{374BA366-25EF-4129-B0C5-3C9BDBC7C194}" type="presOf" srcId="{326D8DB1-3F68-47D2-A386-1C79BCD5DED6}" destId="{4AF4F7E6-7054-AC4F-B2AC-85D522A6D199}" srcOrd="1" destOrd="0" presId="urn:microsoft.com/office/officeart/2005/8/layout/matrix1"/>
    <dgm:cxn modelId="{9D8FB37A-75AD-4EE5-A9BC-DF8B40D5DB08}" type="presOf" srcId="{91D770A6-C43C-41ED-B307-BE2A0CA07E11}" destId="{186B51D5-3EF7-4B4A-A924-C909A133A259}" srcOrd="0" destOrd="0" presId="urn:microsoft.com/office/officeart/2005/8/layout/matrix1"/>
    <dgm:cxn modelId="{E1F1C380-C945-43CD-AB49-B0FDCD3B1918}" srcId="{7C996337-492D-B444-A859-950B25CCE438}" destId="{91D770A6-C43C-41ED-B307-BE2A0CA07E11}" srcOrd="3" destOrd="0" parTransId="{E7A902C6-D9C0-4748-842A-520285B39627}" sibTransId="{A337CB78-04DE-47C2-97E2-37AA0FFF10DD}"/>
    <dgm:cxn modelId="{F9F68B85-F391-429B-9DDA-1F5F2800B421}" type="presOf" srcId="{326D8DB1-3F68-47D2-A386-1C79BCD5DED6}" destId="{986CBB94-E4A9-5040-BBD5-CF1CF0C909C5}" srcOrd="0" destOrd="0" presId="urn:microsoft.com/office/officeart/2005/8/layout/matrix1"/>
    <dgm:cxn modelId="{097D01AE-7C8C-4CA0-9C5E-024BE291CC55}" type="presOf" srcId="{870FD926-4EC8-4E33-8C1F-55A29D4DD72E}" destId="{F00BDFBC-6FFA-9648-95D9-A1D427A85F65}" srcOrd="1" destOrd="0" presId="urn:microsoft.com/office/officeart/2005/8/layout/matrix1"/>
    <dgm:cxn modelId="{AE30EBAF-154D-4091-9AEB-369921A5B5F3}" type="presOf" srcId="{870FD926-4EC8-4E33-8C1F-55A29D4DD72E}" destId="{863DDA3C-DD85-124C-8FE3-9DE3F405C610}" srcOrd="0" destOrd="0" presId="urn:microsoft.com/office/officeart/2005/8/layout/matrix1"/>
    <dgm:cxn modelId="{2F106EB6-A9F9-384D-9B11-69BC85334749}" srcId="{16B89BF4-9234-9E47-A232-70B2B35DDA4D}" destId="{7C996337-492D-B444-A859-950B25CCE438}" srcOrd="0" destOrd="0" parTransId="{CBC0C9DE-2601-FE40-8DC3-2B601893FB6B}" sibTransId="{D2600E09-B854-3C47-B04F-723A4B4B67F1}"/>
    <dgm:cxn modelId="{BE24EAC7-63F4-2C4B-9F61-76DC53E54F4B}" type="presOf" srcId="{16B89BF4-9234-9E47-A232-70B2B35DDA4D}" destId="{C16B7311-5DA1-4444-A4D6-D20087A9BDE3}" srcOrd="0" destOrd="0" presId="urn:microsoft.com/office/officeart/2005/8/layout/matrix1"/>
    <dgm:cxn modelId="{0AC415D1-7500-41BD-882C-E1D5E7CA5CD2}" srcId="{7C996337-492D-B444-A859-950B25CCE438}" destId="{870FD926-4EC8-4E33-8C1F-55A29D4DD72E}" srcOrd="2" destOrd="0" parTransId="{943086E4-3AAA-45C4-8A62-F941C1402FB8}" sibTransId="{6A6DB4D7-F0ED-4970-BD74-4D903038A400}"/>
    <dgm:cxn modelId="{547D80DE-1622-48FB-9E97-8CCDB8034B71}" srcId="{7C996337-492D-B444-A859-950B25CCE438}" destId="{D7B8A56F-FF88-47C7-BE3F-77D6E3C47FBD}" srcOrd="1" destOrd="0" parTransId="{A957D1A5-602F-468C-AB7B-F3D4F357D077}" sibTransId="{AD364D90-595A-4C3B-895B-382A24283A5E}"/>
    <dgm:cxn modelId="{B03023EF-E250-6F4E-8D2C-507786BB996B}" type="presOf" srcId="{7C996337-492D-B444-A859-950B25CCE438}" destId="{F56697A7-E23C-404E-96E3-F070BC5B29ED}" srcOrd="0" destOrd="0" presId="urn:microsoft.com/office/officeart/2005/8/layout/matrix1"/>
    <dgm:cxn modelId="{990A6CF0-6596-4E52-B74D-FA553DBB6269}" type="presOf" srcId="{D7B8A56F-FF88-47C7-BE3F-77D6E3C47FBD}" destId="{AB42744D-0241-A046-B3DE-41E9D70C23D2}" srcOrd="1" destOrd="0" presId="urn:microsoft.com/office/officeart/2005/8/layout/matrix1"/>
    <dgm:cxn modelId="{B596F9FA-B835-4931-88CD-AB596FC216E4}" type="presOf" srcId="{D7B8A56F-FF88-47C7-BE3F-77D6E3C47FBD}" destId="{B6D2605F-E9BE-DE4F-8E53-BC1420D81C01}" srcOrd="0" destOrd="0" presId="urn:microsoft.com/office/officeart/2005/8/layout/matrix1"/>
    <dgm:cxn modelId="{C1926F57-B711-D446-900B-0F3B2BA726CD}" type="presParOf" srcId="{C16B7311-5DA1-4444-A4D6-D20087A9BDE3}" destId="{E423B6B2-D191-C748-BC3B-D6A0FEF6D5F2}" srcOrd="0" destOrd="0" presId="urn:microsoft.com/office/officeart/2005/8/layout/matrix1"/>
    <dgm:cxn modelId="{49B63DD8-F97B-7942-B90B-E83DDD8302B5}" type="presParOf" srcId="{E423B6B2-D191-C748-BC3B-D6A0FEF6D5F2}" destId="{986CBB94-E4A9-5040-BBD5-CF1CF0C909C5}" srcOrd="0" destOrd="0" presId="urn:microsoft.com/office/officeart/2005/8/layout/matrix1"/>
    <dgm:cxn modelId="{AAA00C76-87A2-CB4F-AAE1-9756D5EF888D}" type="presParOf" srcId="{E423B6B2-D191-C748-BC3B-D6A0FEF6D5F2}" destId="{4AF4F7E6-7054-AC4F-B2AC-85D522A6D199}" srcOrd="1" destOrd="0" presId="urn:microsoft.com/office/officeart/2005/8/layout/matrix1"/>
    <dgm:cxn modelId="{1064A3D4-8865-5E40-908D-D1FCDBF8B9D7}" type="presParOf" srcId="{E423B6B2-D191-C748-BC3B-D6A0FEF6D5F2}" destId="{B6D2605F-E9BE-DE4F-8E53-BC1420D81C01}" srcOrd="2" destOrd="0" presId="urn:microsoft.com/office/officeart/2005/8/layout/matrix1"/>
    <dgm:cxn modelId="{13BD31DD-9230-B143-9CDC-7C0312655687}" type="presParOf" srcId="{E423B6B2-D191-C748-BC3B-D6A0FEF6D5F2}" destId="{AB42744D-0241-A046-B3DE-41E9D70C23D2}" srcOrd="3" destOrd="0" presId="urn:microsoft.com/office/officeart/2005/8/layout/matrix1"/>
    <dgm:cxn modelId="{12C0DB1C-CA32-D74E-8C02-22AC085AFEBC}" type="presParOf" srcId="{E423B6B2-D191-C748-BC3B-D6A0FEF6D5F2}" destId="{863DDA3C-DD85-124C-8FE3-9DE3F405C610}" srcOrd="4" destOrd="0" presId="urn:microsoft.com/office/officeart/2005/8/layout/matrix1"/>
    <dgm:cxn modelId="{AD04B51E-9CE4-3B4F-976F-E2E03CC0AE3B}" type="presParOf" srcId="{E423B6B2-D191-C748-BC3B-D6A0FEF6D5F2}" destId="{F00BDFBC-6FFA-9648-95D9-A1D427A85F65}" srcOrd="5" destOrd="0" presId="urn:microsoft.com/office/officeart/2005/8/layout/matrix1"/>
    <dgm:cxn modelId="{BA8281C1-5627-1D4D-AD0E-ED8D6A1D1A03}" type="presParOf" srcId="{E423B6B2-D191-C748-BC3B-D6A0FEF6D5F2}" destId="{186B51D5-3EF7-4B4A-A924-C909A133A259}" srcOrd="6" destOrd="0" presId="urn:microsoft.com/office/officeart/2005/8/layout/matrix1"/>
    <dgm:cxn modelId="{72A3BC07-D829-7B44-BF76-3DDA45768058}" type="presParOf" srcId="{E423B6B2-D191-C748-BC3B-D6A0FEF6D5F2}" destId="{68C6C64F-B1C6-4F4F-901C-AA04784E4940}" srcOrd="7" destOrd="0" presId="urn:microsoft.com/office/officeart/2005/8/layout/matrix1"/>
    <dgm:cxn modelId="{3E736474-553D-C242-A2BA-EA16B7EEFD9F}" type="presParOf" srcId="{C16B7311-5DA1-4444-A4D6-D20087A9BDE3}" destId="{F56697A7-E23C-404E-96E3-F070BC5B29E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6DF96D-DED6-4ED8-8258-5ABB8036BBDE}" type="doc">
      <dgm:prSet loTypeId="urn:microsoft.com/office/officeart/2005/8/layout/hierarchy2" loCatId="hierarchy" qsTypeId="urn:microsoft.com/office/officeart/2005/8/quickstyle/3d3" qsCatId="3D" csTypeId="urn:microsoft.com/office/officeart/2005/8/colors/colorful5" csCatId="colorful" phldr="1"/>
      <dgm:spPr/>
      <dgm:t>
        <a:bodyPr/>
        <a:lstStyle/>
        <a:p>
          <a:endParaRPr lang="en-US"/>
        </a:p>
      </dgm:t>
    </dgm:pt>
    <dgm:pt modelId="{C3063C0E-36F4-4DBD-B990-C760028BA9D6}">
      <dgm:prSet phldrT="[Text]"/>
      <dgm:spPr/>
      <dgm:t>
        <a:bodyPr/>
        <a:lstStyle/>
        <a:p>
          <a:r>
            <a:rPr lang="vi-VN"/>
            <a:t>Kiểu hình hen TE</a:t>
          </a:r>
          <a:endParaRPr lang="en-US"/>
        </a:p>
      </dgm:t>
    </dgm:pt>
    <dgm:pt modelId="{1F52ED71-2487-4B4B-9CBD-8EE5EBDB6201}" type="parTrans" cxnId="{28FC1B8D-174F-49DE-8F66-0F231A03895F}">
      <dgm:prSet/>
      <dgm:spPr/>
      <dgm:t>
        <a:bodyPr/>
        <a:lstStyle/>
        <a:p>
          <a:endParaRPr lang="en-US"/>
        </a:p>
      </dgm:t>
    </dgm:pt>
    <dgm:pt modelId="{E50391FC-8B4F-469C-BB68-0F909B37E670}" type="sibTrans" cxnId="{28FC1B8D-174F-49DE-8F66-0F231A03895F}">
      <dgm:prSet/>
      <dgm:spPr/>
      <dgm:t>
        <a:bodyPr/>
        <a:lstStyle/>
        <a:p>
          <a:endParaRPr lang="en-US"/>
        </a:p>
      </dgm:t>
    </dgm:pt>
    <dgm:pt modelId="{E1FB0B06-D7E0-4249-85CC-5EBE78382D9F}">
      <dgm:prSet phldrT="[Text]"/>
      <dgm:spPr/>
      <dgm:t>
        <a:bodyPr/>
        <a:lstStyle/>
        <a:p>
          <a:r>
            <a:rPr lang="vi-VN"/>
            <a:t>Chọn thuốc PN</a:t>
          </a:r>
          <a:endParaRPr lang="en-US"/>
        </a:p>
      </dgm:t>
    </dgm:pt>
    <dgm:pt modelId="{F9C2BEFF-B41D-4149-AE2E-3572F359D1A6}" type="parTrans" cxnId="{A490AA94-0C54-48C3-B87D-86BDEE88657A}">
      <dgm:prSet/>
      <dgm:spPr/>
      <dgm:t>
        <a:bodyPr/>
        <a:lstStyle/>
        <a:p>
          <a:endParaRPr lang="en-US"/>
        </a:p>
      </dgm:t>
    </dgm:pt>
    <dgm:pt modelId="{54BD517F-50A1-490F-8F74-D8ACE0CE1EDD}" type="sibTrans" cxnId="{A490AA94-0C54-48C3-B87D-86BDEE88657A}">
      <dgm:prSet/>
      <dgm:spPr/>
      <dgm:t>
        <a:bodyPr/>
        <a:lstStyle/>
        <a:p>
          <a:endParaRPr lang="en-US"/>
        </a:p>
      </dgm:t>
    </dgm:pt>
    <dgm:pt modelId="{AD7D81F4-4CEE-4B20-A0BF-D74BC2781B76}">
      <dgm:prSet phldrT="[Text]"/>
      <dgm:spPr/>
      <dgm:t>
        <a:bodyPr/>
        <a:lstStyle/>
        <a:p>
          <a:r>
            <a:rPr lang="vi-VN"/>
            <a:t>KK khởi phát do virus</a:t>
          </a:r>
          <a:endParaRPr lang="en-US"/>
        </a:p>
      </dgm:t>
    </dgm:pt>
    <dgm:pt modelId="{8B4313E3-D59C-4715-B753-D331F9D6CC7E}" type="parTrans" cxnId="{292ED972-FF3D-4E64-A89C-761004EDA8D2}">
      <dgm:prSet/>
      <dgm:spPr/>
      <dgm:t>
        <a:bodyPr/>
        <a:lstStyle/>
        <a:p>
          <a:endParaRPr lang="en-US"/>
        </a:p>
      </dgm:t>
    </dgm:pt>
    <dgm:pt modelId="{209AD6C4-E54C-43C5-BBEE-25871D8AA459}" type="sibTrans" cxnId="{292ED972-FF3D-4E64-A89C-761004EDA8D2}">
      <dgm:prSet/>
      <dgm:spPr/>
      <dgm:t>
        <a:bodyPr/>
        <a:lstStyle/>
        <a:p>
          <a:endParaRPr lang="en-US"/>
        </a:p>
      </dgm:t>
    </dgm:pt>
    <dgm:pt modelId="{F33E09F9-5126-4891-A9DA-31BF1B3FD291}">
      <dgm:prSet phldrT="[Text]"/>
      <dgm:spPr/>
      <dgm:t>
        <a:bodyPr/>
        <a:lstStyle/>
        <a:p>
          <a:r>
            <a:rPr lang="vi-VN"/>
            <a:t>KK khởi phát do gắng sức</a:t>
          </a:r>
          <a:endParaRPr lang="en-US"/>
        </a:p>
      </dgm:t>
    </dgm:pt>
    <dgm:pt modelId="{3D26600E-9D02-4668-A6B8-FA99D87D18B8}" type="parTrans" cxnId="{1F7B9309-3C72-4DF8-B9A8-E67091EC3D2F}">
      <dgm:prSet/>
      <dgm:spPr/>
      <dgm:t>
        <a:bodyPr/>
        <a:lstStyle/>
        <a:p>
          <a:endParaRPr lang="en-US"/>
        </a:p>
      </dgm:t>
    </dgm:pt>
    <dgm:pt modelId="{32484240-3D27-477A-9B22-1332B679DA86}" type="sibTrans" cxnId="{1F7B9309-3C72-4DF8-B9A8-E67091EC3D2F}">
      <dgm:prSet/>
      <dgm:spPr/>
      <dgm:t>
        <a:bodyPr/>
        <a:lstStyle/>
        <a:p>
          <a:endParaRPr lang="en-US"/>
        </a:p>
      </dgm:t>
    </dgm:pt>
    <dgm:pt modelId="{A77D6006-67B8-4DEF-BD57-FD55104EB5ED}">
      <dgm:prSet phldrT="[Text]"/>
      <dgm:spPr/>
      <dgm:t>
        <a:bodyPr/>
        <a:lstStyle/>
        <a:p>
          <a:r>
            <a:rPr lang="vi-VN"/>
            <a:t>Tiên đoán bệnh</a:t>
          </a:r>
          <a:endParaRPr lang="en-US"/>
        </a:p>
      </dgm:t>
    </dgm:pt>
    <dgm:pt modelId="{EB94A211-EE74-4887-A94D-E5CDA9F90F0F}" type="parTrans" cxnId="{F7D7FEF1-3A93-4A00-8F17-725A10CCE8D6}">
      <dgm:prSet/>
      <dgm:spPr/>
      <dgm:t>
        <a:bodyPr/>
        <a:lstStyle/>
        <a:p>
          <a:endParaRPr lang="en-US"/>
        </a:p>
      </dgm:t>
    </dgm:pt>
    <dgm:pt modelId="{0D7C5FE1-D638-4E32-96A3-46534BC35DE8}" type="sibTrans" cxnId="{F7D7FEF1-3A93-4A00-8F17-725A10CCE8D6}">
      <dgm:prSet/>
      <dgm:spPr/>
      <dgm:t>
        <a:bodyPr/>
        <a:lstStyle/>
        <a:p>
          <a:endParaRPr lang="en-US"/>
        </a:p>
      </dgm:t>
    </dgm:pt>
    <dgm:pt modelId="{928D185B-A6E0-427D-A44A-B99C904FFE34}">
      <dgm:prSet phldrT="[Text]"/>
      <dgm:spPr/>
      <dgm:t>
        <a:bodyPr/>
        <a:lstStyle/>
        <a:p>
          <a:r>
            <a:rPr lang="vi-VN"/>
            <a:t>KK thoáng qua</a:t>
          </a:r>
          <a:endParaRPr lang="en-US"/>
        </a:p>
      </dgm:t>
    </dgm:pt>
    <dgm:pt modelId="{755C6459-3F8C-4AF8-B79F-756F7CFBFFC5}" type="parTrans" cxnId="{D0A5ADF7-9873-4AE2-AF38-E02ED78A4B8E}">
      <dgm:prSet/>
      <dgm:spPr/>
      <dgm:t>
        <a:bodyPr/>
        <a:lstStyle/>
        <a:p>
          <a:endParaRPr lang="en-US"/>
        </a:p>
      </dgm:t>
    </dgm:pt>
    <dgm:pt modelId="{8FE1666D-3F49-4B4D-8D8E-5666A8EE9465}" type="sibTrans" cxnId="{D0A5ADF7-9873-4AE2-AF38-E02ED78A4B8E}">
      <dgm:prSet/>
      <dgm:spPr/>
      <dgm:t>
        <a:bodyPr/>
        <a:lstStyle/>
        <a:p>
          <a:endParaRPr lang="en-US"/>
        </a:p>
      </dgm:t>
    </dgm:pt>
    <dgm:pt modelId="{EF77973E-AB57-4A5B-851F-FBC8165A2AA3}">
      <dgm:prSet phldrT="[Text]"/>
      <dgm:spPr/>
      <dgm:t>
        <a:bodyPr/>
        <a:lstStyle/>
        <a:p>
          <a:r>
            <a:rPr lang="vi-VN"/>
            <a:t>KK kéo dài</a:t>
          </a:r>
          <a:endParaRPr lang="en-US"/>
        </a:p>
      </dgm:t>
    </dgm:pt>
    <dgm:pt modelId="{AF56E213-110E-4E44-957D-38988B9D4595}" type="parTrans" cxnId="{1F1B0AD7-AF2A-4701-9681-A8D64EF489E1}">
      <dgm:prSet/>
      <dgm:spPr/>
      <dgm:t>
        <a:bodyPr/>
        <a:lstStyle/>
        <a:p>
          <a:endParaRPr lang="en-US"/>
        </a:p>
      </dgm:t>
    </dgm:pt>
    <dgm:pt modelId="{E444304A-533B-4330-A5CA-52846BE4E784}" type="sibTrans" cxnId="{1F1B0AD7-AF2A-4701-9681-A8D64EF489E1}">
      <dgm:prSet/>
      <dgm:spPr/>
      <dgm:t>
        <a:bodyPr/>
        <a:lstStyle/>
        <a:p>
          <a:endParaRPr lang="en-US"/>
        </a:p>
      </dgm:t>
    </dgm:pt>
    <dgm:pt modelId="{E80A38B4-3358-4723-AD60-FEB73659E771}">
      <dgm:prSet phldrT="[Text]"/>
      <dgm:spPr/>
      <dgm:t>
        <a:bodyPr/>
        <a:lstStyle/>
        <a:p>
          <a:r>
            <a:rPr lang="vi-VN"/>
            <a:t>KK bắt đầu trễ</a:t>
          </a:r>
          <a:endParaRPr lang="en-US"/>
        </a:p>
      </dgm:t>
    </dgm:pt>
    <dgm:pt modelId="{FE0D84FD-3520-4308-B391-87631EC7D227}" type="parTrans" cxnId="{9AA9653F-00B2-4A8E-B6A0-A19B732EEAAF}">
      <dgm:prSet/>
      <dgm:spPr/>
      <dgm:t>
        <a:bodyPr/>
        <a:lstStyle/>
        <a:p>
          <a:endParaRPr lang="en-US"/>
        </a:p>
      </dgm:t>
    </dgm:pt>
    <dgm:pt modelId="{592B649D-2C2B-4D0F-8A2A-8F22BE7F9203}" type="sibTrans" cxnId="{9AA9653F-00B2-4A8E-B6A0-A19B732EEAAF}">
      <dgm:prSet/>
      <dgm:spPr/>
      <dgm:t>
        <a:bodyPr/>
        <a:lstStyle/>
        <a:p>
          <a:endParaRPr lang="en-US"/>
        </a:p>
      </dgm:t>
    </dgm:pt>
    <dgm:pt modelId="{6B12A5BE-6867-4B93-B77E-E9925C7571B8}">
      <dgm:prSet phldrT="[Text]"/>
      <dgm:spPr/>
      <dgm:t>
        <a:bodyPr/>
        <a:lstStyle/>
        <a:p>
          <a:r>
            <a:rPr lang="vi-VN"/>
            <a:t>KK khởi phát do nhiều YT</a:t>
          </a:r>
          <a:endParaRPr lang="en-US"/>
        </a:p>
      </dgm:t>
    </dgm:pt>
    <dgm:pt modelId="{ACB88F8E-3E9F-4ADE-B503-4E45D3A9EDAF}" type="parTrans" cxnId="{3EF1435F-BC2F-4FE6-9916-81B2DCBA1861}">
      <dgm:prSet/>
      <dgm:spPr/>
      <dgm:t>
        <a:bodyPr/>
        <a:lstStyle/>
        <a:p>
          <a:endParaRPr lang="en-US"/>
        </a:p>
      </dgm:t>
    </dgm:pt>
    <dgm:pt modelId="{C7C7169A-0B2F-44FE-B480-C23BF86DBAF0}" type="sibTrans" cxnId="{3EF1435F-BC2F-4FE6-9916-81B2DCBA1861}">
      <dgm:prSet/>
      <dgm:spPr/>
      <dgm:t>
        <a:bodyPr/>
        <a:lstStyle/>
        <a:p>
          <a:endParaRPr lang="en-US"/>
        </a:p>
      </dgm:t>
    </dgm:pt>
    <dgm:pt modelId="{FDC9F89B-078B-4990-81AD-1FCDA1D6E8DA}" type="pres">
      <dgm:prSet presAssocID="{B76DF96D-DED6-4ED8-8258-5ABB8036BBDE}" presName="diagram" presStyleCnt="0">
        <dgm:presLayoutVars>
          <dgm:chPref val="1"/>
          <dgm:dir/>
          <dgm:animOne val="branch"/>
          <dgm:animLvl val="lvl"/>
          <dgm:resizeHandles val="exact"/>
        </dgm:presLayoutVars>
      </dgm:prSet>
      <dgm:spPr/>
    </dgm:pt>
    <dgm:pt modelId="{BA10A38D-1E27-413A-ACC7-5F9B540FDBB9}" type="pres">
      <dgm:prSet presAssocID="{C3063C0E-36F4-4DBD-B990-C760028BA9D6}" presName="root1" presStyleCnt="0"/>
      <dgm:spPr/>
    </dgm:pt>
    <dgm:pt modelId="{A0E1C73E-DD1F-4A55-8C2D-EADE80257618}" type="pres">
      <dgm:prSet presAssocID="{C3063C0E-36F4-4DBD-B990-C760028BA9D6}" presName="LevelOneTextNode" presStyleLbl="node0" presStyleIdx="0" presStyleCnt="1">
        <dgm:presLayoutVars>
          <dgm:chPref val="3"/>
        </dgm:presLayoutVars>
      </dgm:prSet>
      <dgm:spPr/>
    </dgm:pt>
    <dgm:pt modelId="{566A7ABB-5EA4-443D-B217-9500F784CC7C}" type="pres">
      <dgm:prSet presAssocID="{C3063C0E-36F4-4DBD-B990-C760028BA9D6}" presName="level2hierChild" presStyleCnt="0"/>
      <dgm:spPr/>
    </dgm:pt>
    <dgm:pt modelId="{D06BC73F-A979-4CC1-A871-82E7AC61F093}" type="pres">
      <dgm:prSet presAssocID="{F9C2BEFF-B41D-4149-AE2E-3572F359D1A6}" presName="conn2-1" presStyleLbl="parChTrans1D2" presStyleIdx="0" presStyleCnt="2"/>
      <dgm:spPr/>
    </dgm:pt>
    <dgm:pt modelId="{AAF7A08B-6322-470D-951F-F4234C8681B7}" type="pres">
      <dgm:prSet presAssocID="{F9C2BEFF-B41D-4149-AE2E-3572F359D1A6}" presName="connTx" presStyleLbl="parChTrans1D2" presStyleIdx="0" presStyleCnt="2"/>
      <dgm:spPr/>
    </dgm:pt>
    <dgm:pt modelId="{36A01B06-490D-400D-91BD-5A880429FC3B}" type="pres">
      <dgm:prSet presAssocID="{E1FB0B06-D7E0-4249-85CC-5EBE78382D9F}" presName="root2" presStyleCnt="0"/>
      <dgm:spPr/>
    </dgm:pt>
    <dgm:pt modelId="{3051F21B-47F4-457D-87FF-E52075F41713}" type="pres">
      <dgm:prSet presAssocID="{E1FB0B06-D7E0-4249-85CC-5EBE78382D9F}" presName="LevelTwoTextNode" presStyleLbl="node2" presStyleIdx="0" presStyleCnt="2">
        <dgm:presLayoutVars>
          <dgm:chPref val="3"/>
        </dgm:presLayoutVars>
      </dgm:prSet>
      <dgm:spPr/>
    </dgm:pt>
    <dgm:pt modelId="{36AF2CAA-C685-485B-B72D-A91B9F632C3C}" type="pres">
      <dgm:prSet presAssocID="{E1FB0B06-D7E0-4249-85CC-5EBE78382D9F}" presName="level3hierChild" presStyleCnt="0"/>
      <dgm:spPr/>
    </dgm:pt>
    <dgm:pt modelId="{ABE5FA4B-E01C-4536-8F41-B12109F6836B}" type="pres">
      <dgm:prSet presAssocID="{8B4313E3-D59C-4715-B753-D331F9D6CC7E}" presName="conn2-1" presStyleLbl="parChTrans1D3" presStyleIdx="0" presStyleCnt="6"/>
      <dgm:spPr/>
    </dgm:pt>
    <dgm:pt modelId="{D9FDD4F2-E73A-4870-9349-AFCDA8036E8F}" type="pres">
      <dgm:prSet presAssocID="{8B4313E3-D59C-4715-B753-D331F9D6CC7E}" presName="connTx" presStyleLbl="parChTrans1D3" presStyleIdx="0" presStyleCnt="6"/>
      <dgm:spPr/>
    </dgm:pt>
    <dgm:pt modelId="{EE219D88-990C-4348-BD35-008EA3F58987}" type="pres">
      <dgm:prSet presAssocID="{AD7D81F4-4CEE-4B20-A0BF-D74BC2781B76}" presName="root2" presStyleCnt="0"/>
      <dgm:spPr/>
    </dgm:pt>
    <dgm:pt modelId="{58FC76C0-E06E-4770-8758-5D24B8D8D7A3}" type="pres">
      <dgm:prSet presAssocID="{AD7D81F4-4CEE-4B20-A0BF-D74BC2781B76}" presName="LevelTwoTextNode" presStyleLbl="node3" presStyleIdx="0" presStyleCnt="6">
        <dgm:presLayoutVars>
          <dgm:chPref val="3"/>
        </dgm:presLayoutVars>
      </dgm:prSet>
      <dgm:spPr/>
    </dgm:pt>
    <dgm:pt modelId="{1DAFC937-A89E-4914-BFD0-57D5EDF9F3B1}" type="pres">
      <dgm:prSet presAssocID="{AD7D81F4-4CEE-4B20-A0BF-D74BC2781B76}" presName="level3hierChild" presStyleCnt="0"/>
      <dgm:spPr/>
    </dgm:pt>
    <dgm:pt modelId="{AD5DDF1A-5C3D-4E65-B251-ADB3D1BF49C7}" type="pres">
      <dgm:prSet presAssocID="{3D26600E-9D02-4668-A6B8-FA99D87D18B8}" presName="conn2-1" presStyleLbl="parChTrans1D3" presStyleIdx="1" presStyleCnt="6"/>
      <dgm:spPr/>
    </dgm:pt>
    <dgm:pt modelId="{F9C88A7A-971D-4691-8507-7C2A8197D05F}" type="pres">
      <dgm:prSet presAssocID="{3D26600E-9D02-4668-A6B8-FA99D87D18B8}" presName="connTx" presStyleLbl="parChTrans1D3" presStyleIdx="1" presStyleCnt="6"/>
      <dgm:spPr/>
    </dgm:pt>
    <dgm:pt modelId="{10AE3B73-B3EE-4CEC-BDC6-91BBEC9C8239}" type="pres">
      <dgm:prSet presAssocID="{F33E09F9-5126-4891-A9DA-31BF1B3FD291}" presName="root2" presStyleCnt="0"/>
      <dgm:spPr/>
    </dgm:pt>
    <dgm:pt modelId="{6BF4E3D4-30AF-422C-869B-7804EB02070C}" type="pres">
      <dgm:prSet presAssocID="{F33E09F9-5126-4891-A9DA-31BF1B3FD291}" presName="LevelTwoTextNode" presStyleLbl="node3" presStyleIdx="1" presStyleCnt="6">
        <dgm:presLayoutVars>
          <dgm:chPref val="3"/>
        </dgm:presLayoutVars>
      </dgm:prSet>
      <dgm:spPr/>
    </dgm:pt>
    <dgm:pt modelId="{A3DEBF86-72B6-4DAB-97E8-6A498FE47A6A}" type="pres">
      <dgm:prSet presAssocID="{F33E09F9-5126-4891-A9DA-31BF1B3FD291}" presName="level3hierChild" presStyleCnt="0"/>
      <dgm:spPr/>
    </dgm:pt>
    <dgm:pt modelId="{0028BA92-27E8-44D0-B4ED-DB91BA72063D}" type="pres">
      <dgm:prSet presAssocID="{ACB88F8E-3E9F-4ADE-B503-4E45D3A9EDAF}" presName="conn2-1" presStyleLbl="parChTrans1D3" presStyleIdx="2" presStyleCnt="6"/>
      <dgm:spPr/>
    </dgm:pt>
    <dgm:pt modelId="{3747A06A-4026-41AB-85C7-4581C5371B0A}" type="pres">
      <dgm:prSet presAssocID="{ACB88F8E-3E9F-4ADE-B503-4E45D3A9EDAF}" presName="connTx" presStyleLbl="parChTrans1D3" presStyleIdx="2" presStyleCnt="6"/>
      <dgm:spPr/>
    </dgm:pt>
    <dgm:pt modelId="{DC614AF4-B1D7-45A7-8BEC-51656E93DB25}" type="pres">
      <dgm:prSet presAssocID="{6B12A5BE-6867-4B93-B77E-E9925C7571B8}" presName="root2" presStyleCnt="0"/>
      <dgm:spPr/>
    </dgm:pt>
    <dgm:pt modelId="{EFDFF8E6-983F-470C-BCEC-5D896025BF5A}" type="pres">
      <dgm:prSet presAssocID="{6B12A5BE-6867-4B93-B77E-E9925C7571B8}" presName="LevelTwoTextNode" presStyleLbl="node3" presStyleIdx="2" presStyleCnt="6">
        <dgm:presLayoutVars>
          <dgm:chPref val="3"/>
        </dgm:presLayoutVars>
      </dgm:prSet>
      <dgm:spPr/>
    </dgm:pt>
    <dgm:pt modelId="{5DCB3151-A69D-45C1-924E-21B4D3739AE2}" type="pres">
      <dgm:prSet presAssocID="{6B12A5BE-6867-4B93-B77E-E9925C7571B8}" presName="level3hierChild" presStyleCnt="0"/>
      <dgm:spPr/>
    </dgm:pt>
    <dgm:pt modelId="{A61D4F25-2919-42EA-9144-FB2625B475BF}" type="pres">
      <dgm:prSet presAssocID="{EB94A211-EE74-4887-A94D-E5CDA9F90F0F}" presName="conn2-1" presStyleLbl="parChTrans1D2" presStyleIdx="1" presStyleCnt="2"/>
      <dgm:spPr/>
    </dgm:pt>
    <dgm:pt modelId="{484D68F4-A5D7-4FFD-B2D7-1BF7958ED53F}" type="pres">
      <dgm:prSet presAssocID="{EB94A211-EE74-4887-A94D-E5CDA9F90F0F}" presName="connTx" presStyleLbl="parChTrans1D2" presStyleIdx="1" presStyleCnt="2"/>
      <dgm:spPr/>
    </dgm:pt>
    <dgm:pt modelId="{C9CADFF8-2D1E-4A02-9D6C-192369442BB3}" type="pres">
      <dgm:prSet presAssocID="{A77D6006-67B8-4DEF-BD57-FD55104EB5ED}" presName="root2" presStyleCnt="0"/>
      <dgm:spPr/>
    </dgm:pt>
    <dgm:pt modelId="{05ED42AA-5EA5-4BAF-B40A-F7EEFBD762DB}" type="pres">
      <dgm:prSet presAssocID="{A77D6006-67B8-4DEF-BD57-FD55104EB5ED}" presName="LevelTwoTextNode" presStyleLbl="node2" presStyleIdx="1" presStyleCnt="2">
        <dgm:presLayoutVars>
          <dgm:chPref val="3"/>
        </dgm:presLayoutVars>
      </dgm:prSet>
      <dgm:spPr/>
    </dgm:pt>
    <dgm:pt modelId="{E9B6472C-FA6C-47A0-9810-2F59E6D058F5}" type="pres">
      <dgm:prSet presAssocID="{A77D6006-67B8-4DEF-BD57-FD55104EB5ED}" presName="level3hierChild" presStyleCnt="0"/>
      <dgm:spPr/>
    </dgm:pt>
    <dgm:pt modelId="{F6C29C5B-075B-4300-A604-7D86237B91F5}" type="pres">
      <dgm:prSet presAssocID="{755C6459-3F8C-4AF8-B79F-756F7CFBFFC5}" presName="conn2-1" presStyleLbl="parChTrans1D3" presStyleIdx="3" presStyleCnt="6"/>
      <dgm:spPr/>
    </dgm:pt>
    <dgm:pt modelId="{97EFE624-35A0-4993-871E-EB985CA974B5}" type="pres">
      <dgm:prSet presAssocID="{755C6459-3F8C-4AF8-B79F-756F7CFBFFC5}" presName="connTx" presStyleLbl="parChTrans1D3" presStyleIdx="3" presStyleCnt="6"/>
      <dgm:spPr/>
    </dgm:pt>
    <dgm:pt modelId="{6AA5C3F3-7C16-47BD-9D22-7B278265F180}" type="pres">
      <dgm:prSet presAssocID="{928D185B-A6E0-427D-A44A-B99C904FFE34}" presName="root2" presStyleCnt="0"/>
      <dgm:spPr/>
    </dgm:pt>
    <dgm:pt modelId="{E5CB1F9F-5849-4DD9-94A8-A4F5C4F55A11}" type="pres">
      <dgm:prSet presAssocID="{928D185B-A6E0-427D-A44A-B99C904FFE34}" presName="LevelTwoTextNode" presStyleLbl="node3" presStyleIdx="3" presStyleCnt="6">
        <dgm:presLayoutVars>
          <dgm:chPref val="3"/>
        </dgm:presLayoutVars>
      </dgm:prSet>
      <dgm:spPr/>
    </dgm:pt>
    <dgm:pt modelId="{B6FD022B-F0A2-4D3C-89C5-702B5CA0CC67}" type="pres">
      <dgm:prSet presAssocID="{928D185B-A6E0-427D-A44A-B99C904FFE34}" presName="level3hierChild" presStyleCnt="0"/>
      <dgm:spPr/>
    </dgm:pt>
    <dgm:pt modelId="{8562DF68-119A-4D85-89DA-0288BCECC57E}" type="pres">
      <dgm:prSet presAssocID="{AF56E213-110E-4E44-957D-38988B9D4595}" presName="conn2-1" presStyleLbl="parChTrans1D3" presStyleIdx="4" presStyleCnt="6"/>
      <dgm:spPr/>
    </dgm:pt>
    <dgm:pt modelId="{33E138BE-AC84-41F5-AA9B-01D33B1A7FF9}" type="pres">
      <dgm:prSet presAssocID="{AF56E213-110E-4E44-957D-38988B9D4595}" presName="connTx" presStyleLbl="parChTrans1D3" presStyleIdx="4" presStyleCnt="6"/>
      <dgm:spPr/>
    </dgm:pt>
    <dgm:pt modelId="{9ACEFFB7-3791-4D4B-9E6B-01841902CBB5}" type="pres">
      <dgm:prSet presAssocID="{EF77973E-AB57-4A5B-851F-FBC8165A2AA3}" presName="root2" presStyleCnt="0"/>
      <dgm:spPr/>
    </dgm:pt>
    <dgm:pt modelId="{E476136E-883F-4044-83DB-BB211A878F30}" type="pres">
      <dgm:prSet presAssocID="{EF77973E-AB57-4A5B-851F-FBC8165A2AA3}" presName="LevelTwoTextNode" presStyleLbl="node3" presStyleIdx="4" presStyleCnt="6">
        <dgm:presLayoutVars>
          <dgm:chPref val="3"/>
        </dgm:presLayoutVars>
      </dgm:prSet>
      <dgm:spPr/>
    </dgm:pt>
    <dgm:pt modelId="{50D142A5-F103-4B6E-AC66-546B3D777ABE}" type="pres">
      <dgm:prSet presAssocID="{EF77973E-AB57-4A5B-851F-FBC8165A2AA3}" presName="level3hierChild" presStyleCnt="0"/>
      <dgm:spPr/>
    </dgm:pt>
    <dgm:pt modelId="{39C5D618-912E-499A-A2D0-6AD9A467DC07}" type="pres">
      <dgm:prSet presAssocID="{FE0D84FD-3520-4308-B391-87631EC7D227}" presName="conn2-1" presStyleLbl="parChTrans1D3" presStyleIdx="5" presStyleCnt="6"/>
      <dgm:spPr/>
    </dgm:pt>
    <dgm:pt modelId="{41F11861-0869-4279-80D1-5C5699EFB3ED}" type="pres">
      <dgm:prSet presAssocID="{FE0D84FD-3520-4308-B391-87631EC7D227}" presName="connTx" presStyleLbl="parChTrans1D3" presStyleIdx="5" presStyleCnt="6"/>
      <dgm:spPr/>
    </dgm:pt>
    <dgm:pt modelId="{B3D3253F-CA9B-498A-B146-85FA03157D35}" type="pres">
      <dgm:prSet presAssocID="{E80A38B4-3358-4723-AD60-FEB73659E771}" presName="root2" presStyleCnt="0"/>
      <dgm:spPr/>
    </dgm:pt>
    <dgm:pt modelId="{60FC1047-0DF7-4EC3-8F9A-5526EA46D30C}" type="pres">
      <dgm:prSet presAssocID="{E80A38B4-3358-4723-AD60-FEB73659E771}" presName="LevelTwoTextNode" presStyleLbl="node3" presStyleIdx="5" presStyleCnt="6">
        <dgm:presLayoutVars>
          <dgm:chPref val="3"/>
        </dgm:presLayoutVars>
      </dgm:prSet>
      <dgm:spPr/>
    </dgm:pt>
    <dgm:pt modelId="{15CE492F-C47D-4757-84D1-AC316CB881E1}" type="pres">
      <dgm:prSet presAssocID="{E80A38B4-3358-4723-AD60-FEB73659E771}" presName="level3hierChild" presStyleCnt="0"/>
      <dgm:spPr/>
    </dgm:pt>
  </dgm:ptLst>
  <dgm:cxnLst>
    <dgm:cxn modelId="{2F296803-0343-4874-8511-CF6FA15A852A}" type="presOf" srcId="{6B12A5BE-6867-4B93-B77E-E9925C7571B8}" destId="{EFDFF8E6-983F-470C-BCEC-5D896025BF5A}" srcOrd="0" destOrd="0" presId="urn:microsoft.com/office/officeart/2005/8/layout/hierarchy2"/>
    <dgm:cxn modelId="{1F7B9309-3C72-4DF8-B9A8-E67091EC3D2F}" srcId="{E1FB0B06-D7E0-4249-85CC-5EBE78382D9F}" destId="{F33E09F9-5126-4891-A9DA-31BF1B3FD291}" srcOrd="1" destOrd="0" parTransId="{3D26600E-9D02-4668-A6B8-FA99D87D18B8}" sibTransId="{32484240-3D27-477A-9B22-1332B679DA86}"/>
    <dgm:cxn modelId="{DF8F1424-3DE4-451B-B1CB-E13F7F77CE0A}" type="presOf" srcId="{AD7D81F4-4CEE-4B20-A0BF-D74BC2781B76}" destId="{58FC76C0-E06E-4770-8758-5D24B8D8D7A3}" srcOrd="0" destOrd="0" presId="urn:microsoft.com/office/officeart/2005/8/layout/hierarchy2"/>
    <dgm:cxn modelId="{C6473326-B7F8-4360-ABA6-A5B491535E00}" type="presOf" srcId="{3D26600E-9D02-4668-A6B8-FA99D87D18B8}" destId="{AD5DDF1A-5C3D-4E65-B251-ADB3D1BF49C7}" srcOrd="0" destOrd="0" presId="urn:microsoft.com/office/officeart/2005/8/layout/hierarchy2"/>
    <dgm:cxn modelId="{1FB9242D-7697-4F57-801E-1DCB9DF3F6C6}" type="presOf" srcId="{B76DF96D-DED6-4ED8-8258-5ABB8036BBDE}" destId="{FDC9F89B-078B-4990-81AD-1FCDA1D6E8DA}" srcOrd="0" destOrd="0" presId="urn:microsoft.com/office/officeart/2005/8/layout/hierarchy2"/>
    <dgm:cxn modelId="{1850D939-7CBE-4A4C-A2DB-C2F9480455D2}" type="presOf" srcId="{3D26600E-9D02-4668-A6B8-FA99D87D18B8}" destId="{F9C88A7A-971D-4691-8507-7C2A8197D05F}" srcOrd="1" destOrd="0" presId="urn:microsoft.com/office/officeart/2005/8/layout/hierarchy2"/>
    <dgm:cxn modelId="{9AA9653F-00B2-4A8E-B6A0-A19B732EEAAF}" srcId="{A77D6006-67B8-4DEF-BD57-FD55104EB5ED}" destId="{E80A38B4-3358-4723-AD60-FEB73659E771}" srcOrd="2" destOrd="0" parTransId="{FE0D84FD-3520-4308-B391-87631EC7D227}" sibTransId="{592B649D-2C2B-4D0F-8A2A-8F22BE7F9203}"/>
    <dgm:cxn modelId="{95F6985D-4E59-46B5-80A2-22C275C59985}" type="presOf" srcId="{AF56E213-110E-4E44-957D-38988B9D4595}" destId="{8562DF68-119A-4D85-89DA-0288BCECC57E}" srcOrd="0" destOrd="0" presId="urn:microsoft.com/office/officeart/2005/8/layout/hierarchy2"/>
    <dgm:cxn modelId="{3EF1435F-BC2F-4FE6-9916-81B2DCBA1861}" srcId="{E1FB0B06-D7E0-4249-85CC-5EBE78382D9F}" destId="{6B12A5BE-6867-4B93-B77E-E9925C7571B8}" srcOrd="2" destOrd="0" parTransId="{ACB88F8E-3E9F-4ADE-B503-4E45D3A9EDAF}" sibTransId="{C7C7169A-0B2F-44FE-B480-C23BF86DBAF0}"/>
    <dgm:cxn modelId="{D32F2941-D3AE-4BDA-9476-DF1CE402931F}" type="presOf" srcId="{EB94A211-EE74-4887-A94D-E5CDA9F90F0F}" destId="{A61D4F25-2919-42EA-9144-FB2625B475BF}" srcOrd="0" destOrd="0" presId="urn:microsoft.com/office/officeart/2005/8/layout/hierarchy2"/>
    <dgm:cxn modelId="{B0AD6D61-9676-44CE-8760-5A417B9619FC}" type="presOf" srcId="{FE0D84FD-3520-4308-B391-87631EC7D227}" destId="{39C5D618-912E-499A-A2D0-6AD9A467DC07}" srcOrd="0" destOrd="0" presId="urn:microsoft.com/office/officeart/2005/8/layout/hierarchy2"/>
    <dgm:cxn modelId="{3C49BC62-B6C6-47D5-8A96-CE454D513322}" type="presOf" srcId="{FE0D84FD-3520-4308-B391-87631EC7D227}" destId="{41F11861-0869-4279-80D1-5C5699EFB3ED}" srcOrd="1" destOrd="0" presId="urn:microsoft.com/office/officeart/2005/8/layout/hierarchy2"/>
    <dgm:cxn modelId="{29CA044D-6B6F-4430-8434-F05A020C6593}" type="presOf" srcId="{8B4313E3-D59C-4715-B753-D331F9D6CC7E}" destId="{ABE5FA4B-E01C-4536-8F41-B12109F6836B}" srcOrd="0" destOrd="0" presId="urn:microsoft.com/office/officeart/2005/8/layout/hierarchy2"/>
    <dgm:cxn modelId="{6C578D6D-3F5B-42EF-B50C-622DD02B4A56}" type="presOf" srcId="{F33E09F9-5126-4891-A9DA-31BF1B3FD291}" destId="{6BF4E3D4-30AF-422C-869B-7804EB02070C}" srcOrd="0" destOrd="0" presId="urn:microsoft.com/office/officeart/2005/8/layout/hierarchy2"/>
    <dgm:cxn modelId="{784D1F71-ABA0-432A-8638-1F97A70FA09D}" type="presOf" srcId="{755C6459-3F8C-4AF8-B79F-756F7CFBFFC5}" destId="{F6C29C5B-075B-4300-A604-7D86237B91F5}" srcOrd="0" destOrd="0" presId="urn:microsoft.com/office/officeart/2005/8/layout/hierarchy2"/>
    <dgm:cxn modelId="{292ED972-FF3D-4E64-A89C-761004EDA8D2}" srcId="{E1FB0B06-D7E0-4249-85CC-5EBE78382D9F}" destId="{AD7D81F4-4CEE-4B20-A0BF-D74BC2781B76}" srcOrd="0" destOrd="0" parTransId="{8B4313E3-D59C-4715-B753-D331F9D6CC7E}" sibTransId="{209AD6C4-E54C-43C5-BBEE-25871D8AA459}"/>
    <dgm:cxn modelId="{32488F76-8923-48B2-8D36-4EBDF19E5E3D}" type="presOf" srcId="{A77D6006-67B8-4DEF-BD57-FD55104EB5ED}" destId="{05ED42AA-5EA5-4BAF-B40A-F7EEFBD762DB}" srcOrd="0" destOrd="0" presId="urn:microsoft.com/office/officeart/2005/8/layout/hierarchy2"/>
    <dgm:cxn modelId="{B2A50C82-5CA8-4012-A261-D77E16BD4F61}" type="presOf" srcId="{928D185B-A6E0-427D-A44A-B99C904FFE34}" destId="{E5CB1F9F-5849-4DD9-94A8-A4F5C4F55A11}" srcOrd="0" destOrd="0" presId="urn:microsoft.com/office/officeart/2005/8/layout/hierarchy2"/>
    <dgm:cxn modelId="{E9657F82-E69A-4526-A040-5618E8679ACE}" type="presOf" srcId="{E80A38B4-3358-4723-AD60-FEB73659E771}" destId="{60FC1047-0DF7-4EC3-8F9A-5526EA46D30C}" srcOrd="0" destOrd="0" presId="urn:microsoft.com/office/officeart/2005/8/layout/hierarchy2"/>
    <dgm:cxn modelId="{7809208A-E3D4-4532-8E11-13433F4BA089}" type="presOf" srcId="{755C6459-3F8C-4AF8-B79F-756F7CFBFFC5}" destId="{97EFE624-35A0-4993-871E-EB985CA974B5}" srcOrd="1" destOrd="0" presId="urn:microsoft.com/office/officeart/2005/8/layout/hierarchy2"/>
    <dgm:cxn modelId="{28FC1B8D-174F-49DE-8F66-0F231A03895F}" srcId="{B76DF96D-DED6-4ED8-8258-5ABB8036BBDE}" destId="{C3063C0E-36F4-4DBD-B990-C760028BA9D6}" srcOrd="0" destOrd="0" parTransId="{1F52ED71-2487-4B4B-9CBD-8EE5EBDB6201}" sibTransId="{E50391FC-8B4F-469C-BB68-0F909B37E670}"/>
    <dgm:cxn modelId="{A490AA94-0C54-48C3-B87D-86BDEE88657A}" srcId="{C3063C0E-36F4-4DBD-B990-C760028BA9D6}" destId="{E1FB0B06-D7E0-4249-85CC-5EBE78382D9F}" srcOrd="0" destOrd="0" parTransId="{F9C2BEFF-B41D-4149-AE2E-3572F359D1A6}" sibTransId="{54BD517F-50A1-490F-8F74-D8ACE0CE1EDD}"/>
    <dgm:cxn modelId="{69D22B95-FD67-4D28-9428-F02A9927AED1}" type="presOf" srcId="{EB94A211-EE74-4887-A94D-E5CDA9F90F0F}" destId="{484D68F4-A5D7-4FFD-B2D7-1BF7958ED53F}" srcOrd="1" destOrd="0" presId="urn:microsoft.com/office/officeart/2005/8/layout/hierarchy2"/>
    <dgm:cxn modelId="{88324AB1-5039-4A05-B2F1-345DD18B262B}" type="presOf" srcId="{C3063C0E-36F4-4DBD-B990-C760028BA9D6}" destId="{A0E1C73E-DD1F-4A55-8C2D-EADE80257618}" srcOrd="0" destOrd="0" presId="urn:microsoft.com/office/officeart/2005/8/layout/hierarchy2"/>
    <dgm:cxn modelId="{BFE5AFC1-0DDA-43D7-902D-F16DBE4FBE6C}" type="presOf" srcId="{8B4313E3-D59C-4715-B753-D331F9D6CC7E}" destId="{D9FDD4F2-E73A-4870-9349-AFCDA8036E8F}" srcOrd="1" destOrd="0" presId="urn:microsoft.com/office/officeart/2005/8/layout/hierarchy2"/>
    <dgm:cxn modelId="{E7D34FCA-37B7-41EA-8929-4EA207CAC44D}" type="presOf" srcId="{EF77973E-AB57-4A5B-851F-FBC8165A2AA3}" destId="{E476136E-883F-4044-83DB-BB211A878F30}" srcOrd="0" destOrd="0" presId="urn:microsoft.com/office/officeart/2005/8/layout/hierarchy2"/>
    <dgm:cxn modelId="{19F93ED1-62AF-454D-AF32-21C984A57C10}" type="presOf" srcId="{F9C2BEFF-B41D-4149-AE2E-3572F359D1A6}" destId="{AAF7A08B-6322-470D-951F-F4234C8681B7}" srcOrd="1" destOrd="0" presId="urn:microsoft.com/office/officeart/2005/8/layout/hierarchy2"/>
    <dgm:cxn modelId="{FFE029D6-85AA-4F4B-A3CB-73F7FEF5367E}" type="presOf" srcId="{ACB88F8E-3E9F-4ADE-B503-4E45D3A9EDAF}" destId="{3747A06A-4026-41AB-85C7-4581C5371B0A}" srcOrd="1" destOrd="0" presId="urn:microsoft.com/office/officeart/2005/8/layout/hierarchy2"/>
    <dgm:cxn modelId="{1F1B0AD7-AF2A-4701-9681-A8D64EF489E1}" srcId="{A77D6006-67B8-4DEF-BD57-FD55104EB5ED}" destId="{EF77973E-AB57-4A5B-851F-FBC8165A2AA3}" srcOrd="1" destOrd="0" parTransId="{AF56E213-110E-4E44-957D-38988B9D4595}" sibTransId="{E444304A-533B-4330-A5CA-52846BE4E784}"/>
    <dgm:cxn modelId="{3121B4E1-D9F3-460F-9D11-E8487E41DE80}" type="presOf" srcId="{F9C2BEFF-B41D-4149-AE2E-3572F359D1A6}" destId="{D06BC73F-A979-4CC1-A871-82E7AC61F093}" srcOrd="0" destOrd="0" presId="urn:microsoft.com/office/officeart/2005/8/layout/hierarchy2"/>
    <dgm:cxn modelId="{EBC4E5E8-6BBF-4CDF-B8CD-B9ECB3248A57}" type="presOf" srcId="{E1FB0B06-D7E0-4249-85CC-5EBE78382D9F}" destId="{3051F21B-47F4-457D-87FF-E52075F41713}" srcOrd="0" destOrd="0" presId="urn:microsoft.com/office/officeart/2005/8/layout/hierarchy2"/>
    <dgm:cxn modelId="{F7D7FEF1-3A93-4A00-8F17-725A10CCE8D6}" srcId="{C3063C0E-36F4-4DBD-B990-C760028BA9D6}" destId="{A77D6006-67B8-4DEF-BD57-FD55104EB5ED}" srcOrd="1" destOrd="0" parTransId="{EB94A211-EE74-4887-A94D-E5CDA9F90F0F}" sibTransId="{0D7C5FE1-D638-4E32-96A3-46534BC35DE8}"/>
    <dgm:cxn modelId="{152180F3-7890-44BD-B5F5-F0366F674346}" type="presOf" srcId="{AF56E213-110E-4E44-957D-38988B9D4595}" destId="{33E138BE-AC84-41F5-AA9B-01D33B1A7FF9}" srcOrd="1" destOrd="0" presId="urn:microsoft.com/office/officeart/2005/8/layout/hierarchy2"/>
    <dgm:cxn modelId="{D0A5ADF7-9873-4AE2-AF38-E02ED78A4B8E}" srcId="{A77D6006-67B8-4DEF-BD57-FD55104EB5ED}" destId="{928D185B-A6E0-427D-A44A-B99C904FFE34}" srcOrd="0" destOrd="0" parTransId="{755C6459-3F8C-4AF8-B79F-756F7CFBFFC5}" sibTransId="{8FE1666D-3F49-4B4D-8D8E-5666A8EE9465}"/>
    <dgm:cxn modelId="{CAF175FE-C11C-4C2B-8344-0EF3D9030810}" type="presOf" srcId="{ACB88F8E-3E9F-4ADE-B503-4E45D3A9EDAF}" destId="{0028BA92-27E8-44D0-B4ED-DB91BA72063D}" srcOrd="0" destOrd="0" presId="urn:microsoft.com/office/officeart/2005/8/layout/hierarchy2"/>
    <dgm:cxn modelId="{E8FA5B95-2373-44AD-9BB2-9F278CC7554D}" type="presParOf" srcId="{FDC9F89B-078B-4990-81AD-1FCDA1D6E8DA}" destId="{BA10A38D-1E27-413A-ACC7-5F9B540FDBB9}" srcOrd="0" destOrd="0" presId="urn:microsoft.com/office/officeart/2005/8/layout/hierarchy2"/>
    <dgm:cxn modelId="{DB558681-C6A6-4F55-BCF1-1023A15179F1}" type="presParOf" srcId="{BA10A38D-1E27-413A-ACC7-5F9B540FDBB9}" destId="{A0E1C73E-DD1F-4A55-8C2D-EADE80257618}" srcOrd="0" destOrd="0" presId="urn:microsoft.com/office/officeart/2005/8/layout/hierarchy2"/>
    <dgm:cxn modelId="{80314608-38BC-4F82-86FA-337C5C303943}" type="presParOf" srcId="{BA10A38D-1E27-413A-ACC7-5F9B540FDBB9}" destId="{566A7ABB-5EA4-443D-B217-9500F784CC7C}" srcOrd="1" destOrd="0" presId="urn:microsoft.com/office/officeart/2005/8/layout/hierarchy2"/>
    <dgm:cxn modelId="{ECCE1EDA-0126-459D-BAE7-1E2E63404867}" type="presParOf" srcId="{566A7ABB-5EA4-443D-B217-9500F784CC7C}" destId="{D06BC73F-A979-4CC1-A871-82E7AC61F093}" srcOrd="0" destOrd="0" presId="urn:microsoft.com/office/officeart/2005/8/layout/hierarchy2"/>
    <dgm:cxn modelId="{A180AE81-4A93-494F-A6A6-C075E18BFCA4}" type="presParOf" srcId="{D06BC73F-A979-4CC1-A871-82E7AC61F093}" destId="{AAF7A08B-6322-470D-951F-F4234C8681B7}" srcOrd="0" destOrd="0" presId="urn:microsoft.com/office/officeart/2005/8/layout/hierarchy2"/>
    <dgm:cxn modelId="{3A011549-D1E1-4B5E-BBA7-40DFB92DAAB5}" type="presParOf" srcId="{566A7ABB-5EA4-443D-B217-9500F784CC7C}" destId="{36A01B06-490D-400D-91BD-5A880429FC3B}" srcOrd="1" destOrd="0" presId="urn:microsoft.com/office/officeart/2005/8/layout/hierarchy2"/>
    <dgm:cxn modelId="{6B065925-BBF7-4998-82D7-B974220F0F2A}" type="presParOf" srcId="{36A01B06-490D-400D-91BD-5A880429FC3B}" destId="{3051F21B-47F4-457D-87FF-E52075F41713}" srcOrd="0" destOrd="0" presId="urn:microsoft.com/office/officeart/2005/8/layout/hierarchy2"/>
    <dgm:cxn modelId="{1BB272F7-7605-48AC-864F-CF75C33A8FBF}" type="presParOf" srcId="{36A01B06-490D-400D-91BD-5A880429FC3B}" destId="{36AF2CAA-C685-485B-B72D-A91B9F632C3C}" srcOrd="1" destOrd="0" presId="urn:microsoft.com/office/officeart/2005/8/layout/hierarchy2"/>
    <dgm:cxn modelId="{68EC8DF4-2CEF-4E4A-BF2C-326CAB2D233F}" type="presParOf" srcId="{36AF2CAA-C685-485B-B72D-A91B9F632C3C}" destId="{ABE5FA4B-E01C-4536-8F41-B12109F6836B}" srcOrd="0" destOrd="0" presId="urn:microsoft.com/office/officeart/2005/8/layout/hierarchy2"/>
    <dgm:cxn modelId="{B5E4D20C-D382-4547-A139-EBE67653F223}" type="presParOf" srcId="{ABE5FA4B-E01C-4536-8F41-B12109F6836B}" destId="{D9FDD4F2-E73A-4870-9349-AFCDA8036E8F}" srcOrd="0" destOrd="0" presId="urn:microsoft.com/office/officeart/2005/8/layout/hierarchy2"/>
    <dgm:cxn modelId="{90C50808-246F-4506-8E86-0C02A238AEFB}" type="presParOf" srcId="{36AF2CAA-C685-485B-B72D-A91B9F632C3C}" destId="{EE219D88-990C-4348-BD35-008EA3F58987}" srcOrd="1" destOrd="0" presId="urn:microsoft.com/office/officeart/2005/8/layout/hierarchy2"/>
    <dgm:cxn modelId="{D600479C-F0A2-4E94-B70C-67AAEE1A9ADD}" type="presParOf" srcId="{EE219D88-990C-4348-BD35-008EA3F58987}" destId="{58FC76C0-E06E-4770-8758-5D24B8D8D7A3}" srcOrd="0" destOrd="0" presId="urn:microsoft.com/office/officeart/2005/8/layout/hierarchy2"/>
    <dgm:cxn modelId="{2330C0A5-DB6E-49DB-9F8B-32227D01F747}" type="presParOf" srcId="{EE219D88-990C-4348-BD35-008EA3F58987}" destId="{1DAFC937-A89E-4914-BFD0-57D5EDF9F3B1}" srcOrd="1" destOrd="0" presId="urn:microsoft.com/office/officeart/2005/8/layout/hierarchy2"/>
    <dgm:cxn modelId="{E8B53CD4-AE82-426A-80CB-AC987DB1D9CE}" type="presParOf" srcId="{36AF2CAA-C685-485B-B72D-A91B9F632C3C}" destId="{AD5DDF1A-5C3D-4E65-B251-ADB3D1BF49C7}" srcOrd="2" destOrd="0" presId="urn:microsoft.com/office/officeart/2005/8/layout/hierarchy2"/>
    <dgm:cxn modelId="{0383C879-E904-45B9-B9AE-B4A2E4C41F01}" type="presParOf" srcId="{AD5DDF1A-5C3D-4E65-B251-ADB3D1BF49C7}" destId="{F9C88A7A-971D-4691-8507-7C2A8197D05F}" srcOrd="0" destOrd="0" presId="urn:microsoft.com/office/officeart/2005/8/layout/hierarchy2"/>
    <dgm:cxn modelId="{0C0DA43C-8216-4777-921F-6BA0418E45C4}" type="presParOf" srcId="{36AF2CAA-C685-485B-B72D-A91B9F632C3C}" destId="{10AE3B73-B3EE-4CEC-BDC6-91BBEC9C8239}" srcOrd="3" destOrd="0" presId="urn:microsoft.com/office/officeart/2005/8/layout/hierarchy2"/>
    <dgm:cxn modelId="{3864E03B-931F-4E19-B20E-2072FE845200}" type="presParOf" srcId="{10AE3B73-B3EE-4CEC-BDC6-91BBEC9C8239}" destId="{6BF4E3D4-30AF-422C-869B-7804EB02070C}" srcOrd="0" destOrd="0" presId="urn:microsoft.com/office/officeart/2005/8/layout/hierarchy2"/>
    <dgm:cxn modelId="{A2F4D3CD-EE1C-4580-9BD1-338928B6E0C3}" type="presParOf" srcId="{10AE3B73-B3EE-4CEC-BDC6-91BBEC9C8239}" destId="{A3DEBF86-72B6-4DAB-97E8-6A498FE47A6A}" srcOrd="1" destOrd="0" presId="urn:microsoft.com/office/officeart/2005/8/layout/hierarchy2"/>
    <dgm:cxn modelId="{5E5CAC17-60A6-437D-B1DA-91796BEF4D0D}" type="presParOf" srcId="{36AF2CAA-C685-485B-B72D-A91B9F632C3C}" destId="{0028BA92-27E8-44D0-B4ED-DB91BA72063D}" srcOrd="4" destOrd="0" presId="urn:microsoft.com/office/officeart/2005/8/layout/hierarchy2"/>
    <dgm:cxn modelId="{CE780BE1-9AD1-4857-817E-5C2647A85518}" type="presParOf" srcId="{0028BA92-27E8-44D0-B4ED-DB91BA72063D}" destId="{3747A06A-4026-41AB-85C7-4581C5371B0A}" srcOrd="0" destOrd="0" presId="urn:microsoft.com/office/officeart/2005/8/layout/hierarchy2"/>
    <dgm:cxn modelId="{052B4829-A0EC-4CDA-B329-B4B1C823AD1A}" type="presParOf" srcId="{36AF2CAA-C685-485B-B72D-A91B9F632C3C}" destId="{DC614AF4-B1D7-45A7-8BEC-51656E93DB25}" srcOrd="5" destOrd="0" presId="urn:microsoft.com/office/officeart/2005/8/layout/hierarchy2"/>
    <dgm:cxn modelId="{CB62DF60-3ED5-4727-BE67-166DB689C469}" type="presParOf" srcId="{DC614AF4-B1D7-45A7-8BEC-51656E93DB25}" destId="{EFDFF8E6-983F-470C-BCEC-5D896025BF5A}" srcOrd="0" destOrd="0" presId="urn:microsoft.com/office/officeart/2005/8/layout/hierarchy2"/>
    <dgm:cxn modelId="{8C823828-227C-4752-98C7-E06D6EE13AAA}" type="presParOf" srcId="{DC614AF4-B1D7-45A7-8BEC-51656E93DB25}" destId="{5DCB3151-A69D-45C1-924E-21B4D3739AE2}" srcOrd="1" destOrd="0" presId="urn:microsoft.com/office/officeart/2005/8/layout/hierarchy2"/>
    <dgm:cxn modelId="{8E194E7D-8EDE-4040-9507-F83AA2A84206}" type="presParOf" srcId="{566A7ABB-5EA4-443D-B217-9500F784CC7C}" destId="{A61D4F25-2919-42EA-9144-FB2625B475BF}" srcOrd="2" destOrd="0" presId="urn:microsoft.com/office/officeart/2005/8/layout/hierarchy2"/>
    <dgm:cxn modelId="{2CB92B46-DC0C-4233-9774-2CBE0B55C4A8}" type="presParOf" srcId="{A61D4F25-2919-42EA-9144-FB2625B475BF}" destId="{484D68F4-A5D7-4FFD-B2D7-1BF7958ED53F}" srcOrd="0" destOrd="0" presId="urn:microsoft.com/office/officeart/2005/8/layout/hierarchy2"/>
    <dgm:cxn modelId="{4392D700-DD69-4861-8A6A-F3891B184294}" type="presParOf" srcId="{566A7ABB-5EA4-443D-B217-9500F784CC7C}" destId="{C9CADFF8-2D1E-4A02-9D6C-192369442BB3}" srcOrd="3" destOrd="0" presId="urn:microsoft.com/office/officeart/2005/8/layout/hierarchy2"/>
    <dgm:cxn modelId="{C1C1073F-AE51-4C4F-A7E2-F41E85E1C6ED}" type="presParOf" srcId="{C9CADFF8-2D1E-4A02-9D6C-192369442BB3}" destId="{05ED42AA-5EA5-4BAF-B40A-F7EEFBD762DB}" srcOrd="0" destOrd="0" presId="urn:microsoft.com/office/officeart/2005/8/layout/hierarchy2"/>
    <dgm:cxn modelId="{0B6F6463-70BB-43AF-8515-5F50795E3CB9}" type="presParOf" srcId="{C9CADFF8-2D1E-4A02-9D6C-192369442BB3}" destId="{E9B6472C-FA6C-47A0-9810-2F59E6D058F5}" srcOrd="1" destOrd="0" presId="urn:microsoft.com/office/officeart/2005/8/layout/hierarchy2"/>
    <dgm:cxn modelId="{E8C693DE-FEE1-4961-BF99-EF9835027D0E}" type="presParOf" srcId="{E9B6472C-FA6C-47A0-9810-2F59E6D058F5}" destId="{F6C29C5B-075B-4300-A604-7D86237B91F5}" srcOrd="0" destOrd="0" presId="urn:microsoft.com/office/officeart/2005/8/layout/hierarchy2"/>
    <dgm:cxn modelId="{AADF2259-197F-4206-903C-C663FA3E1080}" type="presParOf" srcId="{F6C29C5B-075B-4300-A604-7D86237B91F5}" destId="{97EFE624-35A0-4993-871E-EB985CA974B5}" srcOrd="0" destOrd="0" presId="urn:microsoft.com/office/officeart/2005/8/layout/hierarchy2"/>
    <dgm:cxn modelId="{425C6E98-F9DC-4B1D-BBEC-D93232F8473D}" type="presParOf" srcId="{E9B6472C-FA6C-47A0-9810-2F59E6D058F5}" destId="{6AA5C3F3-7C16-47BD-9D22-7B278265F180}" srcOrd="1" destOrd="0" presId="urn:microsoft.com/office/officeart/2005/8/layout/hierarchy2"/>
    <dgm:cxn modelId="{CAC18836-9B9D-41AA-84A8-396582BA80BD}" type="presParOf" srcId="{6AA5C3F3-7C16-47BD-9D22-7B278265F180}" destId="{E5CB1F9F-5849-4DD9-94A8-A4F5C4F55A11}" srcOrd="0" destOrd="0" presId="urn:microsoft.com/office/officeart/2005/8/layout/hierarchy2"/>
    <dgm:cxn modelId="{ECC1ED42-DEEC-4ED0-99C6-7EE202ED4B91}" type="presParOf" srcId="{6AA5C3F3-7C16-47BD-9D22-7B278265F180}" destId="{B6FD022B-F0A2-4D3C-89C5-702B5CA0CC67}" srcOrd="1" destOrd="0" presId="urn:microsoft.com/office/officeart/2005/8/layout/hierarchy2"/>
    <dgm:cxn modelId="{C3187DDE-B1D1-4A66-8BDE-30B52A52B8BD}" type="presParOf" srcId="{E9B6472C-FA6C-47A0-9810-2F59E6D058F5}" destId="{8562DF68-119A-4D85-89DA-0288BCECC57E}" srcOrd="2" destOrd="0" presId="urn:microsoft.com/office/officeart/2005/8/layout/hierarchy2"/>
    <dgm:cxn modelId="{3FB58FD9-F44C-474B-A41D-5BBBCEAB7EB6}" type="presParOf" srcId="{8562DF68-119A-4D85-89DA-0288BCECC57E}" destId="{33E138BE-AC84-41F5-AA9B-01D33B1A7FF9}" srcOrd="0" destOrd="0" presId="urn:microsoft.com/office/officeart/2005/8/layout/hierarchy2"/>
    <dgm:cxn modelId="{5C710891-1501-451F-ADD7-947BB5D51C32}" type="presParOf" srcId="{E9B6472C-FA6C-47A0-9810-2F59E6D058F5}" destId="{9ACEFFB7-3791-4D4B-9E6B-01841902CBB5}" srcOrd="3" destOrd="0" presId="urn:microsoft.com/office/officeart/2005/8/layout/hierarchy2"/>
    <dgm:cxn modelId="{F403D206-D6BB-4466-A0DA-030E27DECB98}" type="presParOf" srcId="{9ACEFFB7-3791-4D4B-9E6B-01841902CBB5}" destId="{E476136E-883F-4044-83DB-BB211A878F30}" srcOrd="0" destOrd="0" presId="urn:microsoft.com/office/officeart/2005/8/layout/hierarchy2"/>
    <dgm:cxn modelId="{FE197B5C-67E3-4B88-9C91-333540D9C6BB}" type="presParOf" srcId="{9ACEFFB7-3791-4D4B-9E6B-01841902CBB5}" destId="{50D142A5-F103-4B6E-AC66-546B3D777ABE}" srcOrd="1" destOrd="0" presId="urn:microsoft.com/office/officeart/2005/8/layout/hierarchy2"/>
    <dgm:cxn modelId="{C6C845D4-7877-414E-9F5C-556596425668}" type="presParOf" srcId="{E9B6472C-FA6C-47A0-9810-2F59E6D058F5}" destId="{39C5D618-912E-499A-A2D0-6AD9A467DC07}" srcOrd="4" destOrd="0" presId="urn:microsoft.com/office/officeart/2005/8/layout/hierarchy2"/>
    <dgm:cxn modelId="{85C7E2E9-51B2-4FA0-BB1D-CAB3991EBAD7}" type="presParOf" srcId="{39C5D618-912E-499A-A2D0-6AD9A467DC07}" destId="{41F11861-0869-4279-80D1-5C5699EFB3ED}" srcOrd="0" destOrd="0" presId="urn:microsoft.com/office/officeart/2005/8/layout/hierarchy2"/>
    <dgm:cxn modelId="{C6A8233C-0AD2-4EB8-98D2-763439B70EFB}" type="presParOf" srcId="{E9B6472C-FA6C-47A0-9810-2F59E6D058F5}" destId="{B3D3253F-CA9B-498A-B146-85FA03157D35}" srcOrd="5" destOrd="0" presId="urn:microsoft.com/office/officeart/2005/8/layout/hierarchy2"/>
    <dgm:cxn modelId="{744BF33A-4315-447F-A788-BA20B247870B}" type="presParOf" srcId="{B3D3253F-CA9B-498A-B146-85FA03157D35}" destId="{60FC1047-0DF7-4EC3-8F9A-5526EA46D30C}" srcOrd="0" destOrd="0" presId="urn:microsoft.com/office/officeart/2005/8/layout/hierarchy2"/>
    <dgm:cxn modelId="{910AB517-470C-481D-A7C9-2B7E0CE0D2CC}" type="presParOf" srcId="{B3D3253F-CA9B-498A-B146-85FA03157D35}" destId="{15CE492F-C47D-4757-84D1-AC316CB881E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1F553C-2BBE-5D42-919B-A845E033CBAF}" type="doc">
      <dgm:prSet loTypeId="urn:microsoft.com/office/officeart/2008/layout/LinedList" loCatId="list" qsTypeId="urn:microsoft.com/office/officeart/2005/8/quickstyle/simple4" qsCatId="simple" csTypeId="urn:microsoft.com/office/officeart/2005/8/colors/accent0_1" csCatId="mainScheme" phldr="1"/>
      <dgm:spPr/>
      <dgm:t>
        <a:bodyPr/>
        <a:lstStyle/>
        <a:p>
          <a:endParaRPr lang="en-US"/>
        </a:p>
      </dgm:t>
    </dgm:pt>
    <dgm:pt modelId="{264A0D70-BF86-44B1-A051-390BFF282B87}">
      <dgm:prSet/>
      <dgm:spPr/>
      <dgm:t>
        <a:bodyPr/>
        <a:lstStyle/>
        <a:p>
          <a:r>
            <a:rPr lang="en-US"/>
            <a:t>ĐỢT NẶNG DẦN LÊN</a:t>
          </a:r>
        </a:p>
      </dgm:t>
    </dgm:pt>
    <dgm:pt modelId="{D1C2451E-87E3-4664-AC51-8835F59C4EB9}" type="parTrans" cxnId="{3C42B2A1-0D46-4CC6-8FE6-D0AC95B8921B}">
      <dgm:prSet/>
      <dgm:spPr/>
      <dgm:t>
        <a:bodyPr/>
        <a:lstStyle/>
        <a:p>
          <a:endParaRPr lang="en-US"/>
        </a:p>
      </dgm:t>
    </dgm:pt>
    <dgm:pt modelId="{D161E444-6827-4D52-893D-BBB046A86B8C}" type="sibTrans" cxnId="{3C42B2A1-0D46-4CC6-8FE6-D0AC95B8921B}">
      <dgm:prSet/>
      <dgm:spPr/>
      <dgm:t>
        <a:bodyPr/>
        <a:lstStyle/>
        <a:p>
          <a:endParaRPr lang="en-US"/>
        </a:p>
      </dgm:t>
    </dgm:pt>
    <dgm:pt modelId="{06410515-B182-4B0F-A7C8-5B87FDBC63A2}">
      <dgm:prSet/>
      <dgm:spPr/>
      <dgm:t>
        <a:bodyPr/>
        <a:lstStyle/>
        <a:p>
          <a:r>
            <a:rPr lang="en-US"/>
            <a:t>HO (VỀ ĐÊM)</a:t>
          </a:r>
        </a:p>
      </dgm:t>
    </dgm:pt>
    <dgm:pt modelId="{41FFF1BE-D6FE-4E24-AA50-A0E07DFFF2F6}" type="parTrans" cxnId="{C61F40BC-725B-4999-98CF-E3B5D0F20A2F}">
      <dgm:prSet/>
      <dgm:spPr/>
      <dgm:t>
        <a:bodyPr/>
        <a:lstStyle/>
        <a:p>
          <a:endParaRPr lang="en-US"/>
        </a:p>
      </dgm:t>
    </dgm:pt>
    <dgm:pt modelId="{FD67CF32-B72E-41B1-A9E1-A06BAC2FD9F7}" type="sibTrans" cxnId="{C61F40BC-725B-4999-98CF-E3B5D0F20A2F}">
      <dgm:prSet/>
      <dgm:spPr/>
      <dgm:t>
        <a:bodyPr/>
        <a:lstStyle/>
        <a:p>
          <a:endParaRPr lang="en-US"/>
        </a:p>
      </dgm:t>
    </dgm:pt>
    <dgm:pt modelId="{7383071F-B467-4E1A-BEB2-CC5FC525BA83}">
      <dgm:prSet/>
      <dgm:spPr/>
      <dgm:t>
        <a:bodyPr/>
        <a:lstStyle/>
        <a:p>
          <a:r>
            <a:rPr lang="en-US"/>
            <a:t>KHÒ KHÈ</a:t>
          </a:r>
        </a:p>
      </dgm:t>
    </dgm:pt>
    <dgm:pt modelId="{24CFD9EE-FD75-4E80-B86C-DA119E87828B}" type="parTrans" cxnId="{24674982-3827-4676-9F8B-8C8993B6644C}">
      <dgm:prSet/>
      <dgm:spPr/>
      <dgm:t>
        <a:bodyPr/>
        <a:lstStyle/>
        <a:p>
          <a:endParaRPr lang="en-US"/>
        </a:p>
      </dgm:t>
    </dgm:pt>
    <dgm:pt modelId="{B295A181-555E-4871-AC12-433E704F5E45}" type="sibTrans" cxnId="{24674982-3827-4676-9F8B-8C8993B6644C}">
      <dgm:prSet/>
      <dgm:spPr/>
      <dgm:t>
        <a:bodyPr/>
        <a:lstStyle/>
        <a:p>
          <a:endParaRPr lang="en-US"/>
        </a:p>
      </dgm:t>
    </dgm:pt>
    <dgm:pt modelId="{34BAF1CE-B04C-47D9-9EE5-D22FED993079}">
      <dgm:prSet/>
      <dgm:spPr/>
      <dgm:t>
        <a:bodyPr/>
        <a:lstStyle/>
        <a:p>
          <a:r>
            <a:rPr lang="en-US"/>
            <a:t>KO VẬN ĐỘNG, BIẾNG ĂN </a:t>
          </a:r>
          <a:r>
            <a:rPr lang="en-US">
              <a:solidFill>
                <a:srgbClr val="00B050"/>
              </a:solidFill>
            </a:rPr>
            <a:t>[do khó thở]</a:t>
          </a:r>
        </a:p>
      </dgm:t>
    </dgm:pt>
    <dgm:pt modelId="{7E22CC01-E4D3-4E03-9039-225A0C70C849}" type="parTrans" cxnId="{27251F35-AF4A-442B-B55B-B3C599636134}">
      <dgm:prSet/>
      <dgm:spPr/>
      <dgm:t>
        <a:bodyPr/>
        <a:lstStyle/>
        <a:p>
          <a:endParaRPr lang="en-US"/>
        </a:p>
      </dgm:t>
    </dgm:pt>
    <dgm:pt modelId="{4032F331-ED3C-489D-8178-F0DA10C709BA}" type="sibTrans" cxnId="{27251F35-AF4A-442B-B55B-B3C599636134}">
      <dgm:prSet/>
      <dgm:spPr/>
      <dgm:t>
        <a:bodyPr/>
        <a:lstStyle/>
        <a:p>
          <a:endParaRPr lang="en-US"/>
        </a:p>
      </dgm:t>
    </dgm:pt>
    <dgm:pt modelId="{83DFAC86-E035-4921-9272-960B4DC67100}">
      <dgm:prSet/>
      <dgm:spPr/>
      <dgm:t>
        <a:bodyPr/>
        <a:lstStyle/>
        <a:p>
          <a:r>
            <a:rPr lang="en-US"/>
            <a:t>KHÓ THỞ</a:t>
          </a:r>
        </a:p>
      </dgm:t>
    </dgm:pt>
    <dgm:pt modelId="{FA9F63F7-E313-4538-9A17-ACBB82888A45}" type="parTrans" cxnId="{D8C6BBC1-E7A5-4C99-9035-B4BEE87AA04D}">
      <dgm:prSet/>
      <dgm:spPr/>
      <dgm:t>
        <a:bodyPr/>
        <a:lstStyle/>
        <a:p>
          <a:endParaRPr lang="en-US"/>
        </a:p>
      </dgm:t>
    </dgm:pt>
    <dgm:pt modelId="{D809E697-CD7C-4862-B8A9-2FC481A00D89}" type="sibTrans" cxnId="{D8C6BBC1-E7A5-4C99-9035-B4BEE87AA04D}">
      <dgm:prSet/>
      <dgm:spPr/>
      <dgm:t>
        <a:bodyPr/>
        <a:lstStyle/>
        <a:p>
          <a:endParaRPr lang="en-US"/>
        </a:p>
      </dgm:t>
    </dgm:pt>
    <dgm:pt modelId="{75917883-17B4-42FE-84FB-228CFE3E5FAF}" type="pres">
      <dgm:prSet presAssocID="{081F553C-2BBE-5D42-919B-A845E033CBAF}" presName="vert0" presStyleCnt="0">
        <dgm:presLayoutVars>
          <dgm:dir/>
          <dgm:animOne val="branch"/>
          <dgm:animLvl val="lvl"/>
        </dgm:presLayoutVars>
      </dgm:prSet>
      <dgm:spPr/>
    </dgm:pt>
    <dgm:pt modelId="{239360F4-6AC9-4532-83E7-F022F5633E5E}" type="pres">
      <dgm:prSet presAssocID="{264A0D70-BF86-44B1-A051-390BFF282B87}" presName="thickLine" presStyleLbl="alignNode1" presStyleIdx="0" presStyleCnt="1"/>
      <dgm:spPr/>
    </dgm:pt>
    <dgm:pt modelId="{E05DDA42-3957-47C4-B560-232CC12B72AF}" type="pres">
      <dgm:prSet presAssocID="{264A0D70-BF86-44B1-A051-390BFF282B87}" presName="horz1" presStyleCnt="0"/>
      <dgm:spPr/>
    </dgm:pt>
    <dgm:pt modelId="{D30C25C4-74EA-4B50-BB58-7BE29F7459D2}" type="pres">
      <dgm:prSet presAssocID="{264A0D70-BF86-44B1-A051-390BFF282B87}" presName="tx1" presStyleLbl="revTx" presStyleIdx="0" presStyleCnt="5"/>
      <dgm:spPr/>
    </dgm:pt>
    <dgm:pt modelId="{CEE0113C-194D-432E-8C00-EF5FCEE6C512}" type="pres">
      <dgm:prSet presAssocID="{264A0D70-BF86-44B1-A051-390BFF282B87}" presName="vert1" presStyleCnt="0"/>
      <dgm:spPr/>
    </dgm:pt>
    <dgm:pt modelId="{31DEC015-B4D4-4A41-BA87-53AB46A6CF86}" type="pres">
      <dgm:prSet presAssocID="{06410515-B182-4B0F-A7C8-5B87FDBC63A2}" presName="vertSpace2a" presStyleCnt="0"/>
      <dgm:spPr/>
    </dgm:pt>
    <dgm:pt modelId="{52199C3E-FA0C-49BF-989A-EF9B145817D7}" type="pres">
      <dgm:prSet presAssocID="{06410515-B182-4B0F-A7C8-5B87FDBC63A2}" presName="horz2" presStyleCnt="0"/>
      <dgm:spPr/>
    </dgm:pt>
    <dgm:pt modelId="{9886BC66-7A60-4561-87D7-EA65027F01F7}" type="pres">
      <dgm:prSet presAssocID="{06410515-B182-4B0F-A7C8-5B87FDBC63A2}" presName="horzSpace2" presStyleCnt="0"/>
      <dgm:spPr/>
    </dgm:pt>
    <dgm:pt modelId="{BB270CAC-FFA0-4F30-9408-F68743C578F2}" type="pres">
      <dgm:prSet presAssocID="{06410515-B182-4B0F-A7C8-5B87FDBC63A2}" presName="tx2" presStyleLbl="revTx" presStyleIdx="1" presStyleCnt="5"/>
      <dgm:spPr/>
    </dgm:pt>
    <dgm:pt modelId="{9424E742-6F78-42A6-A40F-13AEE14F4B97}" type="pres">
      <dgm:prSet presAssocID="{06410515-B182-4B0F-A7C8-5B87FDBC63A2}" presName="vert2" presStyleCnt="0"/>
      <dgm:spPr/>
    </dgm:pt>
    <dgm:pt modelId="{954145CB-4531-4C60-AA84-A2D6BD759725}" type="pres">
      <dgm:prSet presAssocID="{06410515-B182-4B0F-A7C8-5B87FDBC63A2}" presName="thinLine2b" presStyleLbl="callout" presStyleIdx="0" presStyleCnt="4"/>
      <dgm:spPr/>
    </dgm:pt>
    <dgm:pt modelId="{125CA144-3239-40EA-842D-0A41614A25ED}" type="pres">
      <dgm:prSet presAssocID="{06410515-B182-4B0F-A7C8-5B87FDBC63A2}" presName="vertSpace2b" presStyleCnt="0"/>
      <dgm:spPr/>
    </dgm:pt>
    <dgm:pt modelId="{ADCE086B-9488-4321-A494-34F2E06E2BB1}" type="pres">
      <dgm:prSet presAssocID="{7383071F-B467-4E1A-BEB2-CC5FC525BA83}" presName="horz2" presStyleCnt="0"/>
      <dgm:spPr/>
    </dgm:pt>
    <dgm:pt modelId="{8422139A-6D8B-4CAB-B446-DC13A0AF8C81}" type="pres">
      <dgm:prSet presAssocID="{7383071F-B467-4E1A-BEB2-CC5FC525BA83}" presName="horzSpace2" presStyleCnt="0"/>
      <dgm:spPr/>
    </dgm:pt>
    <dgm:pt modelId="{68BD4E0C-C0A1-4E52-9FD4-8AD771EBF78A}" type="pres">
      <dgm:prSet presAssocID="{7383071F-B467-4E1A-BEB2-CC5FC525BA83}" presName="tx2" presStyleLbl="revTx" presStyleIdx="2" presStyleCnt="5"/>
      <dgm:spPr/>
    </dgm:pt>
    <dgm:pt modelId="{D643552A-6376-4835-9DDB-4723B57B2EAA}" type="pres">
      <dgm:prSet presAssocID="{7383071F-B467-4E1A-BEB2-CC5FC525BA83}" presName="vert2" presStyleCnt="0"/>
      <dgm:spPr/>
    </dgm:pt>
    <dgm:pt modelId="{93EBCA23-6999-4105-90D3-46559BBEC112}" type="pres">
      <dgm:prSet presAssocID="{7383071F-B467-4E1A-BEB2-CC5FC525BA83}" presName="thinLine2b" presStyleLbl="callout" presStyleIdx="1" presStyleCnt="4"/>
      <dgm:spPr/>
    </dgm:pt>
    <dgm:pt modelId="{77193A01-4C87-4488-B378-07781E758A7D}" type="pres">
      <dgm:prSet presAssocID="{7383071F-B467-4E1A-BEB2-CC5FC525BA83}" presName="vertSpace2b" presStyleCnt="0"/>
      <dgm:spPr/>
    </dgm:pt>
    <dgm:pt modelId="{135EF59A-601C-46F6-9111-BCD5EEC2F343}" type="pres">
      <dgm:prSet presAssocID="{34BAF1CE-B04C-47D9-9EE5-D22FED993079}" presName="horz2" presStyleCnt="0"/>
      <dgm:spPr/>
    </dgm:pt>
    <dgm:pt modelId="{9953059F-04A3-47F1-9931-8A8569CE288A}" type="pres">
      <dgm:prSet presAssocID="{34BAF1CE-B04C-47D9-9EE5-D22FED993079}" presName="horzSpace2" presStyleCnt="0"/>
      <dgm:spPr/>
    </dgm:pt>
    <dgm:pt modelId="{BCF9284F-28D3-4748-98D5-F6C0626FD967}" type="pres">
      <dgm:prSet presAssocID="{34BAF1CE-B04C-47D9-9EE5-D22FED993079}" presName="tx2" presStyleLbl="revTx" presStyleIdx="3" presStyleCnt="5"/>
      <dgm:spPr/>
    </dgm:pt>
    <dgm:pt modelId="{5D39A7ED-9C33-41C8-8911-6ABB37975D77}" type="pres">
      <dgm:prSet presAssocID="{34BAF1CE-B04C-47D9-9EE5-D22FED993079}" presName="vert2" presStyleCnt="0"/>
      <dgm:spPr/>
    </dgm:pt>
    <dgm:pt modelId="{7F594532-7D14-458A-AD63-6600956E4600}" type="pres">
      <dgm:prSet presAssocID="{34BAF1CE-B04C-47D9-9EE5-D22FED993079}" presName="thinLine2b" presStyleLbl="callout" presStyleIdx="2" presStyleCnt="4"/>
      <dgm:spPr/>
    </dgm:pt>
    <dgm:pt modelId="{8AC6E003-3D3C-4DC8-BBCA-4DD3293C20C1}" type="pres">
      <dgm:prSet presAssocID="{34BAF1CE-B04C-47D9-9EE5-D22FED993079}" presName="vertSpace2b" presStyleCnt="0"/>
      <dgm:spPr/>
    </dgm:pt>
    <dgm:pt modelId="{30B7C57D-72DB-4A25-88C2-ED4DAF2C7FB9}" type="pres">
      <dgm:prSet presAssocID="{83DFAC86-E035-4921-9272-960B4DC67100}" presName="horz2" presStyleCnt="0"/>
      <dgm:spPr/>
    </dgm:pt>
    <dgm:pt modelId="{1FFA2D46-4F38-4CEE-8FDA-D63ABA14B250}" type="pres">
      <dgm:prSet presAssocID="{83DFAC86-E035-4921-9272-960B4DC67100}" presName="horzSpace2" presStyleCnt="0"/>
      <dgm:spPr/>
    </dgm:pt>
    <dgm:pt modelId="{20DD6703-30C2-48E5-B76E-62C47F9FF047}" type="pres">
      <dgm:prSet presAssocID="{83DFAC86-E035-4921-9272-960B4DC67100}" presName="tx2" presStyleLbl="revTx" presStyleIdx="4" presStyleCnt="5"/>
      <dgm:spPr/>
    </dgm:pt>
    <dgm:pt modelId="{1B5306FC-7110-4B86-A2A4-273A0E6076CB}" type="pres">
      <dgm:prSet presAssocID="{83DFAC86-E035-4921-9272-960B4DC67100}" presName="vert2" presStyleCnt="0"/>
      <dgm:spPr/>
    </dgm:pt>
    <dgm:pt modelId="{71E744FB-B03C-49E7-8306-581FF73AF123}" type="pres">
      <dgm:prSet presAssocID="{83DFAC86-E035-4921-9272-960B4DC67100}" presName="thinLine2b" presStyleLbl="callout" presStyleIdx="3" presStyleCnt="4"/>
      <dgm:spPr/>
    </dgm:pt>
    <dgm:pt modelId="{535A28D3-F03D-4BCC-930D-1A609EA35C75}" type="pres">
      <dgm:prSet presAssocID="{83DFAC86-E035-4921-9272-960B4DC67100}" presName="vertSpace2b" presStyleCnt="0"/>
      <dgm:spPr/>
    </dgm:pt>
  </dgm:ptLst>
  <dgm:cxnLst>
    <dgm:cxn modelId="{CEF38721-082D-4AD4-B8DB-76596A46821D}" type="presOf" srcId="{83DFAC86-E035-4921-9272-960B4DC67100}" destId="{20DD6703-30C2-48E5-B76E-62C47F9FF047}" srcOrd="0" destOrd="0" presId="urn:microsoft.com/office/officeart/2008/layout/LinedList"/>
    <dgm:cxn modelId="{27251F35-AF4A-442B-B55B-B3C599636134}" srcId="{264A0D70-BF86-44B1-A051-390BFF282B87}" destId="{34BAF1CE-B04C-47D9-9EE5-D22FED993079}" srcOrd="2" destOrd="0" parTransId="{7E22CC01-E4D3-4E03-9039-225A0C70C849}" sibTransId="{4032F331-ED3C-489D-8178-F0DA10C709BA}"/>
    <dgm:cxn modelId="{58CA923B-1F63-4A7F-BC3C-D8992A01C54B}" type="presOf" srcId="{34BAF1CE-B04C-47D9-9EE5-D22FED993079}" destId="{BCF9284F-28D3-4748-98D5-F6C0626FD967}" srcOrd="0" destOrd="0" presId="urn:microsoft.com/office/officeart/2008/layout/LinedList"/>
    <dgm:cxn modelId="{08EE6073-7DA9-4100-B23A-6DEFFE419715}" type="presOf" srcId="{7383071F-B467-4E1A-BEB2-CC5FC525BA83}" destId="{68BD4E0C-C0A1-4E52-9FD4-8AD771EBF78A}" srcOrd="0" destOrd="0" presId="urn:microsoft.com/office/officeart/2008/layout/LinedList"/>
    <dgm:cxn modelId="{24674982-3827-4676-9F8B-8C8993B6644C}" srcId="{264A0D70-BF86-44B1-A051-390BFF282B87}" destId="{7383071F-B467-4E1A-BEB2-CC5FC525BA83}" srcOrd="1" destOrd="0" parTransId="{24CFD9EE-FD75-4E80-B86C-DA119E87828B}" sibTransId="{B295A181-555E-4871-AC12-433E704F5E45}"/>
    <dgm:cxn modelId="{A1542B9D-ADC5-4049-95E3-3F2F5E64B983}" type="presOf" srcId="{06410515-B182-4B0F-A7C8-5B87FDBC63A2}" destId="{BB270CAC-FFA0-4F30-9408-F68743C578F2}" srcOrd="0" destOrd="0" presId="urn:microsoft.com/office/officeart/2008/layout/LinedList"/>
    <dgm:cxn modelId="{3C42B2A1-0D46-4CC6-8FE6-D0AC95B8921B}" srcId="{081F553C-2BBE-5D42-919B-A845E033CBAF}" destId="{264A0D70-BF86-44B1-A051-390BFF282B87}" srcOrd="0" destOrd="0" parTransId="{D1C2451E-87E3-4664-AC51-8835F59C4EB9}" sibTransId="{D161E444-6827-4D52-893D-BBB046A86B8C}"/>
    <dgm:cxn modelId="{4B90E4AB-9214-40AB-8919-E5F05F514DD1}" type="presOf" srcId="{081F553C-2BBE-5D42-919B-A845E033CBAF}" destId="{75917883-17B4-42FE-84FB-228CFE3E5FAF}" srcOrd="0" destOrd="0" presId="urn:microsoft.com/office/officeart/2008/layout/LinedList"/>
    <dgm:cxn modelId="{215BCFB0-00C2-4013-90AF-839FFCA07022}" type="presOf" srcId="{264A0D70-BF86-44B1-A051-390BFF282B87}" destId="{D30C25C4-74EA-4B50-BB58-7BE29F7459D2}" srcOrd="0" destOrd="0" presId="urn:microsoft.com/office/officeart/2008/layout/LinedList"/>
    <dgm:cxn modelId="{C61F40BC-725B-4999-98CF-E3B5D0F20A2F}" srcId="{264A0D70-BF86-44B1-A051-390BFF282B87}" destId="{06410515-B182-4B0F-A7C8-5B87FDBC63A2}" srcOrd="0" destOrd="0" parTransId="{41FFF1BE-D6FE-4E24-AA50-A0E07DFFF2F6}" sibTransId="{FD67CF32-B72E-41B1-A9E1-A06BAC2FD9F7}"/>
    <dgm:cxn modelId="{D8C6BBC1-E7A5-4C99-9035-B4BEE87AA04D}" srcId="{264A0D70-BF86-44B1-A051-390BFF282B87}" destId="{83DFAC86-E035-4921-9272-960B4DC67100}" srcOrd="3" destOrd="0" parTransId="{FA9F63F7-E313-4538-9A17-ACBB82888A45}" sibTransId="{D809E697-CD7C-4862-B8A9-2FC481A00D89}"/>
    <dgm:cxn modelId="{496858B1-5F39-4688-965A-F040D1E1BEBD}" type="presParOf" srcId="{75917883-17B4-42FE-84FB-228CFE3E5FAF}" destId="{239360F4-6AC9-4532-83E7-F022F5633E5E}" srcOrd="0" destOrd="0" presId="urn:microsoft.com/office/officeart/2008/layout/LinedList"/>
    <dgm:cxn modelId="{A933CF91-1C6F-469D-BCE9-A8072B9434D5}" type="presParOf" srcId="{75917883-17B4-42FE-84FB-228CFE3E5FAF}" destId="{E05DDA42-3957-47C4-B560-232CC12B72AF}" srcOrd="1" destOrd="0" presId="urn:microsoft.com/office/officeart/2008/layout/LinedList"/>
    <dgm:cxn modelId="{9FE1EA11-0DD6-40AC-8C5A-366D8AD051B4}" type="presParOf" srcId="{E05DDA42-3957-47C4-B560-232CC12B72AF}" destId="{D30C25C4-74EA-4B50-BB58-7BE29F7459D2}" srcOrd="0" destOrd="0" presId="urn:microsoft.com/office/officeart/2008/layout/LinedList"/>
    <dgm:cxn modelId="{847EFAD4-A4C2-4516-A9B9-C15BED997483}" type="presParOf" srcId="{E05DDA42-3957-47C4-B560-232CC12B72AF}" destId="{CEE0113C-194D-432E-8C00-EF5FCEE6C512}" srcOrd="1" destOrd="0" presId="urn:microsoft.com/office/officeart/2008/layout/LinedList"/>
    <dgm:cxn modelId="{7B177583-A7A7-4C07-810E-A8B504C263DA}" type="presParOf" srcId="{CEE0113C-194D-432E-8C00-EF5FCEE6C512}" destId="{31DEC015-B4D4-4A41-BA87-53AB46A6CF86}" srcOrd="0" destOrd="0" presId="urn:microsoft.com/office/officeart/2008/layout/LinedList"/>
    <dgm:cxn modelId="{43BDE19F-A440-4138-87D4-E5F59A3686F5}" type="presParOf" srcId="{CEE0113C-194D-432E-8C00-EF5FCEE6C512}" destId="{52199C3E-FA0C-49BF-989A-EF9B145817D7}" srcOrd="1" destOrd="0" presId="urn:microsoft.com/office/officeart/2008/layout/LinedList"/>
    <dgm:cxn modelId="{23BD5CF3-C1B8-49BD-8394-CE38B0EAE971}" type="presParOf" srcId="{52199C3E-FA0C-49BF-989A-EF9B145817D7}" destId="{9886BC66-7A60-4561-87D7-EA65027F01F7}" srcOrd="0" destOrd="0" presId="urn:microsoft.com/office/officeart/2008/layout/LinedList"/>
    <dgm:cxn modelId="{6AE1003E-7798-4601-AA70-B4F91F0C226F}" type="presParOf" srcId="{52199C3E-FA0C-49BF-989A-EF9B145817D7}" destId="{BB270CAC-FFA0-4F30-9408-F68743C578F2}" srcOrd="1" destOrd="0" presId="urn:microsoft.com/office/officeart/2008/layout/LinedList"/>
    <dgm:cxn modelId="{93032F76-7F1D-4901-9DD5-F13C91417803}" type="presParOf" srcId="{52199C3E-FA0C-49BF-989A-EF9B145817D7}" destId="{9424E742-6F78-42A6-A40F-13AEE14F4B97}" srcOrd="2" destOrd="0" presId="urn:microsoft.com/office/officeart/2008/layout/LinedList"/>
    <dgm:cxn modelId="{291B7FFA-4503-4733-8452-238750BC87AF}" type="presParOf" srcId="{CEE0113C-194D-432E-8C00-EF5FCEE6C512}" destId="{954145CB-4531-4C60-AA84-A2D6BD759725}" srcOrd="2" destOrd="0" presId="urn:microsoft.com/office/officeart/2008/layout/LinedList"/>
    <dgm:cxn modelId="{685BA965-4525-41E2-B801-993DA31F71BB}" type="presParOf" srcId="{CEE0113C-194D-432E-8C00-EF5FCEE6C512}" destId="{125CA144-3239-40EA-842D-0A41614A25ED}" srcOrd="3" destOrd="0" presId="urn:microsoft.com/office/officeart/2008/layout/LinedList"/>
    <dgm:cxn modelId="{A639C6F1-9561-495D-AFB1-43EC4980D931}" type="presParOf" srcId="{CEE0113C-194D-432E-8C00-EF5FCEE6C512}" destId="{ADCE086B-9488-4321-A494-34F2E06E2BB1}" srcOrd="4" destOrd="0" presId="urn:microsoft.com/office/officeart/2008/layout/LinedList"/>
    <dgm:cxn modelId="{3ECF24BA-FEFC-4AEF-91A2-0BC2B1BF702E}" type="presParOf" srcId="{ADCE086B-9488-4321-A494-34F2E06E2BB1}" destId="{8422139A-6D8B-4CAB-B446-DC13A0AF8C81}" srcOrd="0" destOrd="0" presId="urn:microsoft.com/office/officeart/2008/layout/LinedList"/>
    <dgm:cxn modelId="{8915624C-D3D1-41BA-9178-623F705CAB2C}" type="presParOf" srcId="{ADCE086B-9488-4321-A494-34F2E06E2BB1}" destId="{68BD4E0C-C0A1-4E52-9FD4-8AD771EBF78A}" srcOrd="1" destOrd="0" presId="urn:microsoft.com/office/officeart/2008/layout/LinedList"/>
    <dgm:cxn modelId="{30203990-D9FF-46EC-82C5-3B071EC05C5D}" type="presParOf" srcId="{ADCE086B-9488-4321-A494-34F2E06E2BB1}" destId="{D643552A-6376-4835-9DDB-4723B57B2EAA}" srcOrd="2" destOrd="0" presId="urn:microsoft.com/office/officeart/2008/layout/LinedList"/>
    <dgm:cxn modelId="{5397F500-EB7E-46C7-9F00-7A9E25917B6D}" type="presParOf" srcId="{CEE0113C-194D-432E-8C00-EF5FCEE6C512}" destId="{93EBCA23-6999-4105-90D3-46559BBEC112}" srcOrd="5" destOrd="0" presId="urn:microsoft.com/office/officeart/2008/layout/LinedList"/>
    <dgm:cxn modelId="{3B3EEF38-899D-46A7-AD2A-AAC056F53361}" type="presParOf" srcId="{CEE0113C-194D-432E-8C00-EF5FCEE6C512}" destId="{77193A01-4C87-4488-B378-07781E758A7D}" srcOrd="6" destOrd="0" presId="urn:microsoft.com/office/officeart/2008/layout/LinedList"/>
    <dgm:cxn modelId="{70736C14-828C-4928-A700-818E635080C9}" type="presParOf" srcId="{CEE0113C-194D-432E-8C00-EF5FCEE6C512}" destId="{135EF59A-601C-46F6-9111-BCD5EEC2F343}" srcOrd="7" destOrd="0" presId="urn:microsoft.com/office/officeart/2008/layout/LinedList"/>
    <dgm:cxn modelId="{54502E2F-4BBD-4903-99E7-73D7F84E5EA6}" type="presParOf" srcId="{135EF59A-601C-46F6-9111-BCD5EEC2F343}" destId="{9953059F-04A3-47F1-9931-8A8569CE288A}" srcOrd="0" destOrd="0" presId="urn:microsoft.com/office/officeart/2008/layout/LinedList"/>
    <dgm:cxn modelId="{4A08594C-D1A8-42DE-AB6F-8925CA86FFF7}" type="presParOf" srcId="{135EF59A-601C-46F6-9111-BCD5EEC2F343}" destId="{BCF9284F-28D3-4748-98D5-F6C0626FD967}" srcOrd="1" destOrd="0" presId="urn:microsoft.com/office/officeart/2008/layout/LinedList"/>
    <dgm:cxn modelId="{C61E8459-AFDA-45A2-AABC-407666AAD06E}" type="presParOf" srcId="{135EF59A-601C-46F6-9111-BCD5EEC2F343}" destId="{5D39A7ED-9C33-41C8-8911-6ABB37975D77}" srcOrd="2" destOrd="0" presId="urn:microsoft.com/office/officeart/2008/layout/LinedList"/>
    <dgm:cxn modelId="{B1B0058B-825A-49CE-BA76-004C10F36179}" type="presParOf" srcId="{CEE0113C-194D-432E-8C00-EF5FCEE6C512}" destId="{7F594532-7D14-458A-AD63-6600956E4600}" srcOrd="8" destOrd="0" presId="urn:microsoft.com/office/officeart/2008/layout/LinedList"/>
    <dgm:cxn modelId="{CA62C81A-117D-4573-AE2A-A197C3A31D2B}" type="presParOf" srcId="{CEE0113C-194D-432E-8C00-EF5FCEE6C512}" destId="{8AC6E003-3D3C-4DC8-BBCA-4DD3293C20C1}" srcOrd="9" destOrd="0" presId="urn:microsoft.com/office/officeart/2008/layout/LinedList"/>
    <dgm:cxn modelId="{AB11919B-41D0-48D3-A5AF-F8715E770CCA}" type="presParOf" srcId="{CEE0113C-194D-432E-8C00-EF5FCEE6C512}" destId="{30B7C57D-72DB-4A25-88C2-ED4DAF2C7FB9}" srcOrd="10" destOrd="0" presId="urn:microsoft.com/office/officeart/2008/layout/LinedList"/>
    <dgm:cxn modelId="{B615B754-7D23-4983-B26E-550805766B7A}" type="presParOf" srcId="{30B7C57D-72DB-4A25-88C2-ED4DAF2C7FB9}" destId="{1FFA2D46-4F38-4CEE-8FDA-D63ABA14B250}" srcOrd="0" destOrd="0" presId="urn:microsoft.com/office/officeart/2008/layout/LinedList"/>
    <dgm:cxn modelId="{2EC86AE6-DBB2-4DF4-B547-2F8343F86759}" type="presParOf" srcId="{30B7C57D-72DB-4A25-88C2-ED4DAF2C7FB9}" destId="{20DD6703-30C2-48E5-B76E-62C47F9FF047}" srcOrd="1" destOrd="0" presId="urn:microsoft.com/office/officeart/2008/layout/LinedList"/>
    <dgm:cxn modelId="{D90C7C9B-5EB0-4671-96B1-A90F135A09C7}" type="presParOf" srcId="{30B7C57D-72DB-4A25-88C2-ED4DAF2C7FB9}" destId="{1B5306FC-7110-4B86-A2A4-273A0E6076CB}" srcOrd="2" destOrd="0" presId="urn:microsoft.com/office/officeart/2008/layout/LinedList"/>
    <dgm:cxn modelId="{5254398A-0DC1-41B2-B06D-EEECFE5E2849}" type="presParOf" srcId="{CEE0113C-194D-432E-8C00-EF5FCEE6C512}" destId="{71E744FB-B03C-49E7-8306-581FF73AF123}" srcOrd="11" destOrd="0" presId="urn:microsoft.com/office/officeart/2008/layout/LinedList"/>
    <dgm:cxn modelId="{5FA9FC60-1029-4FBD-AB5C-C6F1BEA2B70B}" type="presParOf" srcId="{CEE0113C-194D-432E-8C00-EF5FCEE6C512}" destId="{535A28D3-F03D-4BCC-930D-1A609EA35C75}"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47578FC-DE6D-491A-99E0-0A06545739B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FFBEC2-101A-4593-A52D-7FC4CB7F94F5}">
      <dgm:prSet phldrT="[Text]"/>
      <dgm:spPr/>
      <dgm:t>
        <a:bodyPr/>
        <a:lstStyle/>
        <a:p>
          <a:r>
            <a:rPr lang="vi-VN">
              <a:latin typeface="cambria" panose="02040503050406030204" pitchFamily="18" charset="0"/>
              <a:ea typeface="cambria" panose="02040503050406030204" pitchFamily="18" charset="0"/>
            </a:rPr>
            <a:t>Tr/c nặng dần lên của khò khè, khó thở, nặng ngực trên bn đã được chẩn đoán hen; </a:t>
          </a:r>
          <a:r>
            <a:rPr lang="vi-VN" b="1" i="1" u="sng">
              <a:latin typeface="cambria" panose="02040503050406030204" pitchFamily="18" charset="0"/>
              <a:ea typeface="cambria" panose="02040503050406030204" pitchFamily="18" charset="0"/>
            </a:rPr>
            <a:t>đôi khi có thể đây là cơn hen đầu tiên</a:t>
          </a:r>
          <a:endParaRPr lang="en-US" b="1" i="1" u="sng">
            <a:latin typeface="cambria" panose="02040503050406030204" pitchFamily="18" charset="0"/>
            <a:ea typeface="cambria" panose="02040503050406030204" pitchFamily="18" charset="0"/>
          </a:endParaRPr>
        </a:p>
      </dgm:t>
    </dgm:pt>
    <dgm:pt modelId="{67616D0E-87D0-4A1C-87DC-BDDA73B90F94}" type="parTrans" cxnId="{FAFF58CB-6D85-4999-B061-42DFA4B888D2}">
      <dgm:prSet/>
      <dgm:spPr/>
      <dgm:t>
        <a:bodyPr/>
        <a:lstStyle/>
        <a:p>
          <a:endParaRPr lang="en-US"/>
        </a:p>
      </dgm:t>
    </dgm:pt>
    <dgm:pt modelId="{5129D23F-5023-4525-8F47-D6A280467F8B}" type="sibTrans" cxnId="{FAFF58CB-6D85-4999-B061-42DFA4B888D2}">
      <dgm:prSet/>
      <dgm:spPr/>
      <dgm:t>
        <a:bodyPr/>
        <a:lstStyle/>
        <a:p>
          <a:endParaRPr lang="en-US"/>
        </a:p>
      </dgm:t>
    </dgm:pt>
    <dgm:pt modelId="{2AE19D55-1571-46F0-9108-24FB80A79E1B}">
      <dgm:prSet/>
      <dgm:spPr/>
      <dgm:t>
        <a:bodyPr/>
        <a:lstStyle/>
        <a:p>
          <a:r>
            <a:rPr lang="vi-VN">
              <a:latin typeface="cambria" panose="02040503050406030204" pitchFamily="18" charset="0"/>
              <a:ea typeface="cambria" panose="02040503050406030204" pitchFamily="18" charset="0"/>
            </a:rPr>
            <a:t>Cơn hen cấp có thể xảy ra ngay cả khi bệnh nhân đang điều trị dự phòng hen.</a:t>
          </a:r>
          <a:endParaRPr lang="en-US">
            <a:latin typeface="cambria" panose="02040503050406030204" pitchFamily="18" charset="0"/>
            <a:ea typeface="cambria" panose="02040503050406030204" pitchFamily="18" charset="0"/>
          </a:endParaRPr>
        </a:p>
      </dgm:t>
    </dgm:pt>
    <dgm:pt modelId="{0DD1696C-76FE-45D9-947F-C64A06139093}" type="parTrans" cxnId="{42AA99F2-4B3D-49E3-AADC-DD1CCCF2FA53}">
      <dgm:prSet/>
      <dgm:spPr/>
      <dgm:t>
        <a:bodyPr/>
        <a:lstStyle/>
        <a:p>
          <a:endParaRPr lang="en-US"/>
        </a:p>
      </dgm:t>
    </dgm:pt>
    <dgm:pt modelId="{410EB834-4CC2-4F69-959A-4D77E770C5ED}" type="sibTrans" cxnId="{42AA99F2-4B3D-49E3-AADC-DD1CCCF2FA53}">
      <dgm:prSet/>
      <dgm:spPr/>
      <dgm:t>
        <a:bodyPr/>
        <a:lstStyle/>
        <a:p>
          <a:endParaRPr lang="en-US"/>
        </a:p>
      </dgm:t>
    </dgm:pt>
    <dgm:pt modelId="{416458C2-7FF3-48F7-9B29-267811F8E085}" type="pres">
      <dgm:prSet presAssocID="{147578FC-DE6D-491A-99E0-0A06545739B2}" presName="linear" presStyleCnt="0">
        <dgm:presLayoutVars>
          <dgm:animLvl val="lvl"/>
          <dgm:resizeHandles val="exact"/>
        </dgm:presLayoutVars>
      </dgm:prSet>
      <dgm:spPr/>
    </dgm:pt>
    <dgm:pt modelId="{DB0879E2-EE83-4D96-A961-78A6B0BE5A6A}" type="pres">
      <dgm:prSet presAssocID="{0EFFBEC2-101A-4593-A52D-7FC4CB7F94F5}" presName="parentText" presStyleLbl="node1" presStyleIdx="0" presStyleCnt="2">
        <dgm:presLayoutVars>
          <dgm:chMax val="0"/>
          <dgm:bulletEnabled val="1"/>
        </dgm:presLayoutVars>
      </dgm:prSet>
      <dgm:spPr/>
    </dgm:pt>
    <dgm:pt modelId="{4A8DE9AD-07DE-4789-A042-A162FE419D8A}" type="pres">
      <dgm:prSet presAssocID="{5129D23F-5023-4525-8F47-D6A280467F8B}" presName="spacer" presStyleCnt="0"/>
      <dgm:spPr/>
    </dgm:pt>
    <dgm:pt modelId="{01C41513-DB5B-4833-B564-712904684633}" type="pres">
      <dgm:prSet presAssocID="{2AE19D55-1571-46F0-9108-24FB80A79E1B}" presName="parentText" presStyleLbl="node1" presStyleIdx="1" presStyleCnt="2">
        <dgm:presLayoutVars>
          <dgm:chMax val="0"/>
          <dgm:bulletEnabled val="1"/>
        </dgm:presLayoutVars>
      </dgm:prSet>
      <dgm:spPr/>
    </dgm:pt>
  </dgm:ptLst>
  <dgm:cxnLst>
    <dgm:cxn modelId="{D3022409-4169-4500-86D7-1AE283A8846C}" type="presOf" srcId="{147578FC-DE6D-491A-99E0-0A06545739B2}" destId="{416458C2-7FF3-48F7-9B29-267811F8E085}" srcOrd="0" destOrd="0" presId="urn:microsoft.com/office/officeart/2005/8/layout/vList2"/>
    <dgm:cxn modelId="{28B20357-5934-41A3-A7F7-F30785017C94}" type="presOf" srcId="{2AE19D55-1571-46F0-9108-24FB80A79E1B}" destId="{01C41513-DB5B-4833-B564-712904684633}" srcOrd="0" destOrd="0" presId="urn:microsoft.com/office/officeart/2005/8/layout/vList2"/>
    <dgm:cxn modelId="{FAFF58CB-6D85-4999-B061-42DFA4B888D2}" srcId="{147578FC-DE6D-491A-99E0-0A06545739B2}" destId="{0EFFBEC2-101A-4593-A52D-7FC4CB7F94F5}" srcOrd="0" destOrd="0" parTransId="{67616D0E-87D0-4A1C-87DC-BDDA73B90F94}" sibTransId="{5129D23F-5023-4525-8F47-D6A280467F8B}"/>
    <dgm:cxn modelId="{431CCAD3-6AE7-4E4F-AA70-2EF0B489FC5F}" type="presOf" srcId="{0EFFBEC2-101A-4593-A52D-7FC4CB7F94F5}" destId="{DB0879E2-EE83-4D96-A961-78A6B0BE5A6A}" srcOrd="0" destOrd="0" presId="urn:microsoft.com/office/officeart/2005/8/layout/vList2"/>
    <dgm:cxn modelId="{42AA99F2-4B3D-49E3-AADC-DD1CCCF2FA53}" srcId="{147578FC-DE6D-491A-99E0-0A06545739B2}" destId="{2AE19D55-1571-46F0-9108-24FB80A79E1B}" srcOrd="1" destOrd="0" parTransId="{0DD1696C-76FE-45D9-947F-C64A06139093}" sibTransId="{410EB834-4CC2-4F69-959A-4D77E770C5ED}"/>
    <dgm:cxn modelId="{34C29DAC-B66E-426A-91CE-C5945AA4D780}" type="presParOf" srcId="{416458C2-7FF3-48F7-9B29-267811F8E085}" destId="{DB0879E2-EE83-4D96-A961-78A6B0BE5A6A}" srcOrd="0" destOrd="0" presId="urn:microsoft.com/office/officeart/2005/8/layout/vList2"/>
    <dgm:cxn modelId="{4D1A380D-A3C0-4FCB-A814-41375BC5A537}" type="presParOf" srcId="{416458C2-7FF3-48F7-9B29-267811F8E085}" destId="{4A8DE9AD-07DE-4789-A042-A162FE419D8A}" srcOrd="1" destOrd="0" presId="urn:microsoft.com/office/officeart/2005/8/layout/vList2"/>
    <dgm:cxn modelId="{64812F7D-C915-4873-A955-B3A9E4671F7A}" type="presParOf" srcId="{416458C2-7FF3-48F7-9B29-267811F8E085}" destId="{01C41513-DB5B-4833-B564-71290468463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ACA13-2E7E-4884-8840-8A8A35BDDFAC}">
      <dsp:nvSpPr>
        <dsp:cNvPr id="0" name=""/>
        <dsp:cNvSpPr/>
      </dsp:nvSpPr>
      <dsp:spPr>
        <a:xfrm>
          <a:off x="0" y="9235"/>
          <a:ext cx="7759473" cy="6715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Nhiễm khuẩn do virus</a:t>
          </a:r>
          <a:endParaRPr lang="en-US" sz="2800" kern="1200"/>
        </a:p>
      </dsp:txBody>
      <dsp:txXfrm>
        <a:off x="32784" y="42019"/>
        <a:ext cx="7693905" cy="606012"/>
      </dsp:txXfrm>
    </dsp:sp>
    <dsp:sp modelId="{595EFB15-0FA3-41C5-8933-C4471495B5AD}">
      <dsp:nvSpPr>
        <dsp:cNvPr id="0" name=""/>
        <dsp:cNvSpPr/>
      </dsp:nvSpPr>
      <dsp:spPr>
        <a:xfrm>
          <a:off x="0" y="761455"/>
          <a:ext cx="7759473" cy="6715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Tiếp xúc với dị nguyên</a:t>
          </a:r>
        </a:p>
      </dsp:txBody>
      <dsp:txXfrm>
        <a:off x="32784" y="794239"/>
        <a:ext cx="7693905" cy="606012"/>
      </dsp:txXfrm>
    </dsp:sp>
    <dsp:sp modelId="{52FAE560-A0A1-4368-83E2-34A581F89241}">
      <dsp:nvSpPr>
        <dsp:cNvPr id="0" name=""/>
        <dsp:cNvSpPr/>
      </dsp:nvSpPr>
      <dsp:spPr>
        <a:xfrm>
          <a:off x="0" y="1513675"/>
          <a:ext cx="7759473" cy="6715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Gắng sức</a:t>
          </a:r>
        </a:p>
      </dsp:txBody>
      <dsp:txXfrm>
        <a:off x="32784" y="1546459"/>
        <a:ext cx="7693905" cy="606012"/>
      </dsp:txXfrm>
    </dsp:sp>
    <dsp:sp modelId="{50C32AF9-28A0-4CA8-A1C5-A1F7AC67A8F3}">
      <dsp:nvSpPr>
        <dsp:cNvPr id="0" name=""/>
        <dsp:cNvSpPr/>
      </dsp:nvSpPr>
      <dsp:spPr>
        <a:xfrm>
          <a:off x="0" y="2265895"/>
          <a:ext cx="7759473" cy="6715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Khói thuốc lá</a:t>
          </a:r>
        </a:p>
      </dsp:txBody>
      <dsp:txXfrm>
        <a:off x="32784" y="2298679"/>
        <a:ext cx="7693905" cy="606012"/>
      </dsp:txXfrm>
    </dsp:sp>
    <dsp:sp modelId="{AF7C3583-E91F-4CDD-8C05-DC593E137F56}">
      <dsp:nvSpPr>
        <dsp:cNvPr id="0" name=""/>
        <dsp:cNvSpPr/>
      </dsp:nvSpPr>
      <dsp:spPr>
        <a:xfrm>
          <a:off x="0" y="3018115"/>
          <a:ext cx="7759473" cy="6715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Ô nhiễm môi trường</a:t>
          </a:r>
        </a:p>
      </dsp:txBody>
      <dsp:txXfrm>
        <a:off x="32784" y="3050899"/>
        <a:ext cx="7693905" cy="606012"/>
      </dsp:txXfrm>
    </dsp:sp>
    <dsp:sp modelId="{1F1F4A95-3367-41BA-ACE7-568F02F46DE3}">
      <dsp:nvSpPr>
        <dsp:cNvPr id="0" name=""/>
        <dsp:cNvSpPr/>
      </dsp:nvSpPr>
      <dsp:spPr>
        <a:xfrm>
          <a:off x="0" y="3770335"/>
          <a:ext cx="7759473" cy="6715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Thay đổi thời tiết</a:t>
          </a:r>
        </a:p>
      </dsp:txBody>
      <dsp:txXfrm>
        <a:off x="32784" y="3803119"/>
        <a:ext cx="7693905" cy="606012"/>
      </dsp:txXfrm>
    </dsp:sp>
    <dsp:sp modelId="{B0CD52FB-9A30-43E1-BB7B-98B6F44149BB}">
      <dsp:nvSpPr>
        <dsp:cNvPr id="0" name=""/>
        <dsp:cNvSpPr/>
      </dsp:nvSpPr>
      <dsp:spPr>
        <a:xfrm>
          <a:off x="0" y="4522555"/>
          <a:ext cx="7759473" cy="6715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t>Yếu tố tâm lý</a:t>
          </a:r>
          <a:endParaRPr lang="en-US" sz="2800" kern="1200"/>
        </a:p>
      </dsp:txBody>
      <dsp:txXfrm>
        <a:off x="32784" y="4555339"/>
        <a:ext cx="7693905" cy="6060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A0FFE-7749-495B-AC1C-1B2F28D6BE40}">
      <dsp:nvSpPr>
        <dsp:cNvPr id="0" name=""/>
        <dsp:cNvSpPr/>
      </dsp:nvSpPr>
      <dsp:spPr>
        <a:xfrm>
          <a:off x="0" y="272301"/>
          <a:ext cx="8909222" cy="1965599"/>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455" tIns="333248" rIns="6914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Trẻ ko thể nói hay uống</a:t>
          </a:r>
        </a:p>
        <a:p>
          <a:pPr marL="228600" lvl="1"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Tím</a:t>
          </a:r>
        </a:p>
        <a:p>
          <a:pPr marL="228600" lvl="1" indent="-228600" algn="l" defTabSz="889000">
            <a:lnSpc>
              <a:spcPct val="90000"/>
            </a:lnSpc>
            <a:spcBef>
              <a:spcPct val="0"/>
            </a:spcBef>
            <a:spcAft>
              <a:spcPct val="15000"/>
            </a:spcAft>
            <a:buChar char="•"/>
          </a:pPr>
          <a:r>
            <a:rPr lang="vi-VN" sz="2000" kern="1200">
              <a:latin typeface="arial" panose="020B0604020202020204" pitchFamily="34" charset="0"/>
              <a:cs typeface="arial" panose="020B0604020202020204" pitchFamily="34" charset="0"/>
            </a:rPr>
            <a:t>Co kéo gian sườn</a:t>
          </a:r>
          <a:endParaRPr lang="en-US" sz="2000" kern="120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SpO</a:t>
          </a:r>
          <a:r>
            <a:rPr lang="en-US" sz="2000" kern="1200" baseline="-25000">
              <a:latin typeface="arial" panose="020B0604020202020204" pitchFamily="34" charset="0"/>
              <a:cs typeface="arial" panose="020B0604020202020204" pitchFamily="34" charset="0"/>
            </a:rPr>
            <a:t>2</a:t>
          </a:r>
          <a:r>
            <a:rPr lang="en-US" sz="2000" kern="1200">
              <a:latin typeface="arial" panose="020B0604020202020204" pitchFamily="34" charset="0"/>
              <a:cs typeface="arial" panose="020B0604020202020204" pitchFamily="34" charset="0"/>
            </a:rPr>
            <a:t>&lt;92% khí trời</a:t>
          </a:r>
        </a:p>
        <a:p>
          <a:pPr marL="228600" lvl="1"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Mất phế âm</a:t>
          </a:r>
        </a:p>
      </dsp:txBody>
      <dsp:txXfrm>
        <a:off x="0" y="272301"/>
        <a:ext cx="8909222" cy="1965599"/>
      </dsp:txXfrm>
    </dsp:sp>
    <dsp:sp modelId="{87358152-1BB0-41C6-8840-10E64F2CF5B7}">
      <dsp:nvSpPr>
        <dsp:cNvPr id="0" name=""/>
        <dsp:cNvSpPr/>
      </dsp:nvSpPr>
      <dsp:spPr>
        <a:xfrm>
          <a:off x="445461" y="36141"/>
          <a:ext cx="6236455"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723" tIns="0" rIns="235723"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Đánh giá ban đầu</a:t>
          </a:r>
          <a:r>
            <a:rPr lang="vi-VN" sz="2000" kern="1200">
              <a:latin typeface="arial" panose="020B0604020202020204" pitchFamily="34" charset="0"/>
              <a:cs typeface="arial" panose="020B0604020202020204" pitchFamily="34" charset="0"/>
            </a:rPr>
            <a:t> (</a:t>
          </a:r>
          <a:r>
            <a:rPr lang="en-US" sz="2000" kern="1200">
              <a:latin typeface="arial" panose="020B0604020202020204" pitchFamily="34" charset="0"/>
              <a:cs typeface="arial" panose="020B0604020202020204" pitchFamily="34" charset="0"/>
            </a:rPr>
            <a:t>=&gt;cấp cứu </a:t>
          </a:r>
          <a:r>
            <a:rPr lang="vi-VN" sz="2000" kern="1200">
              <a:latin typeface="arial" panose="020B0604020202020204" pitchFamily="34" charset="0"/>
              <a:cs typeface="arial" panose="020B0604020202020204" pitchFamily="34" charset="0"/>
            </a:rPr>
            <a:t>luôn)</a:t>
          </a:r>
          <a:endParaRPr lang="en-US" sz="2000" kern="1200">
            <a:latin typeface="arial" panose="020B0604020202020204" pitchFamily="34" charset="0"/>
            <a:cs typeface="arial" panose="020B0604020202020204" pitchFamily="34" charset="0"/>
          </a:endParaRPr>
        </a:p>
      </dsp:txBody>
      <dsp:txXfrm>
        <a:off x="468518" y="59198"/>
        <a:ext cx="6190341" cy="426206"/>
      </dsp:txXfrm>
    </dsp:sp>
    <dsp:sp modelId="{5C55C640-8E22-4429-93D3-5C84AD649AF5}">
      <dsp:nvSpPr>
        <dsp:cNvPr id="0" name=""/>
        <dsp:cNvSpPr/>
      </dsp:nvSpPr>
      <dsp:spPr>
        <a:xfrm>
          <a:off x="0" y="2560460"/>
          <a:ext cx="8909222" cy="1663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455" tIns="333248" rIns="6914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6 nhát SABA (2 nhát x 3 lần)/1-2 giờ</a:t>
          </a:r>
          <a:r>
            <a:rPr lang="vi-VN" sz="2000" kern="1200">
              <a:latin typeface="arial" panose="020B0604020202020204" pitchFamily="34" charset="0"/>
              <a:cs typeface="arial" panose="020B0604020202020204" pitchFamily="34" charset="0"/>
            </a:rPr>
            <a:t> </a:t>
          </a:r>
          <a:r>
            <a:rPr lang="vi-VN" sz="1400" kern="1200">
              <a:solidFill>
                <a:srgbClr val="00B050"/>
              </a:solidFill>
              <a:latin typeface="arial" panose="020B0604020202020204" pitchFamily="34" charset="0"/>
              <a:cs typeface="arial" panose="020B0604020202020204" pitchFamily="34" charset="0"/>
            </a:rPr>
            <a:t>(x</a:t>
          </a:r>
          <a:r>
            <a:rPr lang="en-US" sz="1400" kern="1200">
              <a:solidFill>
                <a:srgbClr val="00B050"/>
              </a:solidFill>
              <a:latin typeface="arial" panose="020B0604020202020204" pitchFamily="34" charset="0"/>
              <a:cs typeface="arial" panose="020B0604020202020204" pitchFamily="34" charset="0"/>
            </a:rPr>
            <a:t>ịt Ventolin đúng cách hiệu quả = </a:t>
          </a:r>
          <a:r>
            <a:rPr lang="vi-VN" sz="1400" kern="1200">
              <a:solidFill>
                <a:srgbClr val="00B050"/>
              </a:solidFill>
              <a:latin typeface="arial" panose="020B0604020202020204" pitchFamily="34" charset="0"/>
              <a:cs typeface="arial" panose="020B0604020202020204" pitchFamily="34" charset="0"/>
            </a:rPr>
            <a:t>PKD)</a:t>
          </a:r>
          <a:endParaRPr lang="en-US" sz="1400" kern="1200">
            <a:solidFill>
              <a:srgbClr val="00B050"/>
            </a:solidFill>
            <a:latin typeface="arial" panose="020B0604020202020204" pitchFamily="34" charset="0"/>
            <a:cs typeface="arial" panose="020B0604020202020204" pitchFamily="34" charset="0"/>
          </a:endParaRPr>
        </a:p>
        <a:p>
          <a:pPr marL="457200" lvl="2" indent="-228600" algn="l" defTabSz="889000">
            <a:lnSpc>
              <a:spcPct val="90000"/>
            </a:lnSpc>
            <a:spcBef>
              <a:spcPct val="0"/>
            </a:spcBef>
            <a:spcAft>
              <a:spcPct val="15000"/>
            </a:spcAft>
            <a:buChar char="•"/>
          </a:pPr>
          <a:r>
            <a:rPr lang="en-US" sz="2000" kern="1200">
              <a:latin typeface="arial" panose="020B0604020202020204" pitchFamily="34" charset="0"/>
              <a:cs typeface="arial" panose="020B0604020202020204" pitchFamily="34" charset="0"/>
            </a:rPr>
            <a:t>Thở nhanh dai dẵng dù đã hít 3 lần SABA, </a:t>
          </a:r>
          <a:r>
            <a:rPr lang="en-US" sz="2000" b="1" i="1" u="sng" kern="1200">
              <a:latin typeface="arial" panose="020B0604020202020204" pitchFamily="34" charset="0"/>
              <a:cs typeface="arial" panose="020B0604020202020204" pitchFamily="34" charset="0"/>
            </a:rPr>
            <a:t>dù các dấu hiệu LS khác cải thiện</a:t>
          </a:r>
        </a:p>
        <a:p>
          <a:pPr marL="457200" lvl="2" indent="-228600" algn="l" defTabSz="889000">
            <a:lnSpc>
              <a:spcPct val="90000"/>
            </a:lnSpc>
            <a:spcBef>
              <a:spcPct val="0"/>
            </a:spcBef>
            <a:spcAft>
              <a:spcPct val="15000"/>
            </a:spcAft>
            <a:buChar char="•"/>
          </a:pPr>
          <a:r>
            <a:rPr lang="vi-VN" sz="2000" kern="1200">
              <a:solidFill>
                <a:srgbClr val="00B050"/>
              </a:solidFill>
              <a:latin typeface="calibri" panose="020F0502020204030204" pitchFamily="34" charset="0"/>
              <a:cs typeface="calibri" panose="020F0502020204030204" pitchFamily="34" charset="0"/>
            </a:rPr>
            <a:t>Update: </a:t>
          </a:r>
          <a:r>
            <a:rPr lang="en-US" sz="2000" kern="1200">
              <a:solidFill>
                <a:srgbClr val="00B050"/>
              </a:solidFill>
              <a:latin typeface="calibri" panose="020F0502020204030204" pitchFamily="34" charset="0"/>
              <a:cs typeface="calibri" panose="020F0502020204030204" pitchFamily="34" charset="0"/>
            </a:rPr>
            <a:t>1 nhát MDI/ 5kg cân nặng. Trẻ 6-10kg thì 2 nhát xịt</a:t>
          </a:r>
        </a:p>
      </dsp:txBody>
      <dsp:txXfrm>
        <a:off x="0" y="2560460"/>
        <a:ext cx="8909222" cy="1663200"/>
      </dsp:txXfrm>
    </dsp:sp>
    <dsp:sp modelId="{DD537856-6769-4F51-9E70-FD6B50B348B0}">
      <dsp:nvSpPr>
        <dsp:cNvPr id="0" name=""/>
        <dsp:cNvSpPr/>
      </dsp:nvSpPr>
      <dsp:spPr>
        <a:xfrm>
          <a:off x="445461" y="2324301"/>
          <a:ext cx="6236455"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723" tIns="0" rIns="235723"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Không đáp ứng </a:t>
          </a:r>
          <a:r>
            <a:rPr lang="vi-VN" sz="2000" kern="1200">
              <a:latin typeface="arial" panose="020B0604020202020204" pitchFamily="34" charset="0"/>
              <a:cs typeface="arial" panose="020B0604020202020204" pitchFamily="34" charset="0"/>
            </a:rPr>
            <a:t>Tx </a:t>
          </a:r>
          <a:r>
            <a:rPr lang="en-US" sz="2000" kern="1200">
              <a:latin typeface="arial" panose="020B0604020202020204" pitchFamily="34" charset="0"/>
              <a:cs typeface="arial" panose="020B0604020202020204" pitchFamily="34" charset="0"/>
            </a:rPr>
            <a:t>ban đầu</a:t>
          </a:r>
        </a:p>
      </dsp:txBody>
      <dsp:txXfrm>
        <a:off x="468518" y="2347358"/>
        <a:ext cx="6190341" cy="426206"/>
      </dsp:txXfrm>
    </dsp:sp>
    <dsp:sp modelId="{A5503323-9DCB-4A70-A2A8-D72A591B7335}">
      <dsp:nvSpPr>
        <dsp:cNvPr id="0" name=""/>
        <dsp:cNvSpPr/>
      </dsp:nvSpPr>
      <dsp:spPr>
        <a:xfrm>
          <a:off x="0" y="4582362"/>
          <a:ext cx="8909222" cy="743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455" tIns="333248" rIns="691455" bIns="142240" numCol="1" spcCol="1270" anchor="t" anchorCtr="0">
          <a:noAutofit/>
        </a:bodyPr>
        <a:lstStyle/>
        <a:p>
          <a:pPr marL="228600" lvl="1" indent="-228600" algn="l" defTabSz="889000">
            <a:lnSpc>
              <a:spcPct val="90000"/>
            </a:lnSpc>
            <a:spcBef>
              <a:spcPct val="0"/>
            </a:spcBef>
            <a:spcAft>
              <a:spcPct val="15000"/>
            </a:spcAft>
            <a:buChar char="•"/>
          </a:pPr>
          <a:r>
            <a:rPr lang="vi-VN" sz="2000" kern="1200">
              <a:latin typeface="arial" panose="020B0604020202020204" pitchFamily="34" charset="0"/>
              <a:cs typeface="arial" panose="020B0604020202020204" pitchFamily="34" charset="0"/>
            </a:rPr>
            <a:t>Môi trường XH khó khăn, cha mẹ không thể xử trí tại nhà</a:t>
          </a:r>
          <a:endParaRPr lang="en-US" sz="2000" kern="1200">
            <a:latin typeface="arial" panose="020B0604020202020204" pitchFamily="34" charset="0"/>
            <a:cs typeface="arial" panose="020B0604020202020204" pitchFamily="34" charset="0"/>
          </a:endParaRPr>
        </a:p>
      </dsp:txBody>
      <dsp:txXfrm>
        <a:off x="0" y="4582362"/>
        <a:ext cx="8909222" cy="743400"/>
      </dsp:txXfrm>
    </dsp:sp>
    <dsp:sp modelId="{7B5E2BD6-4FEC-4A76-94F9-34E35B5AF2D8}">
      <dsp:nvSpPr>
        <dsp:cNvPr id="0" name=""/>
        <dsp:cNvSpPr/>
      </dsp:nvSpPr>
      <dsp:spPr>
        <a:xfrm>
          <a:off x="445461" y="4310061"/>
          <a:ext cx="6236455"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723" tIns="0" rIns="235723"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Không khả năng xử trí tại nhà</a:t>
          </a:r>
        </a:p>
      </dsp:txBody>
      <dsp:txXfrm>
        <a:off x="468518" y="4333118"/>
        <a:ext cx="6190341" cy="4262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501AF-B0AD-4FA0-9B9E-FD41A1221EC5}">
      <dsp:nvSpPr>
        <dsp:cNvPr id="0" name=""/>
        <dsp:cNvSpPr/>
      </dsp:nvSpPr>
      <dsp:spPr>
        <a:xfrm>
          <a:off x="-5840806" y="-893904"/>
          <a:ext cx="6953533" cy="6953533"/>
        </a:xfrm>
        <a:prstGeom prst="blockArc">
          <a:avLst>
            <a:gd name="adj1" fmla="val 18900000"/>
            <a:gd name="adj2" fmla="val 2700000"/>
            <a:gd name="adj3" fmla="val 311"/>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26B13A-2565-4F94-B807-EFD11B9660D8}">
      <dsp:nvSpPr>
        <dsp:cNvPr id="0" name=""/>
        <dsp:cNvSpPr/>
      </dsp:nvSpPr>
      <dsp:spPr>
        <a:xfrm>
          <a:off x="582426" y="397140"/>
          <a:ext cx="8238615" cy="79469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789" tIns="60960" rIns="60960" bIns="60960" numCol="1" spcCol="1270" anchor="ctr" anchorCtr="0">
          <a:noAutofit/>
        </a:bodyPr>
        <a:lstStyle/>
        <a:p>
          <a:pPr marL="0" lvl="0" indent="0" algn="l" defTabSz="1066800">
            <a:lnSpc>
              <a:spcPct val="90000"/>
            </a:lnSpc>
            <a:spcBef>
              <a:spcPct val="0"/>
            </a:spcBef>
            <a:spcAft>
              <a:spcPct val="35000"/>
            </a:spcAft>
            <a:buNone/>
          </a:pPr>
          <a:r>
            <a:rPr lang="vi-VN" sz="2400" kern="1200">
              <a:latin typeface="cambria" panose="02040503050406030204" pitchFamily="18" charset="0"/>
              <a:ea typeface="cambria" panose="02040503050406030204" pitchFamily="18" charset="0"/>
            </a:rPr>
            <a:t>Hồi phục lại tình trạng tắc nghẽn đường thở </a:t>
          </a:r>
          <a:r>
            <a:rPr lang="en-US" sz="2400" b="1" i="1" u="sng" kern="1200">
              <a:latin typeface="cambria" panose="02040503050406030204" pitchFamily="18" charset="0"/>
              <a:ea typeface="cambria" panose="02040503050406030204" pitchFamily="18" charset="0"/>
            </a:rPr>
            <a:t>nhanh nhất </a:t>
          </a:r>
          <a:r>
            <a:rPr lang="en-US" sz="2400" kern="1200">
              <a:latin typeface="cambria" panose="02040503050406030204" pitchFamily="18" charset="0"/>
              <a:ea typeface="cambria" panose="02040503050406030204" pitchFamily="18" charset="0"/>
            </a:rPr>
            <a:t>bằng thuốc GPQ tác dụng nhanh</a:t>
          </a:r>
          <a:r>
            <a:rPr lang="vi-VN" sz="2400" kern="1200">
              <a:latin typeface="cambria" panose="02040503050406030204" pitchFamily="18" charset="0"/>
              <a:ea typeface="cambria" panose="02040503050406030204" pitchFamily="18" charset="0"/>
            </a:rPr>
            <a:t> </a:t>
          </a:r>
          <a:r>
            <a:rPr lang="en-US" sz="2400" kern="1200">
              <a:latin typeface="cambria" panose="02040503050406030204" pitchFamily="18" charset="0"/>
              <a:ea typeface="cambria" panose="02040503050406030204" pitchFamily="18" charset="0"/>
            </a:rPr>
            <a:t>(SABA ± ipratropium)</a:t>
          </a:r>
        </a:p>
      </dsp:txBody>
      <dsp:txXfrm>
        <a:off x="582426" y="397140"/>
        <a:ext cx="8238615" cy="794694"/>
      </dsp:txXfrm>
    </dsp:sp>
    <dsp:sp modelId="{5B6B3BBC-384D-4A04-8393-3D5CD7B73374}">
      <dsp:nvSpPr>
        <dsp:cNvPr id="0" name=""/>
        <dsp:cNvSpPr/>
      </dsp:nvSpPr>
      <dsp:spPr>
        <a:xfrm>
          <a:off x="85742" y="297803"/>
          <a:ext cx="993368" cy="993368"/>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517DCF-53AD-4AC5-B538-E1B85756A80F}">
      <dsp:nvSpPr>
        <dsp:cNvPr id="0" name=""/>
        <dsp:cNvSpPr/>
      </dsp:nvSpPr>
      <dsp:spPr>
        <a:xfrm>
          <a:off x="1038043" y="1589389"/>
          <a:ext cx="7782998" cy="79469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789"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latin typeface="cambria" panose="02040503050406030204" pitchFamily="18" charset="0"/>
              <a:ea typeface="cambria" panose="02040503050406030204" pitchFamily="18" charset="0"/>
            </a:rPr>
            <a:t>Sử dụng </a:t>
          </a:r>
          <a:r>
            <a:rPr lang="en-US" sz="2400" b="1" i="1" u="sng" kern="1200">
              <a:latin typeface="cambria" panose="02040503050406030204" pitchFamily="18" charset="0"/>
              <a:ea typeface="cambria" panose="02040503050406030204" pitchFamily="18" charset="0"/>
            </a:rPr>
            <a:t>sớm</a:t>
          </a:r>
          <a:r>
            <a:rPr lang="en-US" sz="2400" kern="1200">
              <a:latin typeface="cambria" panose="02040503050406030204" pitchFamily="18" charset="0"/>
              <a:ea typeface="cambria" panose="02040503050406030204" pitchFamily="18" charset="0"/>
            </a:rPr>
            <a:t> corticosteroid để làm giảm tình</a:t>
          </a:r>
          <a:r>
            <a:rPr lang="vi-VN" sz="2400" kern="1200">
              <a:latin typeface="cambria" panose="02040503050406030204" pitchFamily="18" charset="0"/>
              <a:ea typeface="cambria" panose="02040503050406030204" pitchFamily="18" charset="0"/>
            </a:rPr>
            <a:t> trạng viêm phù nề đường thở.</a:t>
          </a:r>
          <a:endParaRPr lang="en-US" sz="2400" kern="1200">
            <a:latin typeface="cambria" panose="02040503050406030204" pitchFamily="18" charset="0"/>
            <a:ea typeface="cambria" panose="02040503050406030204" pitchFamily="18" charset="0"/>
          </a:endParaRPr>
        </a:p>
      </dsp:txBody>
      <dsp:txXfrm>
        <a:off x="1038043" y="1589389"/>
        <a:ext cx="7782998" cy="794694"/>
      </dsp:txXfrm>
    </dsp:sp>
    <dsp:sp modelId="{B13A8C39-0098-4BA7-85CE-E75210933CE2}">
      <dsp:nvSpPr>
        <dsp:cNvPr id="0" name=""/>
        <dsp:cNvSpPr/>
      </dsp:nvSpPr>
      <dsp:spPr>
        <a:xfrm>
          <a:off x="541359" y="1490053"/>
          <a:ext cx="993368" cy="993368"/>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9596C1-B2AF-4CB4-BE47-E56E9DF7BFD2}">
      <dsp:nvSpPr>
        <dsp:cNvPr id="0" name=""/>
        <dsp:cNvSpPr/>
      </dsp:nvSpPr>
      <dsp:spPr>
        <a:xfrm>
          <a:off x="1038043" y="2781639"/>
          <a:ext cx="7782998" cy="79469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789" tIns="60960" rIns="60960" bIns="60960" numCol="1" spcCol="1270" anchor="ctr" anchorCtr="0">
          <a:noAutofit/>
        </a:bodyPr>
        <a:lstStyle/>
        <a:p>
          <a:pPr marL="0" lvl="0" indent="0" algn="l" defTabSz="1066800">
            <a:lnSpc>
              <a:spcPct val="90000"/>
            </a:lnSpc>
            <a:spcBef>
              <a:spcPct val="0"/>
            </a:spcBef>
            <a:spcAft>
              <a:spcPct val="35000"/>
            </a:spcAft>
            <a:buNone/>
          </a:pPr>
          <a:r>
            <a:rPr lang="vi-VN" sz="2400" kern="1200">
              <a:latin typeface="cambria" panose="02040503050406030204" pitchFamily="18" charset="0"/>
              <a:ea typeface="cambria" panose="02040503050406030204" pitchFamily="18" charset="0"/>
            </a:rPr>
            <a:t>Điều trị dựa trên độ nặng của cơn hen cấp.</a:t>
          </a:r>
          <a:endParaRPr lang="en-US" sz="2400" kern="1200">
            <a:latin typeface="cambria" panose="02040503050406030204" pitchFamily="18" charset="0"/>
            <a:ea typeface="cambria" panose="02040503050406030204" pitchFamily="18" charset="0"/>
          </a:endParaRPr>
        </a:p>
      </dsp:txBody>
      <dsp:txXfrm>
        <a:off x="1038043" y="2781639"/>
        <a:ext cx="7782998" cy="794694"/>
      </dsp:txXfrm>
    </dsp:sp>
    <dsp:sp modelId="{D5342A39-EA94-4AE4-91BA-D36244804B1F}">
      <dsp:nvSpPr>
        <dsp:cNvPr id="0" name=""/>
        <dsp:cNvSpPr/>
      </dsp:nvSpPr>
      <dsp:spPr>
        <a:xfrm>
          <a:off x="541359" y="2682302"/>
          <a:ext cx="993368" cy="993368"/>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718355-CDB9-43FD-B72D-27A0F4E9E800}">
      <dsp:nvSpPr>
        <dsp:cNvPr id="0" name=""/>
        <dsp:cNvSpPr/>
      </dsp:nvSpPr>
      <dsp:spPr>
        <a:xfrm>
          <a:off x="582426" y="3973888"/>
          <a:ext cx="8238615" cy="79469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0789" tIns="60960" rIns="60960" bIns="60960" numCol="1" spcCol="1270" anchor="ctr" anchorCtr="0">
          <a:noAutofit/>
        </a:bodyPr>
        <a:lstStyle/>
        <a:p>
          <a:pPr marL="0" lvl="0" indent="0" algn="l" defTabSz="1066800">
            <a:lnSpc>
              <a:spcPct val="90000"/>
            </a:lnSpc>
            <a:spcBef>
              <a:spcPct val="0"/>
            </a:spcBef>
            <a:spcAft>
              <a:spcPct val="35000"/>
            </a:spcAft>
            <a:buNone/>
          </a:pPr>
          <a:r>
            <a:rPr lang="vi-VN" sz="2400" kern="1200">
              <a:latin typeface="cambria" panose="02040503050406030204" pitchFamily="18" charset="0"/>
              <a:ea typeface="cambria" panose="02040503050406030204" pitchFamily="18" charset="0"/>
            </a:rPr>
            <a:t>Sau khi ra cơn tiếp tục phòng ngừa tái cơn = </a:t>
          </a:r>
          <a:r>
            <a:rPr lang="en-US" sz="2400" kern="1200">
              <a:latin typeface="cambria" panose="02040503050406030204" pitchFamily="18" charset="0"/>
              <a:ea typeface="cambria" panose="02040503050406030204" pitchFamily="18" charset="0"/>
            </a:rPr>
            <a:t>kháng viêm</a:t>
          </a:r>
        </a:p>
      </dsp:txBody>
      <dsp:txXfrm>
        <a:off x="582426" y="3973888"/>
        <a:ext cx="8238615" cy="794694"/>
      </dsp:txXfrm>
    </dsp:sp>
    <dsp:sp modelId="{FF73F66A-4F40-4D8B-A8BB-EA3ADA9677DE}">
      <dsp:nvSpPr>
        <dsp:cNvPr id="0" name=""/>
        <dsp:cNvSpPr/>
      </dsp:nvSpPr>
      <dsp:spPr>
        <a:xfrm>
          <a:off x="85742" y="3874551"/>
          <a:ext cx="993368" cy="993368"/>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356D7-C71E-4B67-B648-B6A89EADC5CB}">
      <dsp:nvSpPr>
        <dsp:cNvPr id="0" name=""/>
        <dsp:cNvSpPr/>
      </dsp:nvSpPr>
      <dsp:spPr>
        <a:xfrm>
          <a:off x="0" y="508967"/>
          <a:ext cx="8414657" cy="806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96727-E300-4C30-80B0-447E65D78B08}">
      <dsp:nvSpPr>
        <dsp:cNvPr id="0" name=""/>
        <dsp:cNvSpPr/>
      </dsp:nvSpPr>
      <dsp:spPr>
        <a:xfrm>
          <a:off x="420732" y="36647"/>
          <a:ext cx="5890259" cy="944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638" tIns="0" rIns="222638" bIns="0" numCol="1" spcCol="1270" anchor="ctr" anchorCtr="0">
          <a:noAutofit/>
        </a:bodyPr>
        <a:lstStyle/>
        <a:p>
          <a:pPr marL="0" lvl="0" indent="0" algn="l" defTabSz="1422400">
            <a:lnSpc>
              <a:spcPct val="90000"/>
            </a:lnSpc>
            <a:spcBef>
              <a:spcPct val="0"/>
            </a:spcBef>
            <a:spcAft>
              <a:spcPct val="35000"/>
            </a:spcAft>
            <a:buNone/>
          </a:pPr>
          <a:r>
            <a:rPr lang="vi-VN" sz="3200" kern="1200"/>
            <a:t>Cơn hen nặng</a:t>
          </a:r>
          <a:endParaRPr lang="en-US" sz="3200" kern="1200"/>
        </a:p>
      </dsp:txBody>
      <dsp:txXfrm>
        <a:off x="466846" y="82761"/>
        <a:ext cx="5798031" cy="852412"/>
      </dsp:txXfrm>
    </dsp:sp>
    <dsp:sp modelId="{BD2A8B95-DC64-47ED-9792-37F42BDD84BE}">
      <dsp:nvSpPr>
        <dsp:cNvPr id="0" name=""/>
        <dsp:cNvSpPr/>
      </dsp:nvSpPr>
      <dsp:spPr>
        <a:xfrm>
          <a:off x="0" y="1960487"/>
          <a:ext cx="8414657" cy="186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071" tIns="666496" rIns="653071" bIns="227584" numCol="1" spcCol="1270" anchor="t" anchorCtr="0">
          <a:noAutofit/>
        </a:bodyPr>
        <a:lstStyle/>
        <a:p>
          <a:pPr marL="285750" lvl="1" indent="-285750" algn="l" defTabSz="1422400">
            <a:lnSpc>
              <a:spcPct val="90000"/>
            </a:lnSpc>
            <a:spcBef>
              <a:spcPct val="0"/>
            </a:spcBef>
            <a:spcAft>
              <a:spcPct val="15000"/>
            </a:spcAft>
            <a:buChar char="•"/>
          </a:pPr>
          <a:r>
            <a:rPr lang="vi-VN" sz="3200" kern="1200"/>
            <a:t>Không đáp ứng Tx ban đầu</a:t>
          </a:r>
          <a:endParaRPr lang="en-US" sz="3200" kern="1200"/>
        </a:p>
        <a:p>
          <a:pPr marL="285750" lvl="1" indent="-285750" algn="l" defTabSz="1422400">
            <a:lnSpc>
              <a:spcPct val="90000"/>
            </a:lnSpc>
            <a:spcBef>
              <a:spcPct val="0"/>
            </a:spcBef>
            <a:spcAft>
              <a:spcPct val="15000"/>
            </a:spcAft>
            <a:buChar char="•"/>
          </a:pPr>
          <a:r>
            <a:rPr lang="vi-VN" sz="3200" kern="1200"/>
            <a:t>YTNC tử vong do </a:t>
          </a:r>
          <a:r>
            <a:rPr lang="en-US" sz="3200" kern="1200"/>
            <a:t>hen</a:t>
          </a:r>
        </a:p>
      </dsp:txBody>
      <dsp:txXfrm>
        <a:off x="0" y="1960487"/>
        <a:ext cx="8414657" cy="1864800"/>
      </dsp:txXfrm>
    </dsp:sp>
    <dsp:sp modelId="{7CC22AB4-5861-4DC9-995B-C99CCF6CD7EF}">
      <dsp:nvSpPr>
        <dsp:cNvPr id="0" name=""/>
        <dsp:cNvSpPr/>
      </dsp:nvSpPr>
      <dsp:spPr>
        <a:xfrm>
          <a:off x="420732" y="1488167"/>
          <a:ext cx="5890259" cy="944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638" tIns="0" rIns="222638" bIns="0" numCol="1" spcCol="1270" anchor="ctr" anchorCtr="0">
          <a:noAutofit/>
        </a:bodyPr>
        <a:lstStyle/>
        <a:p>
          <a:pPr marL="0" lvl="0" indent="0" algn="l" defTabSz="1422400">
            <a:lnSpc>
              <a:spcPct val="90000"/>
            </a:lnSpc>
            <a:spcBef>
              <a:spcPct val="0"/>
            </a:spcBef>
            <a:spcAft>
              <a:spcPct val="35000"/>
            </a:spcAft>
            <a:buNone/>
          </a:pPr>
          <a:r>
            <a:rPr lang="vi-VN" sz="3200" kern="1200"/>
            <a:t>Cơn hen TB kèm</a:t>
          </a:r>
          <a:endParaRPr lang="en-US" sz="3200" kern="1200"/>
        </a:p>
      </dsp:txBody>
      <dsp:txXfrm>
        <a:off x="466846" y="1534281"/>
        <a:ext cx="5798031" cy="8524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514E-3D06-4FDE-AE57-AAD3BDFFA267}">
      <dsp:nvSpPr>
        <dsp:cNvPr id="0" name=""/>
        <dsp:cNvSpPr/>
      </dsp:nvSpPr>
      <dsp:spPr>
        <a:xfrm>
          <a:off x="4506686" y="5231239"/>
          <a:ext cx="428598" cy="816690"/>
        </a:xfrm>
        <a:custGeom>
          <a:avLst/>
          <a:gdLst/>
          <a:ahLst/>
          <a:cxnLst/>
          <a:rect l="0" t="0" r="0" b="0"/>
          <a:pathLst>
            <a:path>
              <a:moveTo>
                <a:pt x="0" y="0"/>
              </a:moveTo>
              <a:lnTo>
                <a:pt x="214299" y="0"/>
              </a:lnTo>
              <a:lnTo>
                <a:pt x="214299" y="816690"/>
              </a:lnTo>
              <a:lnTo>
                <a:pt x="428598" y="8166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7927" y="5616525"/>
        <a:ext cx="46116" cy="46116"/>
      </dsp:txXfrm>
    </dsp:sp>
    <dsp:sp modelId="{32445525-7A09-4E58-A33C-D632FE57998C}">
      <dsp:nvSpPr>
        <dsp:cNvPr id="0" name=""/>
        <dsp:cNvSpPr/>
      </dsp:nvSpPr>
      <dsp:spPr>
        <a:xfrm>
          <a:off x="4506686" y="5185519"/>
          <a:ext cx="428598" cy="91440"/>
        </a:xfrm>
        <a:custGeom>
          <a:avLst/>
          <a:gdLst/>
          <a:ahLst/>
          <a:cxnLst/>
          <a:rect l="0" t="0" r="0" b="0"/>
          <a:pathLst>
            <a:path>
              <a:moveTo>
                <a:pt x="0" y="45720"/>
              </a:moveTo>
              <a:lnTo>
                <a:pt x="428598"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0270" y="5220524"/>
        <a:ext cx="21429" cy="21429"/>
      </dsp:txXfrm>
    </dsp:sp>
    <dsp:sp modelId="{6D14297C-52D9-4D8E-AB0B-F5F88E407ACF}">
      <dsp:nvSpPr>
        <dsp:cNvPr id="0" name=""/>
        <dsp:cNvSpPr/>
      </dsp:nvSpPr>
      <dsp:spPr>
        <a:xfrm>
          <a:off x="4506686" y="4414549"/>
          <a:ext cx="428598" cy="816690"/>
        </a:xfrm>
        <a:custGeom>
          <a:avLst/>
          <a:gdLst/>
          <a:ahLst/>
          <a:cxnLst/>
          <a:rect l="0" t="0" r="0" b="0"/>
          <a:pathLst>
            <a:path>
              <a:moveTo>
                <a:pt x="0" y="816690"/>
              </a:moveTo>
              <a:lnTo>
                <a:pt x="214299" y="816690"/>
              </a:lnTo>
              <a:lnTo>
                <a:pt x="214299" y="0"/>
              </a:lnTo>
              <a:lnTo>
                <a:pt x="428598"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7927" y="4799835"/>
        <a:ext cx="46116" cy="46116"/>
      </dsp:txXfrm>
    </dsp:sp>
    <dsp:sp modelId="{62F949BB-D3E8-4332-90BE-7B9A5FFC78C7}">
      <dsp:nvSpPr>
        <dsp:cNvPr id="0" name=""/>
        <dsp:cNvSpPr/>
      </dsp:nvSpPr>
      <dsp:spPr>
        <a:xfrm>
          <a:off x="1935092" y="2781168"/>
          <a:ext cx="428598" cy="2450070"/>
        </a:xfrm>
        <a:custGeom>
          <a:avLst/>
          <a:gdLst/>
          <a:ahLst/>
          <a:cxnLst/>
          <a:rect l="0" t="0" r="0" b="0"/>
          <a:pathLst>
            <a:path>
              <a:moveTo>
                <a:pt x="0" y="0"/>
              </a:moveTo>
              <a:lnTo>
                <a:pt x="214299" y="0"/>
              </a:lnTo>
              <a:lnTo>
                <a:pt x="214299" y="2450070"/>
              </a:lnTo>
              <a:lnTo>
                <a:pt x="428598" y="245007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087210" y="3944022"/>
        <a:ext cx="124363" cy="124363"/>
      </dsp:txXfrm>
    </dsp:sp>
    <dsp:sp modelId="{5C0093C5-8EA4-49CC-832D-A40388CF853D}">
      <dsp:nvSpPr>
        <dsp:cNvPr id="0" name=""/>
        <dsp:cNvSpPr/>
      </dsp:nvSpPr>
      <dsp:spPr>
        <a:xfrm>
          <a:off x="4506686" y="2372823"/>
          <a:ext cx="428598" cy="1225035"/>
        </a:xfrm>
        <a:custGeom>
          <a:avLst/>
          <a:gdLst/>
          <a:ahLst/>
          <a:cxnLst/>
          <a:rect l="0" t="0" r="0" b="0"/>
          <a:pathLst>
            <a:path>
              <a:moveTo>
                <a:pt x="0" y="0"/>
              </a:moveTo>
              <a:lnTo>
                <a:pt x="214299" y="0"/>
              </a:lnTo>
              <a:lnTo>
                <a:pt x="214299" y="1225035"/>
              </a:lnTo>
              <a:lnTo>
                <a:pt x="428598" y="12250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88539" y="2952895"/>
        <a:ext cx="64892" cy="64892"/>
      </dsp:txXfrm>
    </dsp:sp>
    <dsp:sp modelId="{C3B67A54-6433-41E4-8D29-5EF2CE68D96B}">
      <dsp:nvSpPr>
        <dsp:cNvPr id="0" name=""/>
        <dsp:cNvSpPr/>
      </dsp:nvSpPr>
      <dsp:spPr>
        <a:xfrm>
          <a:off x="4506686" y="2372823"/>
          <a:ext cx="428598" cy="408345"/>
        </a:xfrm>
        <a:custGeom>
          <a:avLst/>
          <a:gdLst/>
          <a:ahLst/>
          <a:cxnLst/>
          <a:rect l="0" t="0" r="0" b="0"/>
          <a:pathLst>
            <a:path>
              <a:moveTo>
                <a:pt x="0" y="0"/>
              </a:moveTo>
              <a:lnTo>
                <a:pt x="214299" y="0"/>
              </a:lnTo>
              <a:lnTo>
                <a:pt x="214299" y="408345"/>
              </a:lnTo>
              <a:lnTo>
                <a:pt x="428598" y="40834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06186" y="2562196"/>
        <a:ext cx="29599" cy="29599"/>
      </dsp:txXfrm>
    </dsp:sp>
    <dsp:sp modelId="{895F10EE-48F7-4398-8A35-E90E5E785776}">
      <dsp:nvSpPr>
        <dsp:cNvPr id="0" name=""/>
        <dsp:cNvSpPr/>
      </dsp:nvSpPr>
      <dsp:spPr>
        <a:xfrm>
          <a:off x="4506686" y="1964478"/>
          <a:ext cx="428598" cy="408345"/>
        </a:xfrm>
        <a:custGeom>
          <a:avLst/>
          <a:gdLst/>
          <a:ahLst/>
          <a:cxnLst/>
          <a:rect l="0" t="0" r="0" b="0"/>
          <a:pathLst>
            <a:path>
              <a:moveTo>
                <a:pt x="0" y="408345"/>
              </a:moveTo>
              <a:lnTo>
                <a:pt x="214299" y="408345"/>
              </a:lnTo>
              <a:lnTo>
                <a:pt x="214299" y="0"/>
              </a:lnTo>
              <a:lnTo>
                <a:pt x="428598"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06186" y="2153851"/>
        <a:ext cx="29599" cy="29599"/>
      </dsp:txXfrm>
    </dsp:sp>
    <dsp:sp modelId="{37E0CB53-C03E-4E55-BE35-E0BB49B28387}">
      <dsp:nvSpPr>
        <dsp:cNvPr id="0" name=""/>
        <dsp:cNvSpPr/>
      </dsp:nvSpPr>
      <dsp:spPr>
        <a:xfrm>
          <a:off x="4506686" y="1147788"/>
          <a:ext cx="428598" cy="1225035"/>
        </a:xfrm>
        <a:custGeom>
          <a:avLst/>
          <a:gdLst/>
          <a:ahLst/>
          <a:cxnLst/>
          <a:rect l="0" t="0" r="0" b="0"/>
          <a:pathLst>
            <a:path>
              <a:moveTo>
                <a:pt x="0" y="1225035"/>
              </a:moveTo>
              <a:lnTo>
                <a:pt x="214299" y="1225035"/>
              </a:lnTo>
              <a:lnTo>
                <a:pt x="214299" y="0"/>
              </a:lnTo>
              <a:lnTo>
                <a:pt x="428598"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88539" y="1727860"/>
        <a:ext cx="64892" cy="64892"/>
      </dsp:txXfrm>
    </dsp:sp>
    <dsp:sp modelId="{99239E89-0585-4B2B-A267-07736A13317E}">
      <dsp:nvSpPr>
        <dsp:cNvPr id="0" name=""/>
        <dsp:cNvSpPr/>
      </dsp:nvSpPr>
      <dsp:spPr>
        <a:xfrm>
          <a:off x="1935092" y="2372823"/>
          <a:ext cx="428598" cy="408345"/>
        </a:xfrm>
        <a:custGeom>
          <a:avLst/>
          <a:gdLst/>
          <a:ahLst/>
          <a:cxnLst/>
          <a:rect l="0" t="0" r="0" b="0"/>
          <a:pathLst>
            <a:path>
              <a:moveTo>
                <a:pt x="0" y="408345"/>
              </a:moveTo>
              <a:lnTo>
                <a:pt x="214299" y="408345"/>
              </a:lnTo>
              <a:lnTo>
                <a:pt x="214299" y="0"/>
              </a:lnTo>
              <a:lnTo>
                <a:pt x="428598"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4592" y="2562196"/>
        <a:ext cx="29599" cy="29599"/>
      </dsp:txXfrm>
    </dsp:sp>
    <dsp:sp modelId="{11CD591D-AB48-4422-A332-0EAAAF3E8038}">
      <dsp:nvSpPr>
        <dsp:cNvPr id="0" name=""/>
        <dsp:cNvSpPr/>
      </dsp:nvSpPr>
      <dsp:spPr>
        <a:xfrm>
          <a:off x="4506686" y="285378"/>
          <a:ext cx="428598" cy="91440"/>
        </a:xfrm>
        <a:custGeom>
          <a:avLst/>
          <a:gdLst/>
          <a:ahLst/>
          <a:cxnLst/>
          <a:rect l="0" t="0" r="0" b="0"/>
          <a:pathLst>
            <a:path>
              <a:moveTo>
                <a:pt x="0" y="45720"/>
              </a:moveTo>
              <a:lnTo>
                <a:pt x="428598"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0270" y="320383"/>
        <a:ext cx="21429" cy="21429"/>
      </dsp:txXfrm>
    </dsp:sp>
    <dsp:sp modelId="{FAD5BB2F-4844-48BA-A835-66795C76B986}">
      <dsp:nvSpPr>
        <dsp:cNvPr id="0" name=""/>
        <dsp:cNvSpPr/>
      </dsp:nvSpPr>
      <dsp:spPr>
        <a:xfrm>
          <a:off x="1935092" y="331098"/>
          <a:ext cx="428598" cy="2450070"/>
        </a:xfrm>
        <a:custGeom>
          <a:avLst/>
          <a:gdLst/>
          <a:ahLst/>
          <a:cxnLst/>
          <a:rect l="0" t="0" r="0" b="0"/>
          <a:pathLst>
            <a:path>
              <a:moveTo>
                <a:pt x="0" y="2450070"/>
              </a:moveTo>
              <a:lnTo>
                <a:pt x="214299" y="2450070"/>
              </a:lnTo>
              <a:lnTo>
                <a:pt x="214299" y="0"/>
              </a:lnTo>
              <a:lnTo>
                <a:pt x="428598"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087210" y="1493952"/>
        <a:ext cx="124363" cy="124363"/>
      </dsp:txXfrm>
    </dsp:sp>
    <dsp:sp modelId="{4923C350-2405-4CDF-89B1-D240B7D4750F}">
      <dsp:nvSpPr>
        <dsp:cNvPr id="0" name=""/>
        <dsp:cNvSpPr/>
      </dsp:nvSpPr>
      <dsp:spPr>
        <a:xfrm rot="16200000">
          <a:off x="-110930" y="2454492"/>
          <a:ext cx="3438694" cy="6533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vi-VN" sz="3700" kern="1200"/>
            <a:t>Điều trị cơn hen</a:t>
          </a:r>
          <a:endParaRPr lang="en-US" sz="3700" kern="1200"/>
        </a:p>
      </dsp:txBody>
      <dsp:txXfrm>
        <a:off x="-110930" y="2454492"/>
        <a:ext cx="3438694" cy="653352"/>
      </dsp:txXfrm>
    </dsp:sp>
    <dsp:sp modelId="{F9EFDC38-DECD-469A-9998-F51F19777930}">
      <dsp:nvSpPr>
        <dsp:cNvPr id="0" name=""/>
        <dsp:cNvSpPr/>
      </dsp:nvSpPr>
      <dsp:spPr>
        <a:xfrm>
          <a:off x="2363691" y="4422"/>
          <a:ext cx="2142994" cy="6533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Hỗ trợ hô hấp</a:t>
          </a:r>
          <a:endParaRPr lang="en-US" sz="2200" kern="1200"/>
        </a:p>
      </dsp:txBody>
      <dsp:txXfrm>
        <a:off x="2363691" y="4422"/>
        <a:ext cx="2142994" cy="653352"/>
      </dsp:txXfrm>
    </dsp:sp>
    <dsp:sp modelId="{C9B49C7C-6A13-4EB4-8354-6CBBE3D4B631}">
      <dsp:nvSpPr>
        <dsp:cNvPr id="0" name=""/>
        <dsp:cNvSpPr/>
      </dsp:nvSpPr>
      <dsp:spPr>
        <a:xfrm>
          <a:off x="4935285" y="4422"/>
          <a:ext cx="2720145"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Thở O</a:t>
          </a:r>
          <a:r>
            <a:rPr lang="vi-VN" sz="2200" kern="1200" baseline="-25000"/>
            <a:t>2 khi SpO2&lt;92%</a:t>
          </a:r>
          <a:endParaRPr lang="en-US" sz="2200" kern="1200" baseline="-25000"/>
        </a:p>
      </dsp:txBody>
      <dsp:txXfrm>
        <a:off x="4935285" y="4422"/>
        <a:ext cx="2720145" cy="653352"/>
      </dsp:txXfrm>
    </dsp:sp>
    <dsp:sp modelId="{6B0D2B94-E67E-4582-B087-CC805E4EB75E}">
      <dsp:nvSpPr>
        <dsp:cNvPr id="0" name=""/>
        <dsp:cNvSpPr/>
      </dsp:nvSpPr>
      <dsp:spPr>
        <a:xfrm>
          <a:off x="2363691" y="2046147"/>
          <a:ext cx="2142994" cy="6533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Giãn PQ</a:t>
          </a:r>
          <a:endParaRPr lang="en-US" sz="2200" kern="1200"/>
        </a:p>
      </dsp:txBody>
      <dsp:txXfrm>
        <a:off x="2363691" y="2046147"/>
        <a:ext cx="2142994" cy="653352"/>
      </dsp:txXfrm>
    </dsp:sp>
    <dsp:sp modelId="{FB8ED827-0285-4EF2-838F-191A73154AB8}">
      <dsp:nvSpPr>
        <dsp:cNvPr id="0" name=""/>
        <dsp:cNvSpPr/>
      </dsp:nvSpPr>
      <dsp:spPr>
        <a:xfrm>
          <a:off x="4935285" y="821112"/>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SABA</a:t>
          </a:r>
        </a:p>
      </dsp:txBody>
      <dsp:txXfrm>
        <a:off x="4935285" y="821112"/>
        <a:ext cx="2142994" cy="653352"/>
      </dsp:txXfrm>
    </dsp:sp>
    <dsp:sp modelId="{BED8037B-5FAA-45D5-885B-433F5332665D}">
      <dsp:nvSpPr>
        <dsp:cNvPr id="0" name=""/>
        <dsp:cNvSpPr/>
      </dsp:nvSpPr>
      <dsp:spPr>
        <a:xfrm>
          <a:off x="4935285" y="1637802"/>
          <a:ext cx="2594866"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Ipratropium</a:t>
          </a:r>
          <a:r>
            <a:rPr lang="vi-VN" sz="2200" kern="1200"/>
            <a:t> </a:t>
          </a:r>
          <a:r>
            <a:rPr lang="en-US" sz="2200" kern="1200"/>
            <a:t>bromide</a:t>
          </a:r>
        </a:p>
      </dsp:txBody>
      <dsp:txXfrm>
        <a:off x="4935285" y="1637802"/>
        <a:ext cx="2594866" cy="653352"/>
      </dsp:txXfrm>
    </dsp:sp>
    <dsp:sp modelId="{12D5C1AC-FDC4-47ED-A49B-914048A873C6}">
      <dsp:nvSpPr>
        <dsp:cNvPr id="0" name=""/>
        <dsp:cNvSpPr/>
      </dsp:nvSpPr>
      <dsp:spPr>
        <a:xfrm>
          <a:off x="4935285" y="2454492"/>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MgSO</a:t>
          </a:r>
          <a:r>
            <a:rPr lang="vi-VN" sz="2200" kern="1200" baseline="-25000"/>
            <a:t>4</a:t>
          </a:r>
          <a:endParaRPr lang="en-US" sz="2200" kern="1200" baseline="-25000"/>
        </a:p>
      </dsp:txBody>
      <dsp:txXfrm>
        <a:off x="4935285" y="2454492"/>
        <a:ext cx="2142994" cy="653352"/>
      </dsp:txXfrm>
    </dsp:sp>
    <dsp:sp modelId="{4453E0F6-1137-4D6A-9477-218B1FF56B3D}">
      <dsp:nvSpPr>
        <dsp:cNvPr id="0" name=""/>
        <dsp:cNvSpPr/>
      </dsp:nvSpPr>
      <dsp:spPr>
        <a:xfrm>
          <a:off x="4935285" y="3271183"/>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Theophylline</a:t>
          </a:r>
        </a:p>
      </dsp:txBody>
      <dsp:txXfrm>
        <a:off x="4935285" y="3271183"/>
        <a:ext cx="2142994" cy="653352"/>
      </dsp:txXfrm>
    </dsp:sp>
    <dsp:sp modelId="{82BDD847-5808-494E-B3C3-2BA7B2B6ADC1}">
      <dsp:nvSpPr>
        <dsp:cNvPr id="0" name=""/>
        <dsp:cNvSpPr/>
      </dsp:nvSpPr>
      <dsp:spPr>
        <a:xfrm>
          <a:off x="2363691" y="4904563"/>
          <a:ext cx="2142994" cy="6533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Corticosteroid</a:t>
          </a:r>
          <a:endParaRPr lang="en-US" sz="2200" kern="1200"/>
        </a:p>
      </dsp:txBody>
      <dsp:txXfrm>
        <a:off x="2363691" y="4904563"/>
        <a:ext cx="2142994" cy="653352"/>
      </dsp:txXfrm>
    </dsp:sp>
    <dsp:sp modelId="{29927228-ECA6-433B-9E39-7E57A870C8C6}">
      <dsp:nvSpPr>
        <dsp:cNvPr id="0" name=""/>
        <dsp:cNvSpPr/>
      </dsp:nvSpPr>
      <dsp:spPr>
        <a:xfrm>
          <a:off x="4935285" y="4087873"/>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OCS</a:t>
          </a:r>
          <a:endParaRPr lang="en-US" sz="2200" kern="1200"/>
        </a:p>
      </dsp:txBody>
      <dsp:txXfrm>
        <a:off x="4935285" y="4087873"/>
        <a:ext cx="2142994" cy="653352"/>
      </dsp:txXfrm>
    </dsp:sp>
    <dsp:sp modelId="{963EA080-490E-4C23-8A13-5B6918B4277B}">
      <dsp:nvSpPr>
        <dsp:cNvPr id="0" name=""/>
        <dsp:cNvSpPr/>
      </dsp:nvSpPr>
      <dsp:spPr>
        <a:xfrm>
          <a:off x="4935285" y="4904563"/>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SCS</a:t>
          </a:r>
          <a:endParaRPr lang="en-US" sz="2200" kern="1200"/>
        </a:p>
      </dsp:txBody>
      <dsp:txXfrm>
        <a:off x="4935285" y="4904563"/>
        <a:ext cx="2142994" cy="653352"/>
      </dsp:txXfrm>
    </dsp:sp>
    <dsp:sp modelId="{D7A7B465-F1E6-4327-B01B-72F56EC86CC1}">
      <dsp:nvSpPr>
        <dsp:cNvPr id="0" name=""/>
        <dsp:cNvSpPr/>
      </dsp:nvSpPr>
      <dsp:spPr>
        <a:xfrm>
          <a:off x="4935285" y="5721253"/>
          <a:ext cx="2142994" cy="6533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kern="1200"/>
            <a:t>ICS</a:t>
          </a:r>
          <a:endParaRPr lang="en-US" sz="2200" kern="1200"/>
        </a:p>
      </dsp:txBody>
      <dsp:txXfrm>
        <a:off x="4935285" y="5721253"/>
        <a:ext cx="2142994" cy="6533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8E5F3-F7AB-41EC-B27E-514E2382234D}">
      <dsp:nvSpPr>
        <dsp:cNvPr id="0" name=""/>
        <dsp:cNvSpPr/>
      </dsp:nvSpPr>
      <dsp:spPr>
        <a:xfrm>
          <a:off x="0" y="3865551"/>
          <a:ext cx="8592273" cy="253621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0" tIns="355600" rIns="355600" bIns="3556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FF0000"/>
              </a:solidFill>
              <a:latin typeface="Arial"/>
              <a:cs typeface="Arial"/>
            </a:rPr>
            <a:t>TÁI KHÁM </a:t>
          </a:r>
        </a:p>
      </dsp:txBody>
      <dsp:txXfrm>
        <a:off x="0" y="3865551"/>
        <a:ext cx="8592273" cy="1369558"/>
      </dsp:txXfrm>
    </dsp:sp>
    <dsp:sp modelId="{D04FE05C-5E5A-4E94-9552-68EFACCF7860}">
      <dsp:nvSpPr>
        <dsp:cNvPr id="0" name=""/>
        <dsp:cNvSpPr/>
      </dsp:nvSpPr>
      <dsp:spPr>
        <a:xfrm>
          <a:off x="0" y="5184385"/>
          <a:ext cx="4296136" cy="1166661"/>
        </a:xfrm>
        <a:prstGeom prst="rect">
          <a:avLst/>
        </a:prstGeom>
        <a:solidFill>
          <a:schemeClr val="accent1">
            <a:alpha val="90000"/>
            <a:tint val="40000"/>
            <a:hueOff val="0"/>
            <a:satOff val="0"/>
            <a:lumOff val="0"/>
            <a:alphaOff val="0"/>
          </a:schemeClr>
        </a:solidFill>
        <a:ln w="9525" cap="flat" cmpd="sng" algn="ctr">
          <a:solidFill>
            <a:srgbClr val="6600FF">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FF"/>
              </a:solidFill>
              <a:latin typeface="Arial"/>
              <a:cs typeface="Arial"/>
            </a:rPr>
            <a:t>ĐÁNH GIÁ THEO MỨC ĐỘ KIỂM SOÁT</a:t>
          </a:r>
        </a:p>
      </dsp:txBody>
      <dsp:txXfrm>
        <a:off x="0" y="5184385"/>
        <a:ext cx="4296136" cy="1166661"/>
      </dsp:txXfrm>
    </dsp:sp>
    <dsp:sp modelId="{D4B1CB49-1910-4291-A325-E3A325DF97CF}">
      <dsp:nvSpPr>
        <dsp:cNvPr id="0" name=""/>
        <dsp:cNvSpPr/>
      </dsp:nvSpPr>
      <dsp:spPr>
        <a:xfrm>
          <a:off x="4296136" y="5184385"/>
          <a:ext cx="4296136" cy="1166661"/>
        </a:xfrm>
        <a:prstGeom prst="rect">
          <a:avLst/>
        </a:prstGeom>
        <a:solidFill>
          <a:schemeClr val="accent1">
            <a:alpha val="90000"/>
            <a:tint val="40000"/>
            <a:hueOff val="0"/>
            <a:satOff val="0"/>
            <a:lumOff val="0"/>
            <a:alphaOff val="0"/>
          </a:schemeClr>
        </a:solidFill>
        <a:ln w="9525" cap="flat" cmpd="sng" algn="ctr">
          <a:solidFill>
            <a:srgbClr val="6600FF">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6600FF"/>
              </a:solidFill>
              <a:latin typeface="Arial"/>
              <a:cs typeface="Arial"/>
            </a:rPr>
            <a:t>ĐIỀU CHỈNH ĐIỀU  TRỊ</a:t>
          </a:r>
        </a:p>
      </dsp:txBody>
      <dsp:txXfrm>
        <a:off x="4296136" y="5184385"/>
        <a:ext cx="4296136" cy="1166661"/>
      </dsp:txXfrm>
    </dsp:sp>
    <dsp:sp modelId="{3D797F2D-1D33-42C5-ABBB-6284C0A3D4D9}">
      <dsp:nvSpPr>
        <dsp:cNvPr id="0" name=""/>
        <dsp:cNvSpPr/>
      </dsp:nvSpPr>
      <dsp:spPr>
        <a:xfrm rot="10800000">
          <a:off x="0" y="2888"/>
          <a:ext cx="8592273" cy="3900706"/>
        </a:xfrm>
        <a:prstGeom prst="upArrowCallou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rgbClr val="FF0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0000FF"/>
              </a:solidFill>
              <a:latin typeface="Arial"/>
              <a:cs typeface="Arial"/>
            </a:rPr>
            <a:t>KHÁM LẦN ĐẦU </a:t>
          </a:r>
        </a:p>
      </dsp:txBody>
      <dsp:txXfrm rot="-10800000">
        <a:off x="0" y="2888"/>
        <a:ext cx="8592273" cy="1369147"/>
      </dsp:txXfrm>
    </dsp:sp>
    <dsp:sp modelId="{E59851FE-7ED2-4913-A022-E4CE5F83B425}">
      <dsp:nvSpPr>
        <dsp:cNvPr id="0" name=""/>
        <dsp:cNvSpPr/>
      </dsp:nvSpPr>
      <dsp:spPr>
        <a:xfrm>
          <a:off x="0" y="1372035"/>
          <a:ext cx="4296136" cy="1166311"/>
        </a:xfrm>
        <a:prstGeom prst="rect">
          <a:avLst/>
        </a:prstGeom>
        <a:solidFill>
          <a:schemeClr val="accent1">
            <a:alpha val="90000"/>
            <a:tint val="40000"/>
            <a:hueOff val="0"/>
            <a:satOff val="0"/>
            <a:lumOff val="0"/>
            <a:alphaOff val="0"/>
          </a:schemeClr>
        </a:solidFill>
        <a:ln w="9525" cap="flat" cmpd="sng" algn="ctr">
          <a:solidFill>
            <a:srgbClr val="FF0000">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Arial"/>
              <a:cs typeface="Arial"/>
            </a:rPr>
            <a:t>ĐÁNH </a:t>
          </a:r>
          <a:r>
            <a:rPr lang="en-US" sz="1800" kern="1200">
              <a:solidFill>
                <a:srgbClr val="FF0000"/>
              </a:solidFill>
              <a:latin typeface="Arial"/>
              <a:cs typeface="Arial"/>
            </a:rPr>
            <a:t>GIÁ THEO MỨC </a:t>
          </a:r>
          <a:r>
            <a:rPr lang="en-US" sz="1800" kern="1200" dirty="0">
              <a:solidFill>
                <a:srgbClr val="FF0000"/>
              </a:solidFill>
              <a:latin typeface="Arial"/>
              <a:cs typeface="Arial"/>
            </a:rPr>
            <a:t>ĐỘ NẶNG</a:t>
          </a:r>
          <a:r>
            <a:rPr lang="en-US" sz="2700" kern="1200" dirty="0">
              <a:solidFill>
                <a:srgbClr val="FF0000"/>
              </a:solidFill>
              <a:latin typeface="Arial"/>
              <a:cs typeface="Arial"/>
            </a:rPr>
            <a:t> </a:t>
          </a:r>
        </a:p>
      </dsp:txBody>
      <dsp:txXfrm>
        <a:off x="0" y="1372035"/>
        <a:ext cx="4296136" cy="1166311"/>
      </dsp:txXfrm>
    </dsp:sp>
    <dsp:sp modelId="{1D9BC64D-7181-4614-9B63-2B50E729323B}">
      <dsp:nvSpPr>
        <dsp:cNvPr id="0" name=""/>
        <dsp:cNvSpPr/>
      </dsp:nvSpPr>
      <dsp:spPr>
        <a:xfrm>
          <a:off x="4296136" y="1372035"/>
          <a:ext cx="4296136" cy="1166311"/>
        </a:xfrm>
        <a:prstGeom prst="rect">
          <a:avLst/>
        </a:prstGeom>
        <a:solidFill>
          <a:schemeClr val="accent1">
            <a:alpha val="90000"/>
            <a:tint val="40000"/>
            <a:hueOff val="0"/>
            <a:satOff val="0"/>
            <a:lumOff val="0"/>
            <a:alphaOff val="0"/>
          </a:schemeClr>
        </a:solidFill>
        <a:ln w="9525" cap="flat" cmpd="sng" algn="ctr">
          <a:solidFill>
            <a:srgbClr val="FF0000">
              <a:alpha val="9000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Arial"/>
              <a:cs typeface="Arial"/>
            </a:rPr>
            <a:t>CHỌN THUỐC BAN ĐẦU</a:t>
          </a:r>
        </a:p>
      </dsp:txBody>
      <dsp:txXfrm>
        <a:off x="4296136" y="1372035"/>
        <a:ext cx="4296136" cy="11663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7851A-7D81-47DE-97F2-8214113CCFD1}">
      <dsp:nvSpPr>
        <dsp:cNvPr id="0" name=""/>
        <dsp:cNvSpPr/>
      </dsp:nvSpPr>
      <dsp:spPr>
        <a:xfrm>
          <a:off x="0" y="1097446"/>
          <a:ext cx="7933643" cy="730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CA9A125-7AED-4E85-9470-36A0F6F4CE17}">
      <dsp:nvSpPr>
        <dsp:cNvPr id="0" name=""/>
        <dsp:cNvSpPr/>
      </dsp:nvSpPr>
      <dsp:spPr>
        <a:xfrm>
          <a:off x="396682" y="669406"/>
          <a:ext cx="5553550" cy="85608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911" tIns="0" rIns="209911" bIns="0" numCol="1" spcCol="1270" anchor="ctr" anchorCtr="0">
          <a:noAutofit/>
        </a:bodyPr>
        <a:lstStyle/>
        <a:p>
          <a:pPr marL="0" lvl="0" indent="0" algn="l" defTabSz="1289050">
            <a:lnSpc>
              <a:spcPct val="90000"/>
            </a:lnSpc>
            <a:spcBef>
              <a:spcPct val="0"/>
            </a:spcBef>
            <a:spcAft>
              <a:spcPct val="35000"/>
            </a:spcAft>
            <a:buNone/>
          </a:pPr>
          <a:r>
            <a:rPr lang="vi-VN" sz="2900" b="1" i="0" kern="1200"/>
            <a:t>ICS / Montelucast liều chuẩn</a:t>
          </a:r>
          <a:br>
            <a:rPr lang="vi-VN" sz="2900" b="1" i="0" kern="1200"/>
          </a:br>
          <a:r>
            <a:rPr lang="vi-VN" sz="2900" b="1" i="0" kern="1200"/>
            <a:t>4-8w</a:t>
          </a:r>
          <a:endParaRPr lang="en-US" sz="2900" kern="1200"/>
        </a:p>
      </dsp:txBody>
      <dsp:txXfrm>
        <a:off x="438472" y="711196"/>
        <a:ext cx="5469970" cy="772500"/>
      </dsp:txXfrm>
    </dsp:sp>
    <dsp:sp modelId="{43638115-5D2A-49AA-BA22-9B48CF99D5B6}">
      <dsp:nvSpPr>
        <dsp:cNvPr id="0" name=""/>
        <dsp:cNvSpPr/>
      </dsp:nvSpPr>
      <dsp:spPr>
        <a:xfrm>
          <a:off x="0" y="2412886"/>
          <a:ext cx="7933643" cy="730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DB44ABB-93A7-471C-9CA8-38223ECBCE84}">
      <dsp:nvSpPr>
        <dsp:cNvPr id="0" name=""/>
        <dsp:cNvSpPr/>
      </dsp:nvSpPr>
      <dsp:spPr>
        <a:xfrm>
          <a:off x="396682" y="1984846"/>
          <a:ext cx="5553550" cy="856080"/>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911" tIns="0" rIns="209911" bIns="0" numCol="1" spcCol="1270" anchor="ctr" anchorCtr="0">
          <a:noAutofit/>
        </a:bodyPr>
        <a:lstStyle/>
        <a:p>
          <a:pPr marL="0" lvl="0" indent="0" algn="l" defTabSz="1289050">
            <a:lnSpc>
              <a:spcPct val="90000"/>
            </a:lnSpc>
            <a:spcBef>
              <a:spcPct val="0"/>
            </a:spcBef>
            <a:spcAft>
              <a:spcPct val="35000"/>
            </a:spcAft>
            <a:buNone/>
          </a:pPr>
          <a:r>
            <a:rPr lang="vi-VN" sz="2900" b="1" i="0" kern="1200"/>
            <a:t>Ngưng điều trị và theo dõi</a:t>
          </a:r>
          <a:endParaRPr lang="en-US" sz="2900" kern="1200"/>
        </a:p>
      </dsp:txBody>
      <dsp:txXfrm>
        <a:off x="438472" y="2026636"/>
        <a:ext cx="5469970" cy="772500"/>
      </dsp:txXfrm>
    </dsp:sp>
    <dsp:sp modelId="{687524C2-02D6-4ECE-B479-7CC7EC091FA0}">
      <dsp:nvSpPr>
        <dsp:cNvPr id="0" name=""/>
        <dsp:cNvSpPr/>
      </dsp:nvSpPr>
      <dsp:spPr>
        <a:xfrm>
          <a:off x="0" y="3728326"/>
          <a:ext cx="7933643" cy="730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B8743C-2AA1-4E66-8B2B-F038EB6267E5}">
      <dsp:nvSpPr>
        <dsp:cNvPr id="0" name=""/>
        <dsp:cNvSpPr/>
      </dsp:nvSpPr>
      <dsp:spPr>
        <a:xfrm>
          <a:off x="396682" y="3300286"/>
          <a:ext cx="5553550" cy="856080"/>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911" tIns="0" rIns="209911" bIns="0" numCol="1" spcCol="1270" anchor="ctr" anchorCtr="0">
          <a:noAutofit/>
        </a:bodyPr>
        <a:lstStyle/>
        <a:p>
          <a:pPr marL="0" lvl="0" indent="0" algn="l" defTabSz="1289050">
            <a:lnSpc>
              <a:spcPct val="90000"/>
            </a:lnSpc>
            <a:spcBef>
              <a:spcPct val="0"/>
            </a:spcBef>
            <a:spcAft>
              <a:spcPct val="35000"/>
            </a:spcAft>
            <a:buNone/>
          </a:pPr>
          <a:r>
            <a:rPr lang="vi-VN" sz="2900" b="1" i="0" kern="1200"/>
            <a:t>Điều trị lại khi tái phát triệu</a:t>
          </a:r>
          <a:br>
            <a:rPr lang="vi-VN" sz="2900" b="1" i="0" kern="1200"/>
          </a:br>
          <a:r>
            <a:rPr lang="vi-VN" sz="2900" b="1" i="0" kern="1200"/>
            <a:t>chứng</a:t>
          </a:r>
          <a:endParaRPr lang="en-US" sz="2900" kern="1200"/>
        </a:p>
      </dsp:txBody>
      <dsp:txXfrm>
        <a:off x="438472" y="3342076"/>
        <a:ext cx="5469970" cy="772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B2511-8E34-4BD8-8A18-8A74BAD34226}">
      <dsp:nvSpPr>
        <dsp:cNvPr id="0" name=""/>
        <dsp:cNvSpPr/>
      </dsp:nvSpPr>
      <dsp:spPr>
        <a:xfrm>
          <a:off x="0" y="3669674"/>
          <a:ext cx="8764905" cy="8028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Bất kì giới hạn hoạt động do hen</a:t>
          </a:r>
        </a:p>
      </dsp:txBody>
      <dsp:txXfrm>
        <a:off x="0" y="3669674"/>
        <a:ext cx="8764905" cy="802834"/>
      </dsp:txXfrm>
    </dsp:sp>
    <dsp:sp modelId="{5D0E0337-9BB2-46E8-97AF-B8B643BAF7FF}">
      <dsp:nvSpPr>
        <dsp:cNvPr id="0" name=""/>
        <dsp:cNvSpPr/>
      </dsp:nvSpPr>
      <dsp:spPr>
        <a:xfrm rot="10800000">
          <a:off x="0" y="2446956"/>
          <a:ext cx="8764905" cy="1234760"/>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Thuốc cắt cơn</a:t>
          </a:r>
        </a:p>
      </dsp:txBody>
      <dsp:txXfrm rot="-10800000">
        <a:off x="0" y="2446956"/>
        <a:ext cx="8764905" cy="433400"/>
      </dsp:txXfrm>
    </dsp:sp>
    <dsp:sp modelId="{99A09A8E-06F1-40DE-8CEB-A21FC32C31AC}">
      <dsp:nvSpPr>
        <dsp:cNvPr id="0" name=""/>
        <dsp:cNvSpPr/>
      </dsp:nvSpPr>
      <dsp:spPr>
        <a:xfrm>
          <a:off x="0" y="2880357"/>
          <a:ext cx="4382452" cy="369193"/>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≤5t &gt;1 lần/w</a:t>
          </a:r>
        </a:p>
      </dsp:txBody>
      <dsp:txXfrm>
        <a:off x="0" y="2880357"/>
        <a:ext cx="4382452" cy="369193"/>
      </dsp:txXfrm>
    </dsp:sp>
    <dsp:sp modelId="{1DB16789-8299-4D6B-B032-E76A6BB70B0B}">
      <dsp:nvSpPr>
        <dsp:cNvPr id="0" name=""/>
        <dsp:cNvSpPr/>
      </dsp:nvSpPr>
      <dsp:spPr>
        <a:xfrm>
          <a:off x="4382452" y="2880357"/>
          <a:ext cx="4382452" cy="369193"/>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&gt;5t &gt;2 lần/w</a:t>
          </a:r>
        </a:p>
      </dsp:txBody>
      <dsp:txXfrm>
        <a:off x="4382452" y="2880357"/>
        <a:ext cx="4382452" cy="369193"/>
      </dsp:txXfrm>
    </dsp:sp>
    <dsp:sp modelId="{F717712D-44AB-4FBF-A1DA-8B36376835A1}">
      <dsp:nvSpPr>
        <dsp:cNvPr id="0" name=""/>
        <dsp:cNvSpPr/>
      </dsp:nvSpPr>
      <dsp:spPr>
        <a:xfrm rot="10800000">
          <a:off x="0" y="1224238"/>
          <a:ext cx="8764905" cy="1234760"/>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Thức giấc ban đêm và ho về đêm do hen</a:t>
          </a:r>
        </a:p>
      </dsp:txBody>
      <dsp:txXfrm rot="10800000">
        <a:off x="0" y="1224238"/>
        <a:ext cx="8764905" cy="802310"/>
      </dsp:txXfrm>
    </dsp:sp>
    <dsp:sp modelId="{1A196598-1BA8-494E-A589-54617411699D}">
      <dsp:nvSpPr>
        <dsp:cNvPr id="0" name=""/>
        <dsp:cNvSpPr/>
      </dsp:nvSpPr>
      <dsp:spPr>
        <a:xfrm rot="10800000">
          <a:off x="0" y="1521"/>
          <a:ext cx="8764905" cy="1234760"/>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Triệu chứng ban ngày:</a:t>
          </a:r>
        </a:p>
      </dsp:txBody>
      <dsp:txXfrm rot="-10800000">
        <a:off x="0" y="1521"/>
        <a:ext cx="8764905" cy="433400"/>
      </dsp:txXfrm>
    </dsp:sp>
    <dsp:sp modelId="{8AA53635-7280-40CE-B127-DF97F723A712}">
      <dsp:nvSpPr>
        <dsp:cNvPr id="0" name=""/>
        <dsp:cNvSpPr/>
      </dsp:nvSpPr>
      <dsp:spPr>
        <a:xfrm>
          <a:off x="0" y="434921"/>
          <a:ext cx="4382452" cy="369193"/>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≤5t &gt;1 lần/w</a:t>
          </a:r>
        </a:p>
      </dsp:txBody>
      <dsp:txXfrm>
        <a:off x="0" y="434921"/>
        <a:ext cx="4382452" cy="369193"/>
      </dsp:txXfrm>
    </dsp:sp>
    <dsp:sp modelId="{28F9AD1A-841F-49DB-B66B-38D7280C166C}">
      <dsp:nvSpPr>
        <dsp:cNvPr id="0" name=""/>
        <dsp:cNvSpPr/>
      </dsp:nvSpPr>
      <dsp:spPr>
        <a:xfrm>
          <a:off x="4382452" y="434921"/>
          <a:ext cx="4382452" cy="36919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itchFamily="18" charset="0"/>
              <a:ea typeface="DejaVu Serif Condensed" pitchFamily="18" charset="0"/>
              <a:cs typeface="Times New Roman" pitchFamily="18" charset="0"/>
            </a:rPr>
            <a:t>&gt;5t &gt;2 lần/w</a:t>
          </a:r>
        </a:p>
      </dsp:txBody>
      <dsp:txXfrm>
        <a:off x="4382452" y="434921"/>
        <a:ext cx="4382452" cy="36919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74885-A801-482A-832D-DE1BBF71DE55}">
      <dsp:nvSpPr>
        <dsp:cNvPr id="0" name=""/>
        <dsp:cNvSpPr/>
      </dsp:nvSpPr>
      <dsp:spPr>
        <a:xfrm>
          <a:off x="288951" y="923"/>
          <a:ext cx="3968725" cy="2381235"/>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a:t>Ko nên phơi nhiễm khói thuốc lúc mang thai &amp; sau sinh</a:t>
          </a:r>
          <a:endParaRPr lang="en-US" sz="3200" kern="1200"/>
        </a:p>
      </dsp:txBody>
      <dsp:txXfrm>
        <a:off x="288951" y="923"/>
        <a:ext cx="3968725" cy="2381235"/>
      </dsp:txXfrm>
    </dsp:sp>
    <dsp:sp modelId="{B3ED9E1C-C6B4-41B5-BFE3-454B2F0A0C37}">
      <dsp:nvSpPr>
        <dsp:cNvPr id="0" name=""/>
        <dsp:cNvSpPr/>
      </dsp:nvSpPr>
      <dsp:spPr>
        <a:xfrm>
          <a:off x="4654548" y="923"/>
          <a:ext cx="3968725" cy="2381235"/>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a:t>Sinh ngã ÂĐ được khuyến khích</a:t>
          </a:r>
        </a:p>
      </dsp:txBody>
      <dsp:txXfrm>
        <a:off x="4654548" y="923"/>
        <a:ext cx="3968725" cy="2381235"/>
      </dsp:txXfrm>
    </dsp:sp>
    <dsp:sp modelId="{38C53722-3DA3-4A60-927C-AF880BE88B51}">
      <dsp:nvSpPr>
        <dsp:cNvPr id="0" name=""/>
        <dsp:cNvSpPr/>
      </dsp:nvSpPr>
      <dsp:spPr>
        <a:xfrm>
          <a:off x="288951" y="2779030"/>
          <a:ext cx="3968725" cy="2381235"/>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a:t>Nuôi con = sữa mẹ được khuyến cáo, vì các lý do khác hơn là phòng ngừa dị ứng và hen</a:t>
          </a:r>
        </a:p>
      </dsp:txBody>
      <dsp:txXfrm>
        <a:off x="288951" y="2779030"/>
        <a:ext cx="3968725" cy="2381235"/>
      </dsp:txXfrm>
    </dsp:sp>
    <dsp:sp modelId="{C16F7F99-2D00-4D89-9D3D-B27C58DC70BB}">
      <dsp:nvSpPr>
        <dsp:cNvPr id="0" name=""/>
        <dsp:cNvSpPr/>
      </dsp:nvSpPr>
      <dsp:spPr>
        <a:xfrm>
          <a:off x="4654548" y="2779030"/>
          <a:ext cx="3968725" cy="2381235"/>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a:t>Việc sử dụng KS phổ rộng trong năm đầu đời nên được hạn chế</a:t>
          </a:r>
          <a:endParaRPr lang="en-US" sz="3200" kern="1200"/>
        </a:p>
      </dsp:txBody>
      <dsp:txXfrm>
        <a:off x="4654548" y="2779030"/>
        <a:ext cx="3968725" cy="2381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552F8-8A8C-BC40-9A03-654E3C75DE92}">
      <dsp:nvSpPr>
        <dsp:cNvPr id="0" name=""/>
        <dsp:cNvSpPr/>
      </dsp:nvSpPr>
      <dsp:spPr>
        <a:xfrm>
          <a:off x="318" y="666479"/>
          <a:ext cx="1734401" cy="23578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Khò khè tái </a:t>
          </a:r>
          <a:r>
            <a:rPr lang="vi-VN" sz="2400" kern="1200"/>
            <a:t>phát </a:t>
          </a:r>
          <a:r>
            <a:rPr lang="vi-VN" sz="1800" kern="1200"/>
            <a:t>(≥3 ở trẻ &lt;12mo, ≥2 ở trẻ ≥12mo)</a:t>
          </a:r>
          <a:endParaRPr lang="en-US" sz="2400" kern="1200" dirty="0"/>
        </a:p>
      </dsp:txBody>
      <dsp:txXfrm>
        <a:off x="51117" y="717278"/>
        <a:ext cx="1632803" cy="1751031"/>
      </dsp:txXfrm>
    </dsp:sp>
    <dsp:sp modelId="{305B3FD3-45BA-E242-839C-B798EA088F54}">
      <dsp:nvSpPr>
        <dsp:cNvPr id="0" name=""/>
        <dsp:cNvSpPr/>
      </dsp:nvSpPr>
      <dsp:spPr>
        <a:xfrm>
          <a:off x="580399" y="1567157"/>
          <a:ext cx="2011181" cy="2011181"/>
        </a:xfrm>
        <a:prstGeom prst="leftCircularArrow">
          <a:avLst>
            <a:gd name="adj1" fmla="val 2096"/>
            <a:gd name="adj2" fmla="val 251651"/>
            <a:gd name="adj3" fmla="val 1811083"/>
            <a:gd name="adj4" fmla="val 8808411"/>
            <a:gd name="adj5" fmla="val 244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556017-7C7F-F149-8C55-5F13F5CA5199}">
      <dsp:nvSpPr>
        <dsp:cNvPr id="0" name=""/>
        <dsp:cNvSpPr/>
      </dsp:nvSpPr>
      <dsp:spPr>
        <a:xfrm>
          <a:off x="272384" y="2692404"/>
          <a:ext cx="1020622" cy="4058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1</a:t>
          </a:r>
          <a:endParaRPr lang="en-US" sz="2800" kern="1200" dirty="0"/>
        </a:p>
      </dsp:txBody>
      <dsp:txXfrm>
        <a:off x="284271" y="2704291"/>
        <a:ext cx="996848" cy="382093"/>
      </dsp:txXfrm>
    </dsp:sp>
    <dsp:sp modelId="{3FB114C1-8958-E441-AAC3-C96EEA98C585}">
      <dsp:nvSpPr>
        <dsp:cNvPr id="0" name=""/>
        <dsp:cNvSpPr/>
      </dsp:nvSpPr>
      <dsp:spPr>
        <a:xfrm>
          <a:off x="1935443" y="1591036"/>
          <a:ext cx="1524338" cy="144474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Đáp ứng </a:t>
          </a:r>
          <a:r>
            <a:rPr lang="vi-VN" sz="2400" kern="1200"/>
            <a:t>Tx </a:t>
          </a:r>
          <a:r>
            <a:rPr lang="en-US" sz="2400" kern="1200"/>
            <a:t>hen*</a:t>
          </a:r>
          <a:endParaRPr lang="en-US" sz="2400" kern="1200" dirty="0"/>
        </a:p>
      </dsp:txBody>
      <dsp:txXfrm>
        <a:off x="1968691" y="1933872"/>
        <a:ext cx="1457842" cy="1068659"/>
      </dsp:txXfrm>
    </dsp:sp>
    <dsp:sp modelId="{565B5AEB-D97D-F64F-A85F-FDCA78C58A90}">
      <dsp:nvSpPr>
        <dsp:cNvPr id="0" name=""/>
        <dsp:cNvSpPr/>
      </dsp:nvSpPr>
      <dsp:spPr>
        <a:xfrm>
          <a:off x="2782645" y="966733"/>
          <a:ext cx="1735217" cy="1735217"/>
        </a:xfrm>
        <a:prstGeom prst="circularArrow">
          <a:avLst>
            <a:gd name="adj1" fmla="val 2429"/>
            <a:gd name="adj2" fmla="val 293920"/>
            <a:gd name="adj3" fmla="val 18816360"/>
            <a:gd name="adj4" fmla="val 11861302"/>
            <a:gd name="adj5" fmla="val 2834"/>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9250F82-81D4-404D-B9D7-DC94EC9C10F3}">
      <dsp:nvSpPr>
        <dsp:cNvPr id="0" name=""/>
        <dsp:cNvSpPr/>
      </dsp:nvSpPr>
      <dsp:spPr>
        <a:xfrm>
          <a:off x="2356857" y="1584603"/>
          <a:ext cx="1020622" cy="4058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2</a:t>
          </a:r>
          <a:endParaRPr lang="en-US" sz="1600" kern="1200" dirty="0"/>
        </a:p>
      </dsp:txBody>
      <dsp:txXfrm>
        <a:off x="2368744" y="1596490"/>
        <a:ext cx="996848" cy="382093"/>
      </dsp:txXfrm>
    </dsp:sp>
    <dsp:sp modelId="{035AE000-24CF-D143-993C-DCC34DD20853}">
      <dsp:nvSpPr>
        <dsp:cNvPr id="0" name=""/>
        <dsp:cNvSpPr/>
      </dsp:nvSpPr>
      <dsp:spPr>
        <a:xfrm>
          <a:off x="3660505" y="1051753"/>
          <a:ext cx="1453184" cy="184167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HC tắc nghẽn HHD</a:t>
          </a:r>
          <a:endParaRPr lang="en-US" sz="2400" kern="1200" dirty="0"/>
        </a:p>
      </dsp:txBody>
      <dsp:txXfrm>
        <a:off x="3702887" y="1094135"/>
        <a:ext cx="1368420" cy="1362269"/>
      </dsp:txXfrm>
    </dsp:sp>
    <dsp:sp modelId="{5EA2AF8E-D286-C54E-A4B9-350401C42B4C}">
      <dsp:nvSpPr>
        <dsp:cNvPr id="0" name=""/>
        <dsp:cNvSpPr/>
      </dsp:nvSpPr>
      <dsp:spPr>
        <a:xfrm>
          <a:off x="4464464" y="1625790"/>
          <a:ext cx="1662310" cy="1662310"/>
        </a:xfrm>
        <a:prstGeom prst="leftCircularArrow">
          <a:avLst>
            <a:gd name="adj1" fmla="val 2536"/>
            <a:gd name="adj2" fmla="val 307569"/>
            <a:gd name="adj3" fmla="val 2414012"/>
            <a:gd name="adj4" fmla="val 9355421"/>
            <a:gd name="adj5" fmla="val 2958"/>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8FD4896-1B71-3C44-84CF-F698EAEB3C18}">
      <dsp:nvSpPr>
        <dsp:cNvPr id="0" name=""/>
        <dsp:cNvSpPr/>
      </dsp:nvSpPr>
      <dsp:spPr>
        <a:xfrm>
          <a:off x="4068153" y="2371521"/>
          <a:ext cx="1020622" cy="4058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3</a:t>
          </a:r>
          <a:endParaRPr lang="en-US" sz="1600" kern="1200" dirty="0"/>
        </a:p>
      </dsp:txBody>
      <dsp:txXfrm>
        <a:off x="4080040" y="2383408"/>
        <a:ext cx="996848" cy="382093"/>
      </dsp:txXfrm>
    </dsp:sp>
    <dsp:sp modelId="{8A4881DF-4AEE-9B4A-BE94-375726728F5D}">
      <dsp:nvSpPr>
        <dsp:cNvPr id="0" name=""/>
        <dsp:cNvSpPr/>
      </dsp:nvSpPr>
      <dsp:spPr>
        <a:xfrm>
          <a:off x="5314413" y="1548567"/>
          <a:ext cx="1745148" cy="136143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TC hen gia đình **</a:t>
          </a:r>
          <a:endParaRPr lang="en-US" sz="2400" kern="1200" dirty="0"/>
        </a:p>
      </dsp:txBody>
      <dsp:txXfrm>
        <a:off x="5345743" y="1871632"/>
        <a:ext cx="1682488" cy="1007037"/>
      </dsp:txXfrm>
    </dsp:sp>
    <dsp:sp modelId="{7B1C8CB5-5B80-C841-B538-722B2473CA3B}">
      <dsp:nvSpPr>
        <dsp:cNvPr id="0" name=""/>
        <dsp:cNvSpPr/>
      </dsp:nvSpPr>
      <dsp:spPr>
        <a:xfrm>
          <a:off x="6022050" y="821746"/>
          <a:ext cx="2035882" cy="2035882"/>
        </a:xfrm>
        <a:prstGeom prst="circularArrow">
          <a:avLst>
            <a:gd name="adj1" fmla="val 2070"/>
            <a:gd name="adj2" fmla="val 248453"/>
            <a:gd name="adj3" fmla="val 19486781"/>
            <a:gd name="adj4" fmla="val 12486255"/>
            <a:gd name="adj5" fmla="val 2416"/>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27444DF-4D5B-4D41-9080-3BF8320F8B34}">
      <dsp:nvSpPr>
        <dsp:cNvPr id="0" name=""/>
        <dsp:cNvSpPr/>
      </dsp:nvSpPr>
      <dsp:spPr>
        <a:xfrm>
          <a:off x="5672042" y="1381669"/>
          <a:ext cx="1020622" cy="4058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4</a:t>
          </a:r>
          <a:endParaRPr lang="en-US" sz="1600" kern="1200" dirty="0"/>
        </a:p>
      </dsp:txBody>
      <dsp:txXfrm>
        <a:off x="5683929" y="1393556"/>
        <a:ext cx="996848" cy="382093"/>
      </dsp:txXfrm>
    </dsp:sp>
    <dsp:sp modelId="{568B6359-4778-D34C-A121-55508ED3F699}">
      <dsp:nvSpPr>
        <dsp:cNvPr id="0" name=""/>
        <dsp:cNvSpPr/>
      </dsp:nvSpPr>
      <dsp:spPr>
        <a:xfrm>
          <a:off x="7260284" y="1421060"/>
          <a:ext cx="1467227" cy="11897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Đã loại trừ các NN </a:t>
          </a:r>
          <a:r>
            <a:rPr lang="vi-VN" sz="2400" kern="1200"/>
            <a:t>≠</a:t>
          </a:r>
          <a:endParaRPr lang="en-US" sz="2400" kern="1200" dirty="0"/>
        </a:p>
      </dsp:txBody>
      <dsp:txXfrm>
        <a:off x="7287664" y="1448440"/>
        <a:ext cx="1412467" cy="880071"/>
      </dsp:txXfrm>
    </dsp:sp>
    <dsp:sp modelId="{112F4138-D81F-2C43-B713-99AE2B095B21}">
      <dsp:nvSpPr>
        <dsp:cNvPr id="0" name=""/>
        <dsp:cNvSpPr/>
      </dsp:nvSpPr>
      <dsp:spPr>
        <a:xfrm>
          <a:off x="7561501" y="2590444"/>
          <a:ext cx="1020622" cy="40586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5</a:t>
          </a:r>
          <a:endParaRPr lang="en-US" sz="1600" kern="1200" dirty="0"/>
        </a:p>
      </dsp:txBody>
      <dsp:txXfrm>
        <a:off x="7573388" y="2602331"/>
        <a:ext cx="996848" cy="382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BE8D2-1E42-FC4F-9F5A-E0EBA6DEB3D2}">
      <dsp:nvSpPr>
        <dsp:cNvPr id="0" name=""/>
        <dsp:cNvSpPr/>
      </dsp:nvSpPr>
      <dsp:spPr>
        <a:xfrm>
          <a:off x="2587451" y="78692"/>
          <a:ext cx="3130897" cy="1565448"/>
        </a:xfrm>
        <a:prstGeom prst="roundRect">
          <a:avLst>
            <a:gd name="adj" fmla="val 10000"/>
          </a:avLst>
        </a:prstGeom>
        <a:solidFill>
          <a:srgbClr val="CCFFCC"/>
        </a:solidFill>
        <a:ln>
          <a:noFill/>
        </a:ln>
        <a:effectLst>
          <a:outerShdw blurRad="40000" dist="23000" dir="5400000"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HO</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KHÒ KHÈ</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KHÓ THỞ</a:t>
          </a:r>
        </a:p>
        <a:p>
          <a:pPr marL="0" lvl="0" indent="0" algn="ctr" defTabSz="800100">
            <a:lnSpc>
              <a:spcPct val="90000"/>
            </a:lnSpc>
            <a:spcBef>
              <a:spcPct val="0"/>
            </a:spcBef>
            <a:spcAft>
              <a:spcPct val="35000"/>
            </a:spcAft>
            <a:buNone/>
          </a:pPr>
          <a:r>
            <a:rPr lang="en-US" sz="1800" b="1" kern="1200" dirty="0">
              <a:solidFill>
                <a:srgbClr val="FF0000"/>
              </a:solidFill>
              <a:latin typeface="Arial"/>
              <a:cs typeface="Arial"/>
            </a:rPr>
            <a:t>NẶNG NGỰC</a:t>
          </a:r>
          <a:r>
            <a:rPr lang="en-US" sz="1800" kern="1200" dirty="0">
              <a:latin typeface="Arial"/>
              <a:cs typeface="Arial"/>
            </a:rPr>
            <a:t> </a:t>
          </a:r>
        </a:p>
      </dsp:txBody>
      <dsp:txXfrm>
        <a:off x="2633301" y="124542"/>
        <a:ext cx="3039197" cy="1473748"/>
      </dsp:txXfrm>
    </dsp:sp>
    <dsp:sp modelId="{382D34B2-BB7A-5646-880C-877C835A3553}">
      <dsp:nvSpPr>
        <dsp:cNvPr id="0" name=""/>
        <dsp:cNvSpPr/>
      </dsp:nvSpPr>
      <dsp:spPr>
        <a:xfrm rot="3600000">
          <a:off x="4506006" y="2612838"/>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70378" y="2722419"/>
        <a:ext cx="1303745" cy="328745"/>
      </dsp:txXfrm>
    </dsp:sp>
    <dsp:sp modelId="{FDB3BB72-0BC6-5F4E-BCFB-62C853A02531}">
      <dsp:nvSpPr>
        <dsp:cNvPr id="0" name=""/>
        <dsp:cNvSpPr/>
      </dsp:nvSpPr>
      <dsp:spPr>
        <a:xfrm>
          <a:off x="5173206" y="4129443"/>
          <a:ext cx="3130897" cy="242126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ts val="0"/>
            </a:spcAft>
            <a:buNone/>
          </a:pPr>
          <a:r>
            <a:rPr lang="en-US" sz="1800" b="1" kern="1200" dirty="0">
              <a:solidFill>
                <a:srgbClr val="0000FF"/>
              </a:solidFill>
              <a:latin typeface="Arial"/>
              <a:cs typeface="Arial"/>
            </a:rPr>
            <a:t>XẤU </a:t>
          </a:r>
          <a:r>
            <a:rPr lang="en-US" sz="1800" b="1" kern="1200">
              <a:solidFill>
                <a:srgbClr val="0000FF"/>
              </a:solidFill>
              <a:latin typeface="Arial"/>
              <a:cs typeface="Arial"/>
            </a:rPr>
            <a:t>HƠN KHI</a:t>
          </a:r>
          <a:r>
            <a:rPr lang="en-US" sz="1800" b="1" kern="1200">
              <a:solidFill>
                <a:srgbClr val="6600FF"/>
              </a:solidFill>
              <a:latin typeface="Arial"/>
              <a:cs typeface="Arial"/>
            </a:rPr>
            <a:t>: </a:t>
          </a:r>
          <a:endParaRPr lang="en-US" sz="1800" b="1" kern="1200" dirty="0">
            <a:solidFill>
              <a:srgbClr val="6600FF"/>
            </a:solidFill>
            <a:latin typeface="Arial"/>
            <a:cs typeface="Arial"/>
          </a:endParaRPr>
        </a:p>
        <a:p>
          <a:pPr marL="0" lvl="0" indent="0" algn="ctr" defTabSz="800100">
            <a:lnSpc>
              <a:spcPct val="150000"/>
            </a:lnSpc>
            <a:spcBef>
              <a:spcPct val="0"/>
            </a:spcBef>
            <a:spcAft>
              <a:spcPts val="0"/>
            </a:spcAft>
            <a:buNone/>
          </a:pPr>
          <a:r>
            <a:rPr lang="en-US" sz="1800" b="1" kern="1200" dirty="0">
              <a:solidFill>
                <a:srgbClr val="0000FF"/>
              </a:solidFill>
              <a:latin typeface="Arial"/>
              <a:cs typeface="Arial"/>
            </a:rPr>
            <a:t>NSV</a:t>
          </a:r>
        </a:p>
        <a:p>
          <a:pPr marL="0" lvl="0" indent="0" algn="ctr" defTabSz="800100">
            <a:lnSpc>
              <a:spcPct val="150000"/>
            </a:lnSpc>
            <a:spcBef>
              <a:spcPct val="0"/>
            </a:spcBef>
            <a:spcAft>
              <a:spcPts val="0"/>
            </a:spcAft>
            <a:buNone/>
          </a:pPr>
          <a:r>
            <a:rPr lang="vi-VN" sz="1800" b="1" kern="1200">
              <a:solidFill>
                <a:srgbClr val="0000FF"/>
              </a:solidFill>
              <a:latin typeface="Arial"/>
              <a:cs typeface="Arial"/>
            </a:rPr>
            <a:t>TX </a:t>
          </a:r>
          <a:r>
            <a:rPr lang="en-US" sz="1800" b="1" kern="1200">
              <a:solidFill>
                <a:srgbClr val="0000FF"/>
              </a:solidFill>
              <a:latin typeface="Arial"/>
              <a:cs typeface="Arial"/>
            </a:rPr>
            <a:t>KHÓI</a:t>
          </a:r>
          <a:r>
            <a:rPr lang="en-US" sz="1800" b="1" kern="1200" dirty="0">
              <a:solidFill>
                <a:srgbClr val="0000FF"/>
              </a:solidFill>
              <a:latin typeface="Arial"/>
              <a:cs typeface="Arial"/>
            </a:rPr>
            <a:t>, DỊ NGUYÊN, THAY ĐỔI </a:t>
          </a:r>
          <a:r>
            <a:rPr lang="en-US" sz="1800" b="1" kern="1200">
              <a:solidFill>
                <a:srgbClr val="0000FF"/>
              </a:solidFill>
              <a:latin typeface="Arial"/>
              <a:cs typeface="Arial"/>
            </a:rPr>
            <a:t>THỜI TIẾT, </a:t>
          </a:r>
          <a:r>
            <a:rPr lang="en-US" sz="1800" b="1" kern="1200" dirty="0">
              <a:solidFill>
                <a:srgbClr val="0000FF"/>
              </a:solidFill>
              <a:latin typeface="Arial"/>
              <a:cs typeface="Arial"/>
            </a:rPr>
            <a:t>KHÓC CƯỜI, VẬN ĐỘNG </a:t>
          </a:r>
        </a:p>
      </dsp:txBody>
      <dsp:txXfrm>
        <a:off x="5244122" y="4200359"/>
        <a:ext cx="2989065" cy="2279431"/>
      </dsp:txXfrm>
    </dsp:sp>
    <dsp:sp modelId="{09974883-4BBB-CB4D-8771-691609CEF1B1}">
      <dsp:nvSpPr>
        <dsp:cNvPr id="0" name=""/>
        <dsp:cNvSpPr/>
      </dsp:nvSpPr>
      <dsp:spPr>
        <a:xfrm rot="10800000">
          <a:off x="3336655" y="5066122"/>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501027" y="5175703"/>
        <a:ext cx="1303745" cy="328745"/>
      </dsp:txXfrm>
    </dsp:sp>
    <dsp:sp modelId="{69D4F562-CDF5-5947-8B1A-1AFC9763D67D}">
      <dsp:nvSpPr>
        <dsp:cNvPr id="0" name=""/>
        <dsp:cNvSpPr/>
      </dsp:nvSpPr>
      <dsp:spPr>
        <a:xfrm>
          <a:off x="1696" y="4190997"/>
          <a:ext cx="3130897" cy="229815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1" kern="1200" dirty="0">
              <a:solidFill>
                <a:srgbClr val="0000FF"/>
              </a:solidFill>
              <a:latin typeface="Arial"/>
              <a:cs typeface="Arial"/>
            </a:rPr>
            <a:t>TĂNG  HƠN VỀ ĐÊM, SÁNG SỚM  LÀM TRẺ PHẢI THỨC GIẤC </a:t>
          </a:r>
        </a:p>
      </dsp:txBody>
      <dsp:txXfrm>
        <a:off x="69007" y="4258308"/>
        <a:ext cx="2996275" cy="2163534"/>
      </dsp:txXfrm>
    </dsp:sp>
    <dsp:sp modelId="{46090FB6-2289-F44D-91E1-CF1E0F71EDCE}">
      <dsp:nvSpPr>
        <dsp:cNvPr id="0" name=""/>
        <dsp:cNvSpPr/>
      </dsp:nvSpPr>
      <dsp:spPr>
        <a:xfrm rot="18000000">
          <a:off x="2149534" y="2643615"/>
          <a:ext cx="1632489" cy="547907"/>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13906" y="2753196"/>
        <a:ext cx="1303745" cy="3287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1C2D5-137D-4F0A-A7C1-E47154A16FD0}">
      <dsp:nvSpPr>
        <dsp:cNvPr id="0" name=""/>
        <dsp:cNvSpPr/>
      </dsp:nvSpPr>
      <dsp:spPr>
        <a:xfrm>
          <a:off x="0" y="472597"/>
          <a:ext cx="8912225" cy="65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8F5169E-C1E1-4E73-A75A-07C290BFF0BB}">
      <dsp:nvSpPr>
        <dsp:cNvPr id="0" name=""/>
        <dsp:cNvSpPr/>
      </dsp:nvSpPr>
      <dsp:spPr>
        <a:xfrm>
          <a:off x="445611" y="88837"/>
          <a:ext cx="6238557" cy="76752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5803" tIns="0" rIns="235803" bIns="0" numCol="1" spcCol="1270" anchor="ctr" anchorCtr="0">
          <a:noAutofit/>
        </a:bodyPr>
        <a:lstStyle/>
        <a:p>
          <a:pPr marL="0" lvl="0" indent="0" algn="l" defTabSz="1155700">
            <a:lnSpc>
              <a:spcPct val="90000"/>
            </a:lnSpc>
            <a:spcBef>
              <a:spcPct val="0"/>
            </a:spcBef>
            <a:spcAft>
              <a:spcPct val="35000"/>
            </a:spcAft>
            <a:buNone/>
          </a:pPr>
          <a:r>
            <a:rPr lang="vi-VN" sz="2600" b="1" kern="1200"/>
            <a:t>Tím khi bú, ăn</a:t>
          </a:r>
          <a:endParaRPr lang="en-US" sz="2600" kern="1200"/>
        </a:p>
      </dsp:txBody>
      <dsp:txXfrm>
        <a:off x="483078" y="126304"/>
        <a:ext cx="6163623" cy="692586"/>
      </dsp:txXfrm>
    </dsp:sp>
    <dsp:sp modelId="{1ADB32FC-D3B1-4C4F-B94C-E001A5E3BE38}">
      <dsp:nvSpPr>
        <dsp:cNvPr id="0" name=""/>
        <dsp:cNvSpPr/>
      </dsp:nvSpPr>
      <dsp:spPr>
        <a:xfrm>
          <a:off x="0" y="1651957"/>
          <a:ext cx="8912225" cy="65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9769C34-AE29-4AC1-AE4F-87C916BB4845}">
      <dsp:nvSpPr>
        <dsp:cNvPr id="0" name=""/>
        <dsp:cNvSpPr/>
      </dsp:nvSpPr>
      <dsp:spPr>
        <a:xfrm>
          <a:off x="445611" y="1268197"/>
          <a:ext cx="6238557" cy="767520"/>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5803" tIns="0" rIns="235803" bIns="0" numCol="1" spcCol="1270" anchor="ctr" anchorCtr="0">
          <a:noAutofit/>
        </a:bodyPr>
        <a:lstStyle/>
        <a:p>
          <a:pPr marL="0" lvl="0" indent="0" algn="l" defTabSz="1155700">
            <a:lnSpc>
              <a:spcPct val="90000"/>
            </a:lnSpc>
            <a:spcBef>
              <a:spcPct val="0"/>
            </a:spcBef>
            <a:spcAft>
              <a:spcPct val="35000"/>
            </a:spcAft>
            <a:buNone/>
          </a:pPr>
          <a:r>
            <a:rPr lang="vi-VN" sz="2600" kern="1200"/>
            <a:t>Nôn ói khi bú, ăn</a:t>
          </a:r>
          <a:endParaRPr lang="en-US" sz="2600" kern="1200"/>
        </a:p>
      </dsp:txBody>
      <dsp:txXfrm>
        <a:off x="483078" y="1305664"/>
        <a:ext cx="6163623" cy="692586"/>
      </dsp:txXfrm>
    </dsp:sp>
    <dsp:sp modelId="{3593B93B-6742-424E-8721-438E96AF19DD}">
      <dsp:nvSpPr>
        <dsp:cNvPr id="0" name=""/>
        <dsp:cNvSpPr/>
      </dsp:nvSpPr>
      <dsp:spPr>
        <a:xfrm>
          <a:off x="0" y="2831317"/>
          <a:ext cx="8912225" cy="65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DB0AFC2-4528-4C19-8222-7F3A482FFF45}">
      <dsp:nvSpPr>
        <dsp:cNvPr id="0" name=""/>
        <dsp:cNvSpPr/>
      </dsp:nvSpPr>
      <dsp:spPr>
        <a:xfrm>
          <a:off x="445611" y="2447557"/>
          <a:ext cx="6238557" cy="767520"/>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5803" tIns="0" rIns="235803" bIns="0" numCol="1" spcCol="1270" anchor="ctr" anchorCtr="0">
          <a:noAutofit/>
        </a:bodyPr>
        <a:lstStyle/>
        <a:p>
          <a:pPr marL="0" lvl="0" indent="0" algn="l" defTabSz="1155700">
            <a:lnSpc>
              <a:spcPct val="90000"/>
            </a:lnSpc>
            <a:spcBef>
              <a:spcPct val="0"/>
            </a:spcBef>
            <a:spcAft>
              <a:spcPct val="35000"/>
            </a:spcAft>
            <a:buNone/>
          </a:pPr>
          <a:r>
            <a:rPr lang="vi-VN" sz="2600" kern="1200"/>
            <a:t>Ko tăng cân</a:t>
          </a:r>
          <a:endParaRPr lang="en-US" sz="2600" kern="1200"/>
        </a:p>
      </dsp:txBody>
      <dsp:txXfrm>
        <a:off x="483078" y="2485024"/>
        <a:ext cx="6163623" cy="692586"/>
      </dsp:txXfrm>
    </dsp:sp>
    <dsp:sp modelId="{F15080AC-1C8B-401D-8343-DD8BA2DA7072}">
      <dsp:nvSpPr>
        <dsp:cNvPr id="0" name=""/>
        <dsp:cNvSpPr/>
      </dsp:nvSpPr>
      <dsp:spPr>
        <a:xfrm>
          <a:off x="0" y="4010677"/>
          <a:ext cx="8912225" cy="65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13D538B-ABE9-4123-90A8-D31FE81D901E}">
      <dsp:nvSpPr>
        <dsp:cNvPr id="0" name=""/>
        <dsp:cNvSpPr/>
      </dsp:nvSpPr>
      <dsp:spPr>
        <a:xfrm>
          <a:off x="445611" y="3626917"/>
          <a:ext cx="6238557" cy="767520"/>
        </a:xfrm>
        <a:prstGeom prst="round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5803" tIns="0" rIns="235803" bIns="0" numCol="1" spcCol="1270" anchor="ctr" anchorCtr="0">
          <a:noAutofit/>
        </a:bodyPr>
        <a:lstStyle/>
        <a:p>
          <a:pPr marL="0" lvl="0" indent="0" algn="l" defTabSz="1155700">
            <a:lnSpc>
              <a:spcPct val="90000"/>
            </a:lnSpc>
            <a:spcBef>
              <a:spcPct val="0"/>
            </a:spcBef>
            <a:spcAft>
              <a:spcPct val="35000"/>
            </a:spcAft>
            <a:buNone/>
          </a:pPr>
          <a:r>
            <a:rPr lang="vi-VN" sz="2600" kern="1200"/>
            <a:t>Ko đáp ứng với Tx hen thích hợp</a:t>
          </a:r>
          <a:endParaRPr lang="en-US" sz="2600" kern="1200"/>
        </a:p>
      </dsp:txBody>
      <dsp:txXfrm>
        <a:off x="483078" y="3664384"/>
        <a:ext cx="6163623" cy="692586"/>
      </dsp:txXfrm>
    </dsp:sp>
    <dsp:sp modelId="{D925D780-91CA-44A0-A48A-6E1CB089B78F}">
      <dsp:nvSpPr>
        <dsp:cNvPr id="0" name=""/>
        <dsp:cNvSpPr/>
      </dsp:nvSpPr>
      <dsp:spPr>
        <a:xfrm>
          <a:off x="0" y="5190037"/>
          <a:ext cx="8912225" cy="65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9F1793A-9881-46B2-BB0C-4BC8D0550E65}">
      <dsp:nvSpPr>
        <dsp:cNvPr id="0" name=""/>
        <dsp:cNvSpPr/>
      </dsp:nvSpPr>
      <dsp:spPr>
        <a:xfrm>
          <a:off x="445611" y="4806277"/>
          <a:ext cx="6238557" cy="767520"/>
        </a:xfrm>
        <a:prstGeom prst="round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5803" tIns="0" rIns="235803" bIns="0" numCol="1" spcCol="1270" anchor="ctr" anchorCtr="0">
          <a:noAutofit/>
        </a:bodyPr>
        <a:lstStyle/>
        <a:p>
          <a:pPr marL="0" lvl="0" indent="0" algn="l" defTabSz="1155700">
            <a:lnSpc>
              <a:spcPct val="90000"/>
            </a:lnSpc>
            <a:spcBef>
              <a:spcPct val="0"/>
            </a:spcBef>
            <a:spcAft>
              <a:spcPct val="35000"/>
            </a:spcAft>
            <a:buNone/>
          </a:pPr>
          <a:r>
            <a:rPr lang="vi-VN" sz="2600" kern="1200"/>
            <a:t>Ngón tay dùi trống</a:t>
          </a:r>
          <a:endParaRPr lang="en-US" sz="2600" kern="1200"/>
        </a:p>
      </dsp:txBody>
      <dsp:txXfrm>
        <a:off x="483078" y="4843744"/>
        <a:ext cx="6163623" cy="692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4491A-E209-4D9F-8E8E-AC2290287AAF}">
      <dsp:nvSpPr>
        <dsp:cNvPr id="0" name=""/>
        <dsp:cNvSpPr/>
      </dsp:nvSpPr>
      <dsp:spPr>
        <a:xfrm>
          <a:off x="0" y="20277"/>
          <a:ext cx="8442157" cy="127296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solidFill>
                <a:schemeClr val="tx1"/>
              </a:solidFill>
            </a:rPr>
            <a:t>NHIỄM TRÙNG : VTPQ, VMX, NTHH TÁI PHÁT, LAO NỘI MẠC PQ</a:t>
          </a:r>
        </a:p>
      </dsp:txBody>
      <dsp:txXfrm>
        <a:off x="62141" y="82418"/>
        <a:ext cx="8317875" cy="1148678"/>
      </dsp:txXfrm>
    </dsp:sp>
    <dsp:sp modelId="{C63B43B2-A3CC-4D23-BCE4-9E6B2FA2992C}">
      <dsp:nvSpPr>
        <dsp:cNvPr id="0" name=""/>
        <dsp:cNvSpPr/>
      </dsp:nvSpPr>
      <dsp:spPr>
        <a:xfrm>
          <a:off x="0" y="1385398"/>
          <a:ext cx="8442157" cy="127296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solidFill>
                <a:schemeClr val="tx1"/>
              </a:solidFill>
            </a:rPr>
            <a:t>DỊ TẬT: DÒ KQ-TQ, VASCULAR RING, TBS CÓ </a:t>
          </a:r>
          <a:r>
            <a:rPr lang="vi-VN" sz="3200" kern="1200">
              <a:solidFill>
                <a:schemeClr val="tx1"/>
              </a:solidFill>
            </a:rPr>
            <a:t>TĂNG</a:t>
          </a:r>
          <a:r>
            <a:rPr lang="en-US" sz="3200" kern="1200">
              <a:solidFill>
                <a:schemeClr val="tx1"/>
              </a:solidFill>
            </a:rPr>
            <a:t> ÁP PHỔI, SGMD</a:t>
          </a:r>
        </a:p>
      </dsp:txBody>
      <dsp:txXfrm>
        <a:off x="62141" y="1447539"/>
        <a:ext cx="8317875" cy="1148678"/>
      </dsp:txXfrm>
    </dsp:sp>
    <dsp:sp modelId="{375C8A39-9405-49F6-80B2-19D19668CFBA}">
      <dsp:nvSpPr>
        <dsp:cNvPr id="0" name=""/>
        <dsp:cNvSpPr/>
      </dsp:nvSpPr>
      <dsp:spPr>
        <a:xfrm>
          <a:off x="0" y="2750518"/>
          <a:ext cx="8442157" cy="127296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vi-VN" sz="3200" kern="1200">
              <a:solidFill>
                <a:schemeClr val="tx1"/>
              </a:solidFill>
            </a:rPr>
            <a:t>CƠ HỌC: DỊ VẬT ĐƯỜNG THỞ, GERD</a:t>
          </a:r>
        </a:p>
      </dsp:txBody>
      <dsp:txXfrm>
        <a:off x="62141" y="2812659"/>
        <a:ext cx="8317875" cy="11486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CBB94-E4A9-5040-BBD5-CF1CF0C909C5}">
      <dsp:nvSpPr>
        <dsp:cNvPr id="0" name=""/>
        <dsp:cNvSpPr/>
      </dsp:nvSpPr>
      <dsp:spPr>
        <a:xfrm rot="16200000">
          <a:off x="508000" y="-508000"/>
          <a:ext cx="2032000" cy="3048000"/>
        </a:xfrm>
        <a:prstGeom prst="round1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vi-VN" sz="3500" kern="1200">
              <a:solidFill>
                <a:schemeClr val="tx1"/>
              </a:solidFill>
            </a:rPr>
            <a:t>Hô hấp ký</a:t>
          </a:r>
          <a:endParaRPr lang="en-US" sz="3500" kern="1200" dirty="0">
            <a:solidFill>
              <a:schemeClr val="tx1"/>
            </a:solidFill>
          </a:endParaRPr>
        </a:p>
      </dsp:txBody>
      <dsp:txXfrm rot="5400000">
        <a:off x="0" y="0"/>
        <a:ext cx="3048000" cy="1524000"/>
      </dsp:txXfrm>
    </dsp:sp>
    <dsp:sp modelId="{B6D2605F-E9BE-DE4F-8E53-BC1420D81C01}">
      <dsp:nvSpPr>
        <dsp:cNvPr id="0" name=""/>
        <dsp:cNvSpPr/>
      </dsp:nvSpPr>
      <dsp:spPr>
        <a:xfrm>
          <a:off x="3048000" y="0"/>
          <a:ext cx="3048000" cy="2032000"/>
        </a:xfrm>
        <a:prstGeom prst="round1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vi-VN" sz="3500" kern="1200">
              <a:solidFill>
                <a:schemeClr val="tx1"/>
              </a:solidFill>
            </a:rPr>
            <a:t>IOS</a:t>
          </a:r>
          <a:endParaRPr lang="en-US" sz="3500" kern="1200" dirty="0">
            <a:solidFill>
              <a:schemeClr val="tx1"/>
            </a:solidFill>
          </a:endParaRPr>
        </a:p>
      </dsp:txBody>
      <dsp:txXfrm>
        <a:off x="3048000" y="0"/>
        <a:ext cx="3048000" cy="1524000"/>
      </dsp:txXfrm>
    </dsp:sp>
    <dsp:sp modelId="{863DDA3C-DD85-124C-8FE3-9DE3F405C610}">
      <dsp:nvSpPr>
        <dsp:cNvPr id="0" name=""/>
        <dsp:cNvSpPr/>
      </dsp:nvSpPr>
      <dsp:spPr>
        <a:xfrm rot="10800000">
          <a:off x="0" y="2032000"/>
          <a:ext cx="3048000" cy="2032000"/>
        </a:xfrm>
        <a:prstGeom prst="round1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vi-VN" sz="3500" kern="1200">
              <a:solidFill>
                <a:schemeClr val="tx1"/>
              </a:solidFill>
            </a:rPr>
            <a:t>Khí NO</a:t>
          </a:r>
          <a:br>
            <a:rPr lang="vi-VN" sz="3500" kern="1200">
              <a:solidFill>
                <a:schemeClr val="tx1"/>
              </a:solidFill>
            </a:rPr>
          </a:br>
          <a:r>
            <a:rPr lang="vi-VN" sz="3500" kern="1200">
              <a:solidFill>
                <a:schemeClr val="tx1"/>
              </a:solidFill>
            </a:rPr>
            <a:t>thở ra</a:t>
          </a:r>
          <a:endParaRPr lang="en-US" sz="3500" kern="1200" dirty="0">
            <a:solidFill>
              <a:schemeClr val="tx1"/>
            </a:solidFill>
          </a:endParaRPr>
        </a:p>
      </dsp:txBody>
      <dsp:txXfrm rot="10800000">
        <a:off x="0" y="2539999"/>
        <a:ext cx="3048000" cy="1524000"/>
      </dsp:txXfrm>
    </dsp:sp>
    <dsp:sp modelId="{186B51D5-3EF7-4B4A-A924-C909A133A259}">
      <dsp:nvSpPr>
        <dsp:cNvPr id="0" name=""/>
        <dsp:cNvSpPr/>
      </dsp:nvSpPr>
      <dsp:spPr>
        <a:xfrm rot="5400000">
          <a:off x="3556000" y="1523999"/>
          <a:ext cx="2032000" cy="3048000"/>
        </a:xfrm>
        <a:prstGeom prst="round1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vi-VN" sz="3500" kern="1200">
              <a:solidFill>
                <a:schemeClr val="tx1"/>
              </a:solidFill>
            </a:rPr>
            <a:t>Test lẫy da</a:t>
          </a:r>
          <a:br>
            <a:rPr lang="vi-VN" sz="3500" kern="1200">
              <a:solidFill>
                <a:schemeClr val="tx1"/>
              </a:solidFill>
            </a:rPr>
          </a:br>
          <a:r>
            <a:rPr lang="vi-VN" sz="3500" kern="1200">
              <a:solidFill>
                <a:schemeClr val="tx1"/>
              </a:solidFill>
            </a:rPr>
            <a:t>IgE đặc hiệu</a:t>
          </a:r>
          <a:endParaRPr lang="en-US" sz="3500" kern="1200" dirty="0">
            <a:solidFill>
              <a:schemeClr val="tx1"/>
            </a:solidFill>
          </a:endParaRPr>
        </a:p>
      </dsp:txBody>
      <dsp:txXfrm rot="-5400000">
        <a:off x="3048000" y="2539999"/>
        <a:ext cx="3048000" cy="1524000"/>
      </dsp:txXfrm>
    </dsp:sp>
    <dsp:sp modelId="{F56697A7-E23C-404E-96E3-F070BC5B29ED}">
      <dsp:nvSpPr>
        <dsp:cNvPr id="0" name=""/>
        <dsp:cNvSpPr/>
      </dsp:nvSpPr>
      <dsp:spPr>
        <a:xfrm>
          <a:off x="2133600" y="1523999"/>
          <a:ext cx="1828800" cy="1016000"/>
        </a:xfrm>
        <a:prstGeom prst="roundRect">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CLS</a:t>
          </a:r>
        </a:p>
      </dsp:txBody>
      <dsp:txXfrm>
        <a:off x="2183197" y="1573596"/>
        <a:ext cx="1729606" cy="9168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1C73E-DD1F-4A55-8C2D-EADE80257618}">
      <dsp:nvSpPr>
        <dsp:cNvPr id="0" name=""/>
        <dsp:cNvSpPr/>
      </dsp:nvSpPr>
      <dsp:spPr>
        <a:xfrm>
          <a:off x="623651" y="2624876"/>
          <a:ext cx="1823123" cy="911561"/>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Kiểu hình hen TE</a:t>
          </a:r>
          <a:endParaRPr lang="en-US" sz="2300" kern="1200"/>
        </a:p>
      </dsp:txBody>
      <dsp:txXfrm>
        <a:off x="650350" y="2651575"/>
        <a:ext cx="1769725" cy="858163"/>
      </dsp:txXfrm>
    </dsp:sp>
    <dsp:sp modelId="{D06BC73F-A979-4CC1-A871-82E7AC61F093}">
      <dsp:nvSpPr>
        <dsp:cNvPr id="0" name=""/>
        <dsp:cNvSpPr/>
      </dsp:nvSpPr>
      <dsp:spPr>
        <a:xfrm rot="17692822">
          <a:off x="1944741" y="2281119"/>
          <a:ext cx="1733315" cy="26630"/>
        </a:xfrm>
        <a:custGeom>
          <a:avLst/>
          <a:gdLst/>
          <a:ahLst/>
          <a:cxnLst/>
          <a:rect l="0" t="0" r="0" b="0"/>
          <a:pathLst>
            <a:path>
              <a:moveTo>
                <a:pt x="0" y="13315"/>
              </a:moveTo>
              <a:lnTo>
                <a:pt x="1733315" y="13315"/>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768066" y="2251102"/>
        <a:ext cx="86665" cy="86665"/>
      </dsp:txXfrm>
    </dsp:sp>
    <dsp:sp modelId="{3051F21B-47F4-457D-87FF-E52075F41713}">
      <dsp:nvSpPr>
        <dsp:cNvPr id="0" name=""/>
        <dsp:cNvSpPr/>
      </dsp:nvSpPr>
      <dsp:spPr>
        <a:xfrm>
          <a:off x="3176024" y="1052432"/>
          <a:ext cx="1823123" cy="911561"/>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Chọn thuốc PN</a:t>
          </a:r>
          <a:endParaRPr lang="en-US" sz="2300" kern="1200"/>
        </a:p>
      </dsp:txBody>
      <dsp:txXfrm>
        <a:off x="3202723" y="1079131"/>
        <a:ext cx="1769725" cy="858163"/>
      </dsp:txXfrm>
    </dsp:sp>
    <dsp:sp modelId="{ABE5FA4B-E01C-4536-8F41-B12109F6836B}">
      <dsp:nvSpPr>
        <dsp:cNvPr id="0" name=""/>
        <dsp:cNvSpPr/>
      </dsp:nvSpPr>
      <dsp:spPr>
        <a:xfrm rot="18289469">
          <a:off x="4725272" y="970749"/>
          <a:ext cx="1276999" cy="26630"/>
        </a:xfrm>
        <a:custGeom>
          <a:avLst/>
          <a:gdLst/>
          <a:ahLst/>
          <a:cxnLst/>
          <a:rect l="0" t="0" r="0" b="0"/>
          <a:pathLst>
            <a:path>
              <a:moveTo>
                <a:pt x="0" y="13315"/>
              </a:moveTo>
              <a:lnTo>
                <a:pt x="127699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31847" y="952140"/>
        <a:ext cx="63849" cy="63849"/>
      </dsp:txXfrm>
    </dsp:sp>
    <dsp:sp modelId="{58FC76C0-E06E-4770-8758-5D24B8D8D7A3}">
      <dsp:nvSpPr>
        <dsp:cNvPr id="0" name=""/>
        <dsp:cNvSpPr/>
      </dsp:nvSpPr>
      <dsp:spPr>
        <a:xfrm>
          <a:off x="5728396" y="4136"/>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khởi phát do virus</a:t>
          </a:r>
          <a:endParaRPr lang="en-US" sz="2300" kern="1200"/>
        </a:p>
      </dsp:txBody>
      <dsp:txXfrm>
        <a:off x="5755095" y="30835"/>
        <a:ext cx="1769725" cy="858163"/>
      </dsp:txXfrm>
    </dsp:sp>
    <dsp:sp modelId="{AD5DDF1A-5C3D-4E65-B251-ADB3D1BF49C7}">
      <dsp:nvSpPr>
        <dsp:cNvPr id="0" name=""/>
        <dsp:cNvSpPr/>
      </dsp:nvSpPr>
      <dsp:spPr>
        <a:xfrm>
          <a:off x="4999147" y="1494897"/>
          <a:ext cx="729249" cy="26630"/>
        </a:xfrm>
        <a:custGeom>
          <a:avLst/>
          <a:gdLst/>
          <a:ahLst/>
          <a:cxnLst/>
          <a:rect l="0" t="0" r="0" b="0"/>
          <a:pathLst>
            <a:path>
              <a:moveTo>
                <a:pt x="0" y="13315"/>
              </a:moveTo>
              <a:lnTo>
                <a:pt x="72924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5540" y="1489982"/>
        <a:ext cx="36462" cy="36462"/>
      </dsp:txXfrm>
    </dsp:sp>
    <dsp:sp modelId="{6BF4E3D4-30AF-422C-869B-7804EB02070C}">
      <dsp:nvSpPr>
        <dsp:cNvPr id="0" name=""/>
        <dsp:cNvSpPr/>
      </dsp:nvSpPr>
      <dsp:spPr>
        <a:xfrm>
          <a:off x="5728396" y="1052432"/>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khởi phát do gắng sức</a:t>
          </a:r>
          <a:endParaRPr lang="en-US" sz="2300" kern="1200"/>
        </a:p>
      </dsp:txBody>
      <dsp:txXfrm>
        <a:off x="5755095" y="1079131"/>
        <a:ext cx="1769725" cy="858163"/>
      </dsp:txXfrm>
    </dsp:sp>
    <dsp:sp modelId="{0028BA92-27E8-44D0-B4ED-DB91BA72063D}">
      <dsp:nvSpPr>
        <dsp:cNvPr id="0" name=""/>
        <dsp:cNvSpPr/>
      </dsp:nvSpPr>
      <dsp:spPr>
        <a:xfrm rot="3310531">
          <a:off x="4725272" y="2019045"/>
          <a:ext cx="1276999" cy="26630"/>
        </a:xfrm>
        <a:custGeom>
          <a:avLst/>
          <a:gdLst/>
          <a:ahLst/>
          <a:cxnLst/>
          <a:rect l="0" t="0" r="0" b="0"/>
          <a:pathLst>
            <a:path>
              <a:moveTo>
                <a:pt x="0" y="13315"/>
              </a:moveTo>
              <a:lnTo>
                <a:pt x="127699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31847" y="2000436"/>
        <a:ext cx="63849" cy="63849"/>
      </dsp:txXfrm>
    </dsp:sp>
    <dsp:sp modelId="{EFDFF8E6-983F-470C-BCEC-5D896025BF5A}">
      <dsp:nvSpPr>
        <dsp:cNvPr id="0" name=""/>
        <dsp:cNvSpPr/>
      </dsp:nvSpPr>
      <dsp:spPr>
        <a:xfrm>
          <a:off x="5728396" y="2100728"/>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khởi phát do nhiều YT</a:t>
          </a:r>
          <a:endParaRPr lang="en-US" sz="2300" kern="1200"/>
        </a:p>
      </dsp:txBody>
      <dsp:txXfrm>
        <a:off x="5755095" y="2127427"/>
        <a:ext cx="1769725" cy="858163"/>
      </dsp:txXfrm>
    </dsp:sp>
    <dsp:sp modelId="{A61D4F25-2919-42EA-9144-FB2625B475BF}">
      <dsp:nvSpPr>
        <dsp:cNvPr id="0" name=""/>
        <dsp:cNvSpPr/>
      </dsp:nvSpPr>
      <dsp:spPr>
        <a:xfrm rot="3907178">
          <a:off x="1944741" y="3853563"/>
          <a:ext cx="1733315" cy="26630"/>
        </a:xfrm>
        <a:custGeom>
          <a:avLst/>
          <a:gdLst/>
          <a:ahLst/>
          <a:cxnLst/>
          <a:rect l="0" t="0" r="0" b="0"/>
          <a:pathLst>
            <a:path>
              <a:moveTo>
                <a:pt x="0" y="13315"/>
              </a:moveTo>
              <a:lnTo>
                <a:pt x="1733315" y="13315"/>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768066" y="3823545"/>
        <a:ext cx="86665" cy="86665"/>
      </dsp:txXfrm>
    </dsp:sp>
    <dsp:sp modelId="{05ED42AA-5EA5-4BAF-B40A-F7EEFBD762DB}">
      <dsp:nvSpPr>
        <dsp:cNvPr id="0" name=""/>
        <dsp:cNvSpPr/>
      </dsp:nvSpPr>
      <dsp:spPr>
        <a:xfrm>
          <a:off x="3176024" y="4197319"/>
          <a:ext cx="1823123" cy="911561"/>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Tiên đoán bệnh</a:t>
          </a:r>
          <a:endParaRPr lang="en-US" sz="2300" kern="1200"/>
        </a:p>
      </dsp:txBody>
      <dsp:txXfrm>
        <a:off x="3202723" y="4224018"/>
        <a:ext cx="1769725" cy="858163"/>
      </dsp:txXfrm>
    </dsp:sp>
    <dsp:sp modelId="{F6C29C5B-075B-4300-A604-7D86237B91F5}">
      <dsp:nvSpPr>
        <dsp:cNvPr id="0" name=""/>
        <dsp:cNvSpPr/>
      </dsp:nvSpPr>
      <dsp:spPr>
        <a:xfrm rot="18289469">
          <a:off x="4725272" y="4115637"/>
          <a:ext cx="1276999" cy="26630"/>
        </a:xfrm>
        <a:custGeom>
          <a:avLst/>
          <a:gdLst/>
          <a:ahLst/>
          <a:cxnLst/>
          <a:rect l="0" t="0" r="0" b="0"/>
          <a:pathLst>
            <a:path>
              <a:moveTo>
                <a:pt x="0" y="13315"/>
              </a:moveTo>
              <a:lnTo>
                <a:pt x="127699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31847" y="4097027"/>
        <a:ext cx="63849" cy="63849"/>
      </dsp:txXfrm>
    </dsp:sp>
    <dsp:sp modelId="{E5CB1F9F-5849-4DD9-94A8-A4F5C4F55A11}">
      <dsp:nvSpPr>
        <dsp:cNvPr id="0" name=""/>
        <dsp:cNvSpPr/>
      </dsp:nvSpPr>
      <dsp:spPr>
        <a:xfrm>
          <a:off x="5728396" y="3149024"/>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thoáng qua</a:t>
          </a:r>
          <a:endParaRPr lang="en-US" sz="2300" kern="1200"/>
        </a:p>
      </dsp:txBody>
      <dsp:txXfrm>
        <a:off x="5755095" y="3175723"/>
        <a:ext cx="1769725" cy="858163"/>
      </dsp:txXfrm>
    </dsp:sp>
    <dsp:sp modelId="{8562DF68-119A-4D85-89DA-0288BCECC57E}">
      <dsp:nvSpPr>
        <dsp:cNvPr id="0" name=""/>
        <dsp:cNvSpPr/>
      </dsp:nvSpPr>
      <dsp:spPr>
        <a:xfrm>
          <a:off x="4999147" y="4639785"/>
          <a:ext cx="729249" cy="26630"/>
        </a:xfrm>
        <a:custGeom>
          <a:avLst/>
          <a:gdLst/>
          <a:ahLst/>
          <a:cxnLst/>
          <a:rect l="0" t="0" r="0" b="0"/>
          <a:pathLst>
            <a:path>
              <a:moveTo>
                <a:pt x="0" y="13315"/>
              </a:moveTo>
              <a:lnTo>
                <a:pt x="72924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5540" y="4634869"/>
        <a:ext cx="36462" cy="36462"/>
      </dsp:txXfrm>
    </dsp:sp>
    <dsp:sp modelId="{E476136E-883F-4044-83DB-BB211A878F30}">
      <dsp:nvSpPr>
        <dsp:cNvPr id="0" name=""/>
        <dsp:cNvSpPr/>
      </dsp:nvSpPr>
      <dsp:spPr>
        <a:xfrm>
          <a:off x="5728396" y="4197319"/>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kéo dài</a:t>
          </a:r>
          <a:endParaRPr lang="en-US" sz="2300" kern="1200"/>
        </a:p>
      </dsp:txBody>
      <dsp:txXfrm>
        <a:off x="5755095" y="4224018"/>
        <a:ext cx="1769725" cy="858163"/>
      </dsp:txXfrm>
    </dsp:sp>
    <dsp:sp modelId="{39C5D618-912E-499A-A2D0-6AD9A467DC07}">
      <dsp:nvSpPr>
        <dsp:cNvPr id="0" name=""/>
        <dsp:cNvSpPr/>
      </dsp:nvSpPr>
      <dsp:spPr>
        <a:xfrm rot="3310531">
          <a:off x="4725272" y="5163933"/>
          <a:ext cx="1276999" cy="26630"/>
        </a:xfrm>
        <a:custGeom>
          <a:avLst/>
          <a:gdLst/>
          <a:ahLst/>
          <a:cxnLst/>
          <a:rect l="0" t="0" r="0" b="0"/>
          <a:pathLst>
            <a:path>
              <a:moveTo>
                <a:pt x="0" y="13315"/>
              </a:moveTo>
              <a:lnTo>
                <a:pt x="1276999" y="13315"/>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31847" y="5145323"/>
        <a:ext cx="63849" cy="63849"/>
      </dsp:txXfrm>
    </dsp:sp>
    <dsp:sp modelId="{60FC1047-0DF7-4EC3-8F9A-5526EA46D30C}">
      <dsp:nvSpPr>
        <dsp:cNvPr id="0" name=""/>
        <dsp:cNvSpPr/>
      </dsp:nvSpPr>
      <dsp:spPr>
        <a:xfrm>
          <a:off x="5728396" y="5245615"/>
          <a:ext cx="1823123" cy="911561"/>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vi-VN" sz="2300" kern="1200"/>
            <a:t>KK bắt đầu trễ</a:t>
          </a:r>
          <a:endParaRPr lang="en-US" sz="2300" kern="1200"/>
        </a:p>
      </dsp:txBody>
      <dsp:txXfrm>
        <a:off x="5755095" y="5272314"/>
        <a:ext cx="1769725" cy="8581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360F4-6AC9-4532-83E7-F022F5633E5E}">
      <dsp:nvSpPr>
        <dsp:cNvPr id="0" name=""/>
        <dsp:cNvSpPr/>
      </dsp:nvSpPr>
      <dsp:spPr>
        <a:xfrm>
          <a:off x="0" y="0"/>
          <a:ext cx="5745891" cy="0"/>
        </a:xfrm>
        <a:prstGeom prst="line">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30C25C4-74EA-4B50-BB58-7BE29F7459D2}">
      <dsp:nvSpPr>
        <dsp:cNvPr id="0" name=""/>
        <dsp:cNvSpPr/>
      </dsp:nvSpPr>
      <dsp:spPr>
        <a:xfrm>
          <a:off x="0" y="0"/>
          <a:ext cx="1149178" cy="497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ĐỢT NẶNG DẦN LÊN</a:t>
          </a:r>
        </a:p>
      </dsp:txBody>
      <dsp:txXfrm>
        <a:off x="0" y="0"/>
        <a:ext cx="1149178" cy="4970031"/>
      </dsp:txXfrm>
    </dsp:sp>
    <dsp:sp modelId="{BB270CAC-FFA0-4F30-9408-F68743C578F2}">
      <dsp:nvSpPr>
        <dsp:cNvPr id="0" name=""/>
        <dsp:cNvSpPr/>
      </dsp:nvSpPr>
      <dsp:spPr>
        <a:xfrm>
          <a:off x="1235366" y="58424"/>
          <a:ext cx="4510525" cy="116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HO (VỀ ĐÊM)</a:t>
          </a:r>
        </a:p>
      </dsp:txBody>
      <dsp:txXfrm>
        <a:off x="1235366" y="58424"/>
        <a:ext cx="4510525" cy="1168491"/>
      </dsp:txXfrm>
    </dsp:sp>
    <dsp:sp modelId="{954145CB-4531-4C60-AA84-A2D6BD759725}">
      <dsp:nvSpPr>
        <dsp:cNvPr id="0" name=""/>
        <dsp:cNvSpPr/>
      </dsp:nvSpPr>
      <dsp:spPr>
        <a:xfrm>
          <a:off x="1149178" y="1226915"/>
          <a:ext cx="459671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8BD4E0C-C0A1-4E52-9FD4-8AD771EBF78A}">
      <dsp:nvSpPr>
        <dsp:cNvPr id="0" name=""/>
        <dsp:cNvSpPr/>
      </dsp:nvSpPr>
      <dsp:spPr>
        <a:xfrm>
          <a:off x="1235366" y="1285340"/>
          <a:ext cx="4510525" cy="116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KHÒ KHÈ</a:t>
          </a:r>
        </a:p>
      </dsp:txBody>
      <dsp:txXfrm>
        <a:off x="1235366" y="1285340"/>
        <a:ext cx="4510525" cy="1168491"/>
      </dsp:txXfrm>
    </dsp:sp>
    <dsp:sp modelId="{93EBCA23-6999-4105-90D3-46559BBEC112}">
      <dsp:nvSpPr>
        <dsp:cNvPr id="0" name=""/>
        <dsp:cNvSpPr/>
      </dsp:nvSpPr>
      <dsp:spPr>
        <a:xfrm>
          <a:off x="1149178" y="2453831"/>
          <a:ext cx="459671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BCF9284F-28D3-4748-98D5-F6C0626FD967}">
      <dsp:nvSpPr>
        <dsp:cNvPr id="0" name=""/>
        <dsp:cNvSpPr/>
      </dsp:nvSpPr>
      <dsp:spPr>
        <a:xfrm>
          <a:off x="1235366" y="2512256"/>
          <a:ext cx="4510525" cy="116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KO VẬN ĐỘNG, BIẾNG ĂN </a:t>
          </a:r>
          <a:r>
            <a:rPr lang="en-US" sz="3200" kern="1200">
              <a:solidFill>
                <a:srgbClr val="00B050"/>
              </a:solidFill>
            </a:rPr>
            <a:t>[do khó thở]</a:t>
          </a:r>
        </a:p>
      </dsp:txBody>
      <dsp:txXfrm>
        <a:off x="1235366" y="2512256"/>
        <a:ext cx="4510525" cy="1168491"/>
      </dsp:txXfrm>
    </dsp:sp>
    <dsp:sp modelId="{7F594532-7D14-458A-AD63-6600956E4600}">
      <dsp:nvSpPr>
        <dsp:cNvPr id="0" name=""/>
        <dsp:cNvSpPr/>
      </dsp:nvSpPr>
      <dsp:spPr>
        <a:xfrm>
          <a:off x="1149178" y="3680747"/>
          <a:ext cx="459671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0DD6703-30C2-48E5-B76E-62C47F9FF047}">
      <dsp:nvSpPr>
        <dsp:cNvPr id="0" name=""/>
        <dsp:cNvSpPr/>
      </dsp:nvSpPr>
      <dsp:spPr>
        <a:xfrm>
          <a:off x="1235366" y="3739171"/>
          <a:ext cx="4510525" cy="116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KHÓ THỞ</a:t>
          </a:r>
        </a:p>
      </dsp:txBody>
      <dsp:txXfrm>
        <a:off x="1235366" y="3739171"/>
        <a:ext cx="4510525" cy="1168491"/>
      </dsp:txXfrm>
    </dsp:sp>
    <dsp:sp modelId="{71E744FB-B03C-49E7-8306-581FF73AF123}">
      <dsp:nvSpPr>
        <dsp:cNvPr id="0" name=""/>
        <dsp:cNvSpPr/>
      </dsp:nvSpPr>
      <dsp:spPr>
        <a:xfrm>
          <a:off x="1149178" y="4907662"/>
          <a:ext cx="459671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879E2-EE83-4D96-A961-78A6B0BE5A6A}">
      <dsp:nvSpPr>
        <dsp:cNvPr id="0" name=""/>
        <dsp:cNvSpPr/>
      </dsp:nvSpPr>
      <dsp:spPr>
        <a:xfrm>
          <a:off x="0" y="273621"/>
          <a:ext cx="8793764" cy="19375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vi-VN" sz="3600" kern="1200">
              <a:latin typeface="cambria" panose="02040503050406030204" pitchFamily="18" charset="0"/>
              <a:ea typeface="cambria" panose="02040503050406030204" pitchFamily="18" charset="0"/>
            </a:rPr>
            <a:t>Tr/c nặng dần lên của khò khè, khó thở, nặng ngực trên bn đã được chẩn đoán hen; </a:t>
          </a:r>
          <a:r>
            <a:rPr lang="vi-VN" sz="3600" b="1" i="1" u="sng" kern="1200">
              <a:latin typeface="cambria" panose="02040503050406030204" pitchFamily="18" charset="0"/>
              <a:ea typeface="cambria" panose="02040503050406030204" pitchFamily="18" charset="0"/>
            </a:rPr>
            <a:t>đôi khi có thể đây là cơn hen đầu tiên</a:t>
          </a:r>
          <a:endParaRPr lang="en-US" sz="3600" b="1" i="1" u="sng" kern="1200">
            <a:latin typeface="cambria" panose="02040503050406030204" pitchFamily="18" charset="0"/>
            <a:ea typeface="cambria" panose="02040503050406030204" pitchFamily="18" charset="0"/>
          </a:endParaRPr>
        </a:p>
      </dsp:txBody>
      <dsp:txXfrm>
        <a:off x="94582" y="368203"/>
        <a:ext cx="8604600" cy="1748355"/>
      </dsp:txXfrm>
    </dsp:sp>
    <dsp:sp modelId="{01C41513-DB5B-4833-B564-712904684633}">
      <dsp:nvSpPr>
        <dsp:cNvPr id="0" name=""/>
        <dsp:cNvSpPr/>
      </dsp:nvSpPr>
      <dsp:spPr>
        <a:xfrm>
          <a:off x="0" y="2314821"/>
          <a:ext cx="8793764" cy="193751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vi-VN" sz="3600" kern="1200">
              <a:latin typeface="cambria" panose="02040503050406030204" pitchFamily="18" charset="0"/>
              <a:ea typeface="cambria" panose="02040503050406030204" pitchFamily="18" charset="0"/>
            </a:rPr>
            <a:t>Cơn hen cấp có thể xảy ra ngay cả khi bệnh nhân đang điều trị dự phòng hen.</a:t>
          </a:r>
          <a:endParaRPr lang="en-US" sz="3600" kern="1200">
            <a:latin typeface="cambria" panose="02040503050406030204" pitchFamily="18" charset="0"/>
            <a:ea typeface="cambria" panose="02040503050406030204" pitchFamily="18" charset="0"/>
          </a:endParaRPr>
        </a:p>
      </dsp:txBody>
      <dsp:txXfrm>
        <a:off x="94582" y="2409403"/>
        <a:ext cx="8604600" cy="17483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90F6CF-5884-3646-9146-6C9313EC8FF5}" type="datetimeFigureOut">
              <a:rPr lang="en-US" smtClean="0"/>
              <a:t>4/17/2020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7A17B1-83B2-D54C-B36A-27439EFA1552}" type="slidenum">
              <a:rPr lang="en-US" smtClean="0"/>
              <a:t>‹#›</a:t>
            </a:fld>
            <a:endParaRPr lang="en-US"/>
          </a:p>
        </p:txBody>
      </p:sp>
    </p:spTree>
    <p:extLst>
      <p:ext uri="{BB962C8B-B14F-4D97-AF65-F5344CB8AC3E}">
        <p14:creationId xmlns:p14="http://schemas.microsoft.com/office/powerpoint/2010/main" val="1668754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3</a:t>
            </a:fld>
            <a:endParaRPr lang="en-US"/>
          </a:p>
        </p:txBody>
      </p:sp>
    </p:spTree>
    <p:extLst>
      <p:ext uri="{BB962C8B-B14F-4D97-AF65-F5344CB8AC3E}">
        <p14:creationId xmlns:p14="http://schemas.microsoft.com/office/powerpoint/2010/main" val="1292135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B77A17B1-83B2-D54C-B36A-27439EFA1552}" type="slidenum">
              <a:rPr lang="en-US" smtClean="0"/>
              <a:t>17</a:t>
            </a:fld>
            <a:endParaRPr lang="en-US"/>
          </a:p>
        </p:txBody>
      </p:sp>
    </p:spTree>
    <p:extLst>
      <p:ext uri="{BB962C8B-B14F-4D97-AF65-F5344CB8AC3E}">
        <p14:creationId xmlns:p14="http://schemas.microsoft.com/office/powerpoint/2010/main" val="17978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18</a:t>
            </a:fld>
            <a:endParaRPr lang="en-US"/>
          </a:p>
        </p:txBody>
      </p:sp>
    </p:spTree>
    <p:extLst>
      <p:ext uri="{BB962C8B-B14F-4D97-AF65-F5344CB8AC3E}">
        <p14:creationId xmlns:p14="http://schemas.microsoft.com/office/powerpoint/2010/main" val="157728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19</a:t>
            </a:fld>
            <a:endParaRPr lang="en-US"/>
          </a:p>
        </p:txBody>
      </p:sp>
    </p:spTree>
    <p:extLst>
      <p:ext uri="{BB962C8B-B14F-4D97-AF65-F5344CB8AC3E}">
        <p14:creationId xmlns:p14="http://schemas.microsoft.com/office/powerpoint/2010/main" val="147181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25</a:t>
            </a:fld>
            <a:endParaRPr lang="en-US"/>
          </a:p>
        </p:txBody>
      </p:sp>
    </p:spTree>
    <p:extLst>
      <p:ext uri="{BB962C8B-B14F-4D97-AF65-F5344CB8AC3E}">
        <p14:creationId xmlns:p14="http://schemas.microsoft.com/office/powerpoint/2010/main" val="344733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r>
              <a:rPr lang="en-US" dirty="0"/>
              <a:t>Hô</a:t>
            </a:r>
            <a:r>
              <a:rPr lang="en-US" baseline="0" dirty="0"/>
              <a:t> hấp ký: chỉ đo được ở trẻ &gt;6 tuổi, hợp tác.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IOS (</a:t>
            </a:r>
            <a:r>
              <a:rPr lang="en-US" sz="1200" b="0" i="0" u="none" strike="noStrike" kern="1200" dirty="0">
                <a:solidFill>
                  <a:schemeClr val="tx1"/>
                </a:solidFill>
                <a:effectLst/>
                <a:latin typeface="+mn-lt"/>
                <a:ea typeface="+mn-ea"/>
                <a:cs typeface="+mn-cs"/>
              </a:rPr>
              <a:t>Impulse oscillometry) (dao</a:t>
            </a:r>
            <a:r>
              <a:rPr lang="en-US" sz="1200" b="0" i="0" u="none" strike="noStrike" kern="1200" baseline="0" dirty="0">
                <a:solidFill>
                  <a:schemeClr val="tx1"/>
                </a:solidFill>
                <a:effectLst/>
                <a:latin typeface="+mn-lt"/>
                <a:ea typeface="+mn-ea"/>
                <a:cs typeface="+mn-cs"/>
              </a:rPr>
              <a:t> động xung ký): chỉ cần bóp mũi -&gt; thở trong 30s nên làm cho ai cũng được (&gt;2 tuổi).</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26</a:t>
            </a:fld>
            <a:endParaRPr lang="en-US"/>
          </a:p>
        </p:txBody>
      </p:sp>
    </p:spTree>
    <p:extLst>
      <p:ext uri="{BB962C8B-B14F-4D97-AF65-F5344CB8AC3E}">
        <p14:creationId xmlns:p14="http://schemas.microsoft.com/office/powerpoint/2010/main" val="552959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28</a:t>
            </a:fld>
            <a:endParaRPr lang="en-US"/>
          </a:p>
        </p:txBody>
      </p:sp>
    </p:spTree>
    <p:extLst>
      <p:ext uri="{BB962C8B-B14F-4D97-AF65-F5344CB8AC3E}">
        <p14:creationId xmlns:p14="http://schemas.microsoft.com/office/powerpoint/2010/main" val="3815328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29</a:t>
            </a:fld>
            <a:endParaRPr lang="en-US"/>
          </a:p>
        </p:txBody>
      </p:sp>
    </p:spTree>
    <p:extLst>
      <p:ext uri="{BB962C8B-B14F-4D97-AF65-F5344CB8AC3E}">
        <p14:creationId xmlns:p14="http://schemas.microsoft.com/office/powerpoint/2010/main" val="122287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31</a:t>
            </a:fld>
            <a:endParaRPr lang="en-US"/>
          </a:p>
        </p:txBody>
      </p:sp>
    </p:spTree>
    <p:extLst>
      <p:ext uri="{BB962C8B-B14F-4D97-AF65-F5344CB8AC3E}">
        <p14:creationId xmlns:p14="http://schemas.microsoft.com/office/powerpoint/2010/main" val="78855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r" eaLnBrk="1" hangingPunct="1"/>
            <a:fld id="{D58891F7-814B-AE45-BA43-1BDEFFCB6521}" type="slidenum">
              <a:rPr lang="zh-TW" altLang="en-US" sz="1200" i="0">
                <a:solidFill>
                  <a:schemeClr val="tx1"/>
                </a:solidFill>
                <a:latin typeface="Arial" charset="0"/>
                <a:ea typeface="新細明體" charset="0"/>
                <a:cs typeface="新細明體" charset="0"/>
              </a:rPr>
              <a:pPr algn="r" eaLnBrk="1" hangingPunct="1"/>
              <a:t>33</a:t>
            </a:fld>
            <a:endParaRPr lang="en-US" altLang="zh-TW" sz="1200" i="0">
              <a:solidFill>
                <a:schemeClr val="tx1"/>
              </a:solidFill>
              <a:latin typeface="Arial" charset="0"/>
              <a:ea typeface="新細明體" charset="0"/>
              <a:cs typeface="新細明體" charset="0"/>
            </a:endParaRPr>
          </a:p>
        </p:txBody>
      </p:sp>
      <p:sp>
        <p:nvSpPr>
          <p:cNvPr id="43010" name="Rectangle 2"/>
          <p:cNvSpPr>
            <a:spLocks noGrp="1" noRot="1" noChangeAspect="1" noChangeArrowheads="1" noTextEdit="1"/>
          </p:cNvSpPr>
          <p:nvPr>
            <p:ph type="sldImg"/>
          </p:nvPr>
        </p:nvSpPr>
        <p:spPr>
          <a:xfrm>
            <a:off x="1144588" y="685800"/>
            <a:ext cx="4572000" cy="3429000"/>
          </a:xfrm>
          <a:ln/>
        </p:spPr>
      </p:sp>
      <p:sp>
        <p:nvSpPr>
          <p:cNvPr id="4301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zh-TW" i="1">
                <a:latin typeface="VNI-Times" charset="0"/>
                <a:ea typeface="新細明體" charset="0"/>
                <a:cs typeface="新細明體" charset="0"/>
              </a:rPr>
              <a:t>g overlap of groups.</a:t>
            </a:r>
            <a:endParaRPr lang="en-US" altLang="zh-TW">
              <a:latin typeface="VNI-Times" charset="0"/>
              <a:ea typeface="新細明體" charset="0"/>
              <a:cs typeface="新細明體" charset="0"/>
            </a:endParaRPr>
          </a:p>
          <a:p>
            <a:pPr eaLnBrk="1" hangingPunct="1">
              <a:spcBef>
                <a:spcPct val="0"/>
              </a:spcBef>
            </a:pPr>
            <a:endParaRPr lang="en-US" altLang="zh-TW">
              <a:latin typeface="VNI-Times" charset="0"/>
              <a:ea typeface="新細明體" charset="0"/>
              <a:cs typeface="新細明體" charset="0"/>
            </a:endParaRPr>
          </a:p>
        </p:txBody>
      </p:sp>
    </p:spTree>
    <p:extLst>
      <p:ext uri="{BB962C8B-B14F-4D97-AF65-F5344CB8AC3E}">
        <p14:creationId xmlns:p14="http://schemas.microsoft.com/office/powerpoint/2010/main" val="2189178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35</a:t>
            </a:fld>
            <a:endParaRPr lang="en-US"/>
          </a:p>
        </p:txBody>
      </p:sp>
    </p:spTree>
    <p:extLst>
      <p:ext uri="{BB962C8B-B14F-4D97-AF65-F5344CB8AC3E}">
        <p14:creationId xmlns:p14="http://schemas.microsoft.com/office/powerpoint/2010/main" val="201291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a:t>
            </a:fld>
            <a:endParaRPr lang="en-US"/>
          </a:p>
        </p:txBody>
      </p:sp>
    </p:spTree>
    <p:extLst>
      <p:ext uri="{BB962C8B-B14F-4D97-AF65-F5344CB8AC3E}">
        <p14:creationId xmlns:p14="http://schemas.microsoft.com/office/powerpoint/2010/main" val="4066071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40</a:t>
            </a:fld>
            <a:endParaRPr lang="en-US"/>
          </a:p>
        </p:txBody>
      </p:sp>
    </p:spTree>
    <p:extLst>
      <p:ext uri="{BB962C8B-B14F-4D97-AF65-F5344CB8AC3E}">
        <p14:creationId xmlns:p14="http://schemas.microsoft.com/office/powerpoint/2010/main" val="3965248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41</a:t>
            </a:fld>
            <a:endParaRPr lang="en-US"/>
          </a:p>
        </p:txBody>
      </p:sp>
    </p:spTree>
    <p:extLst>
      <p:ext uri="{BB962C8B-B14F-4D97-AF65-F5344CB8AC3E}">
        <p14:creationId xmlns:p14="http://schemas.microsoft.com/office/powerpoint/2010/main" val="2352880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43</a:t>
            </a:fld>
            <a:endParaRPr lang="en-US"/>
          </a:p>
        </p:txBody>
      </p:sp>
    </p:spTree>
    <p:extLst>
      <p:ext uri="{BB962C8B-B14F-4D97-AF65-F5344CB8AC3E}">
        <p14:creationId xmlns:p14="http://schemas.microsoft.com/office/powerpoint/2010/main" val="218108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44</a:t>
            </a:fld>
            <a:endParaRPr lang="en-US"/>
          </a:p>
        </p:txBody>
      </p:sp>
    </p:spTree>
    <p:extLst>
      <p:ext uri="{BB962C8B-B14F-4D97-AF65-F5344CB8AC3E}">
        <p14:creationId xmlns:p14="http://schemas.microsoft.com/office/powerpoint/2010/main" val="3339211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45</a:t>
            </a:fld>
            <a:endParaRPr lang="en-US"/>
          </a:p>
        </p:txBody>
      </p:sp>
    </p:spTree>
    <p:extLst>
      <p:ext uri="{BB962C8B-B14F-4D97-AF65-F5344CB8AC3E}">
        <p14:creationId xmlns:p14="http://schemas.microsoft.com/office/powerpoint/2010/main" val="2103916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46</a:t>
            </a:fld>
            <a:endParaRPr lang="en-US"/>
          </a:p>
        </p:txBody>
      </p:sp>
    </p:spTree>
    <p:extLst>
      <p:ext uri="{BB962C8B-B14F-4D97-AF65-F5344CB8AC3E}">
        <p14:creationId xmlns:p14="http://schemas.microsoft.com/office/powerpoint/2010/main" val="3969246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48</a:t>
            </a:fld>
            <a:endParaRPr lang="en-US"/>
          </a:p>
        </p:txBody>
      </p:sp>
    </p:spTree>
    <p:extLst>
      <p:ext uri="{BB962C8B-B14F-4D97-AF65-F5344CB8AC3E}">
        <p14:creationId xmlns:p14="http://schemas.microsoft.com/office/powerpoint/2010/main" val="3058340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52</a:t>
            </a:fld>
            <a:endParaRPr lang="en-US"/>
          </a:p>
        </p:txBody>
      </p:sp>
    </p:spTree>
    <p:extLst>
      <p:ext uri="{BB962C8B-B14F-4D97-AF65-F5344CB8AC3E}">
        <p14:creationId xmlns:p14="http://schemas.microsoft.com/office/powerpoint/2010/main" val="1821536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58</a:t>
            </a:fld>
            <a:endParaRPr lang="en-US"/>
          </a:p>
        </p:txBody>
      </p:sp>
    </p:spTree>
    <p:extLst>
      <p:ext uri="{BB962C8B-B14F-4D97-AF65-F5344CB8AC3E}">
        <p14:creationId xmlns:p14="http://schemas.microsoft.com/office/powerpoint/2010/main" val="3685952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64</a:t>
            </a:fld>
            <a:endParaRPr lang="en-US"/>
          </a:p>
        </p:txBody>
      </p:sp>
    </p:spTree>
    <p:extLst>
      <p:ext uri="{BB962C8B-B14F-4D97-AF65-F5344CB8AC3E}">
        <p14:creationId xmlns:p14="http://schemas.microsoft.com/office/powerpoint/2010/main" val="109365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5</a:t>
            </a:fld>
            <a:endParaRPr lang="en-US"/>
          </a:p>
        </p:txBody>
      </p:sp>
    </p:spTree>
    <p:extLst>
      <p:ext uri="{BB962C8B-B14F-4D97-AF65-F5344CB8AC3E}">
        <p14:creationId xmlns:p14="http://schemas.microsoft.com/office/powerpoint/2010/main" val="2077598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65</a:t>
            </a:fld>
            <a:endParaRPr lang="en-US"/>
          </a:p>
        </p:txBody>
      </p:sp>
    </p:spTree>
    <p:extLst>
      <p:ext uri="{BB962C8B-B14F-4D97-AF65-F5344CB8AC3E}">
        <p14:creationId xmlns:p14="http://schemas.microsoft.com/office/powerpoint/2010/main" val="110170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66</a:t>
            </a:fld>
            <a:endParaRPr lang="en-US"/>
          </a:p>
        </p:txBody>
      </p:sp>
    </p:spTree>
    <p:extLst>
      <p:ext uri="{BB962C8B-B14F-4D97-AF65-F5344CB8AC3E}">
        <p14:creationId xmlns:p14="http://schemas.microsoft.com/office/powerpoint/2010/main" val="178224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67</a:t>
            </a:fld>
            <a:endParaRPr lang="en-US"/>
          </a:p>
        </p:txBody>
      </p:sp>
    </p:spTree>
    <p:extLst>
      <p:ext uri="{BB962C8B-B14F-4D97-AF65-F5344CB8AC3E}">
        <p14:creationId xmlns:p14="http://schemas.microsoft.com/office/powerpoint/2010/main" val="1995136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68</a:t>
            </a:fld>
            <a:endParaRPr lang="en-US"/>
          </a:p>
        </p:txBody>
      </p:sp>
    </p:spTree>
    <p:extLst>
      <p:ext uri="{BB962C8B-B14F-4D97-AF65-F5344CB8AC3E}">
        <p14:creationId xmlns:p14="http://schemas.microsoft.com/office/powerpoint/2010/main" val="3049993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69</a:t>
            </a:fld>
            <a:endParaRPr lang="en-US"/>
          </a:p>
        </p:txBody>
      </p:sp>
    </p:spTree>
    <p:extLst>
      <p:ext uri="{BB962C8B-B14F-4D97-AF65-F5344CB8AC3E}">
        <p14:creationId xmlns:p14="http://schemas.microsoft.com/office/powerpoint/2010/main" val="1770850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70</a:t>
            </a:fld>
            <a:endParaRPr lang="en-US"/>
          </a:p>
        </p:txBody>
      </p:sp>
    </p:spTree>
    <p:extLst>
      <p:ext uri="{BB962C8B-B14F-4D97-AF65-F5344CB8AC3E}">
        <p14:creationId xmlns:p14="http://schemas.microsoft.com/office/powerpoint/2010/main" val="17693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71</a:t>
            </a:fld>
            <a:endParaRPr lang="en-US"/>
          </a:p>
        </p:txBody>
      </p:sp>
    </p:spTree>
    <p:extLst>
      <p:ext uri="{BB962C8B-B14F-4D97-AF65-F5344CB8AC3E}">
        <p14:creationId xmlns:p14="http://schemas.microsoft.com/office/powerpoint/2010/main" val="1466567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73</a:t>
            </a:fld>
            <a:endParaRPr lang="en-US"/>
          </a:p>
        </p:txBody>
      </p:sp>
    </p:spTree>
    <p:extLst>
      <p:ext uri="{BB962C8B-B14F-4D97-AF65-F5344CB8AC3E}">
        <p14:creationId xmlns:p14="http://schemas.microsoft.com/office/powerpoint/2010/main" val="254369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77</a:t>
            </a:fld>
            <a:endParaRPr lang="en-US"/>
          </a:p>
        </p:txBody>
      </p:sp>
    </p:spTree>
    <p:extLst>
      <p:ext uri="{BB962C8B-B14F-4D97-AF65-F5344CB8AC3E}">
        <p14:creationId xmlns:p14="http://schemas.microsoft.com/office/powerpoint/2010/main" val="3896769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78</a:t>
            </a:fld>
            <a:endParaRPr lang="en-US"/>
          </a:p>
        </p:txBody>
      </p:sp>
    </p:spTree>
    <p:extLst>
      <p:ext uri="{BB962C8B-B14F-4D97-AF65-F5344CB8AC3E}">
        <p14:creationId xmlns:p14="http://schemas.microsoft.com/office/powerpoint/2010/main" val="130069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a:t>
            </a:fld>
            <a:endParaRPr lang="en-US"/>
          </a:p>
        </p:txBody>
      </p:sp>
    </p:spTree>
    <p:extLst>
      <p:ext uri="{BB962C8B-B14F-4D97-AF65-F5344CB8AC3E}">
        <p14:creationId xmlns:p14="http://schemas.microsoft.com/office/powerpoint/2010/main" val="1085315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79</a:t>
            </a:fld>
            <a:endParaRPr lang="en-US"/>
          </a:p>
        </p:txBody>
      </p:sp>
    </p:spTree>
    <p:extLst>
      <p:ext uri="{BB962C8B-B14F-4D97-AF65-F5344CB8AC3E}">
        <p14:creationId xmlns:p14="http://schemas.microsoft.com/office/powerpoint/2010/main" val="3000947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80</a:t>
            </a:fld>
            <a:endParaRPr lang="en-US"/>
          </a:p>
        </p:txBody>
      </p:sp>
    </p:spTree>
    <p:extLst>
      <p:ext uri="{BB962C8B-B14F-4D97-AF65-F5344CB8AC3E}">
        <p14:creationId xmlns:p14="http://schemas.microsoft.com/office/powerpoint/2010/main" val="1671415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85</a:t>
            </a:fld>
            <a:endParaRPr lang="en-US"/>
          </a:p>
        </p:txBody>
      </p:sp>
    </p:spTree>
    <p:extLst>
      <p:ext uri="{BB962C8B-B14F-4D97-AF65-F5344CB8AC3E}">
        <p14:creationId xmlns:p14="http://schemas.microsoft.com/office/powerpoint/2010/main" val="920018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86</a:t>
            </a:fld>
            <a:endParaRPr lang="en-US"/>
          </a:p>
        </p:txBody>
      </p:sp>
    </p:spTree>
    <p:extLst>
      <p:ext uri="{BB962C8B-B14F-4D97-AF65-F5344CB8AC3E}">
        <p14:creationId xmlns:p14="http://schemas.microsoft.com/office/powerpoint/2010/main" val="123035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8</a:t>
            </a:fld>
            <a:endParaRPr lang="en-US"/>
          </a:p>
        </p:txBody>
      </p:sp>
    </p:spTree>
    <p:extLst>
      <p:ext uri="{BB962C8B-B14F-4D97-AF65-F5344CB8AC3E}">
        <p14:creationId xmlns:p14="http://schemas.microsoft.com/office/powerpoint/2010/main" val="421393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9</a:t>
            </a:fld>
            <a:endParaRPr lang="en-US"/>
          </a:p>
        </p:txBody>
      </p:sp>
    </p:spTree>
    <p:extLst>
      <p:ext uri="{BB962C8B-B14F-4D97-AF65-F5344CB8AC3E}">
        <p14:creationId xmlns:p14="http://schemas.microsoft.com/office/powerpoint/2010/main" val="15822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10</a:t>
            </a:fld>
            <a:endParaRPr lang="en-US"/>
          </a:p>
        </p:txBody>
      </p:sp>
    </p:spTree>
    <p:extLst>
      <p:ext uri="{BB962C8B-B14F-4D97-AF65-F5344CB8AC3E}">
        <p14:creationId xmlns:p14="http://schemas.microsoft.com/office/powerpoint/2010/main" val="127890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7A17B1-83B2-D54C-B36A-27439EFA1552}" type="slidenum">
              <a:rPr lang="en-US" smtClean="0"/>
              <a:t>12</a:t>
            </a:fld>
            <a:endParaRPr lang="en-US"/>
          </a:p>
        </p:txBody>
      </p:sp>
    </p:spTree>
    <p:extLst>
      <p:ext uri="{BB962C8B-B14F-4D97-AF65-F5344CB8AC3E}">
        <p14:creationId xmlns:p14="http://schemas.microsoft.com/office/powerpoint/2010/main" val="48131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77A17B1-83B2-D54C-B36A-27439EFA1552}" type="slidenum">
              <a:rPr lang="en-US" smtClean="0"/>
              <a:t>13</a:t>
            </a:fld>
            <a:endParaRPr lang="en-US"/>
          </a:p>
        </p:txBody>
      </p:sp>
    </p:spTree>
    <p:extLst>
      <p:ext uri="{BB962C8B-B14F-4D97-AF65-F5344CB8AC3E}">
        <p14:creationId xmlns:p14="http://schemas.microsoft.com/office/powerpoint/2010/main" val="366939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9329A7-5769-A04D-94D6-1912CD9C9840}"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95672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0469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7280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Rounded Rectangle 14"/>
          <p:cNvSpPr/>
          <p:nvPr userDrawn="1"/>
        </p:nvSpPr>
        <p:spPr>
          <a:xfrm>
            <a:off x="165100" y="6653213"/>
            <a:ext cx="8820150" cy="215900"/>
          </a:xfrm>
          <a:custGeom>
            <a:avLst/>
            <a:gdLst>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48001 w 8820000"/>
              <a:gd name="connsiteY6" fmla="*/ 288000 h 288000"/>
              <a:gd name="connsiteX7" fmla="*/ 0 w 8820000"/>
              <a:gd name="connsiteY7" fmla="*/ 239999 h 288000"/>
              <a:gd name="connsiteX8" fmla="*/ 0 w 8820000"/>
              <a:gd name="connsiteY8" fmla="*/ 48001 h 288000"/>
              <a:gd name="connsiteX0" fmla="*/ 0 w 8820000"/>
              <a:gd name="connsiteY0" fmla="*/ 48001 h 288000"/>
              <a:gd name="connsiteX1" fmla="*/ 48001 w 8820000"/>
              <a:gd name="connsiteY1" fmla="*/ 0 h 288000"/>
              <a:gd name="connsiteX2" fmla="*/ 8771999 w 8820000"/>
              <a:gd name="connsiteY2" fmla="*/ 0 h 288000"/>
              <a:gd name="connsiteX3" fmla="*/ 8820000 w 8820000"/>
              <a:gd name="connsiteY3" fmla="*/ 48001 h 288000"/>
              <a:gd name="connsiteX4" fmla="*/ 8820000 w 8820000"/>
              <a:gd name="connsiteY4" fmla="*/ 239999 h 288000"/>
              <a:gd name="connsiteX5" fmla="*/ 8771999 w 8820000"/>
              <a:gd name="connsiteY5" fmla="*/ 288000 h 288000"/>
              <a:gd name="connsiteX6" fmla="*/ 0 w 8820000"/>
              <a:gd name="connsiteY6" fmla="*/ 239999 h 288000"/>
              <a:gd name="connsiteX7" fmla="*/ 0 w 8820000"/>
              <a:gd name="connsiteY7" fmla="*/ 48001 h 288000"/>
              <a:gd name="connsiteX0" fmla="*/ 0 w 8820000"/>
              <a:gd name="connsiteY0" fmla="*/ 48001 h 239999"/>
              <a:gd name="connsiteX1" fmla="*/ 48001 w 8820000"/>
              <a:gd name="connsiteY1" fmla="*/ 0 h 239999"/>
              <a:gd name="connsiteX2" fmla="*/ 8771999 w 8820000"/>
              <a:gd name="connsiteY2" fmla="*/ 0 h 239999"/>
              <a:gd name="connsiteX3" fmla="*/ 8820000 w 8820000"/>
              <a:gd name="connsiteY3" fmla="*/ 48001 h 239999"/>
              <a:gd name="connsiteX4" fmla="*/ 8820000 w 8820000"/>
              <a:gd name="connsiteY4" fmla="*/ 239999 h 239999"/>
              <a:gd name="connsiteX5" fmla="*/ 0 w 8820000"/>
              <a:gd name="connsiteY5" fmla="*/ 239999 h 239999"/>
              <a:gd name="connsiteX6" fmla="*/ 0 w 8820000"/>
              <a:gd name="connsiteY6" fmla="*/ 4800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0000" h="239999">
                <a:moveTo>
                  <a:pt x="0" y="48001"/>
                </a:moveTo>
                <a:cubicBezTo>
                  <a:pt x="0" y="21491"/>
                  <a:pt x="21491" y="0"/>
                  <a:pt x="48001" y="0"/>
                </a:cubicBezTo>
                <a:lnTo>
                  <a:pt x="8771999" y="0"/>
                </a:lnTo>
                <a:cubicBezTo>
                  <a:pt x="8798509" y="0"/>
                  <a:pt x="8820000" y="21491"/>
                  <a:pt x="8820000" y="48001"/>
                </a:cubicBezTo>
                <a:lnTo>
                  <a:pt x="8820000" y="239999"/>
                </a:lnTo>
                <a:cubicBezTo>
                  <a:pt x="7350000" y="271999"/>
                  <a:pt x="1470000" y="271999"/>
                  <a:pt x="0" y="239999"/>
                </a:cubicBezTo>
                <a:lnTo>
                  <a:pt x="0" y="48001"/>
                </a:lnTo>
                <a:close/>
              </a:path>
            </a:pathLst>
          </a:custGeom>
          <a:solidFill>
            <a:srgbClr val="1346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p>
        </p:txBody>
      </p:sp>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39700"/>
            <a:ext cx="8820150" cy="150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3"/>
          <p:cNvSpPr>
            <a:spLocks/>
          </p:cNvSpPr>
          <p:nvPr userDrawn="1"/>
        </p:nvSpPr>
        <p:spPr bwMode="auto">
          <a:xfrm>
            <a:off x="7148513" y="6648450"/>
            <a:ext cx="1728787" cy="215900"/>
          </a:xfrm>
          <a:prstGeom prst="rect">
            <a:avLst/>
          </a:prstGeom>
          <a:noFill/>
          <a:ln>
            <a:noFill/>
          </a:ln>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fontAlgn="auto">
              <a:spcBef>
                <a:spcPts val="0"/>
              </a:spcBef>
              <a:spcAft>
                <a:spcPts val="0"/>
              </a:spcAft>
              <a:defRPr/>
            </a:pPr>
            <a:r>
              <a:rPr lang="en-US" altLang="en-US" sz="1000">
                <a:solidFill>
                  <a:srgbClr val="FFFFFF"/>
                </a:solidFill>
                <a:latin typeface="Arial" charset="0"/>
                <a:ea typeface="+mn-ea"/>
                <a:cs typeface="Arial" charset="0"/>
                <a:sym typeface="Arial" charset="0"/>
              </a:rPr>
              <a:t>© Global Initiative for Asthma</a:t>
            </a:r>
          </a:p>
        </p:txBody>
      </p:sp>
      <p:pic>
        <p:nvPicPr>
          <p:cNvPr id="6"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61313" y="184150"/>
            <a:ext cx="968375" cy="99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p:cNvSpPr>
            <a:spLocks noGrp="1"/>
          </p:cNvSpPr>
          <p:nvPr>
            <p:ph type="title"/>
          </p:nvPr>
        </p:nvSpPr>
        <p:spPr>
          <a:xfrm>
            <a:off x="172279" y="251382"/>
            <a:ext cx="7598533" cy="936000"/>
          </a:xfrm>
          <a:prstGeom prst="rect">
            <a:avLst/>
          </a:prstGeom>
          <a:noFill/>
        </p:spPr>
        <p:txBody>
          <a:bodyPr anchor="t">
            <a:normAutofit/>
          </a:bodyPr>
          <a:lstStyle>
            <a:lvl1pPr marL="185738" indent="0" algn="l">
              <a:tabLst/>
              <a:defRPr sz="2600">
                <a:solidFill>
                  <a:srgbClr val="134679"/>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7" name="Date Placeholder 3"/>
          <p:cNvSpPr>
            <a:spLocks noGrp="1"/>
          </p:cNvSpPr>
          <p:nvPr>
            <p:ph type="dt" sz="half" idx="10"/>
          </p:nvPr>
        </p:nvSpPr>
        <p:spPr>
          <a:xfrm>
            <a:off x="457200" y="6356350"/>
            <a:ext cx="2133600" cy="365125"/>
          </a:xfrm>
        </p:spPr>
        <p:txBody>
          <a:bodyPr/>
          <a:lstStyle>
            <a:lvl1pPr>
              <a:defRPr/>
            </a:lvl1pPr>
          </a:lstStyle>
          <a:p>
            <a:pPr>
              <a:defRPr/>
            </a:pPr>
            <a:fld id="{DD53AB13-7C42-3848-8B3A-558679283C59}" type="datetime1">
              <a:rPr lang="en-AU"/>
              <a:pPr>
                <a:defRPr/>
              </a:pPr>
              <a:t>17/04/2020</a:t>
            </a:fld>
            <a:endParaRPr lang="en-AU"/>
          </a:p>
        </p:txBody>
      </p:sp>
      <p:sp>
        <p:nvSpPr>
          <p:cNvPr id="8" name="Footer Placeholder 4"/>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ea typeface="+mn-ea"/>
                <a:cs typeface="+mn-cs"/>
              </a:defRPr>
            </a:lvl1pPr>
          </a:lstStyle>
          <a:p>
            <a:pPr>
              <a:defRPr/>
            </a:pPr>
            <a:endParaRPr lang="en-AU"/>
          </a:p>
        </p:txBody>
      </p:sp>
      <p:sp>
        <p:nvSpPr>
          <p:cNvPr id="9" name="Slide Number Placeholder 5"/>
          <p:cNvSpPr>
            <a:spLocks noGrp="1"/>
          </p:cNvSpPr>
          <p:nvPr>
            <p:ph type="sldNum" sz="quarter" idx="12"/>
          </p:nvPr>
        </p:nvSpPr>
        <p:spPr>
          <a:xfrm>
            <a:off x="6553200" y="6356350"/>
            <a:ext cx="2133600" cy="365125"/>
          </a:xfrm>
        </p:spPr>
        <p:txBody>
          <a:bodyPr/>
          <a:lstStyle>
            <a:lvl1pPr>
              <a:defRPr/>
            </a:lvl1pPr>
          </a:lstStyle>
          <a:p>
            <a:pPr>
              <a:defRPr/>
            </a:pPr>
            <a:fld id="{71F3470E-D0A9-DB47-A15C-EF8DF447C8AE}" type="slidenum">
              <a:rPr lang="en-AU"/>
              <a:pPr>
                <a:defRPr/>
              </a:pPr>
              <a:t>‹#›</a:t>
            </a:fld>
            <a:endParaRPr lang="en-AU"/>
          </a:p>
        </p:txBody>
      </p:sp>
    </p:spTree>
    <p:extLst>
      <p:ext uri="{BB962C8B-B14F-4D97-AF65-F5344CB8AC3E}">
        <p14:creationId xmlns:p14="http://schemas.microsoft.com/office/powerpoint/2010/main" val="557068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835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31"/>
          <p:cNvSpPr>
            <a:spLocks noGrp="1" noChangeArrowheads="1"/>
          </p:cNvSpPr>
          <p:nvPr>
            <p:ph type="dt" sz="half" idx="10"/>
          </p:nvPr>
        </p:nvSpPr>
        <p:spPr/>
        <p:txBody>
          <a:bodyPr/>
          <a:lstStyle>
            <a:lvl1pPr>
              <a:defRPr/>
            </a:lvl1pPr>
          </a:lstStyle>
          <a:p>
            <a:pPr>
              <a:defRPr/>
            </a:pPr>
            <a:endParaRPr lang="en-US"/>
          </a:p>
        </p:txBody>
      </p:sp>
      <p:sp>
        <p:nvSpPr>
          <p:cNvPr id="6" name="Rectangle 32"/>
          <p:cNvSpPr>
            <a:spLocks noGrp="1" noChangeArrowheads="1"/>
          </p:cNvSpPr>
          <p:nvPr>
            <p:ph type="ftr" sz="quarter" idx="11"/>
          </p:nvPr>
        </p:nvSpPr>
        <p:spPr/>
        <p:txBody>
          <a:bodyPr/>
          <a:lstStyle>
            <a:lvl1pPr>
              <a:defRPr/>
            </a:lvl1pPr>
          </a:lstStyle>
          <a:p>
            <a:pPr>
              <a:defRPr/>
            </a:pPr>
            <a:endParaRPr lang="en-US"/>
          </a:p>
        </p:txBody>
      </p:sp>
      <p:sp>
        <p:nvSpPr>
          <p:cNvPr id="7" name="Rectangle 33"/>
          <p:cNvSpPr>
            <a:spLocks noGrp="1" noChangeArrowheads="1"/>
          </p:cNvSpPr>
          <p:nvPr>
            <p:ph type="sldNum" sz="quarter" idx="12"/>
          </p:nvPr>
        </p:nvSpPr>
        <p:spPr/>
        <p:txBody>
          <a:bodyPr/>
          <a:lstStyle>
            <a:lvl1pPr>
              <a:defRPr/>
            </a:lvl1pPr>
          </a:lstStyle>
          <a:p>
            <a:pPr>
              <a:defRPr/>
            </a:pPr>
            <a:fld id="{50922DC0-3B69-AC4C-A826-073122D3C369}" type="slidenum">
              <a:rPr lang="en-US"/>
              <a:pPr>
                <a:defRPr/>
              </a:pPr>
              <a:t>‹#›</a:t>
            </a:fld>
            <a:endParaRPr lang="en-US"/>
          </a:p>
        </p:txBody>
      </p:sp>
    </p:spTree>
    <p:extLst>
      <p:ext uri="{BB962C8B-B14F-4D97-AF65-F5344CB8AC3E}">
        <p14:creationId xmlns:p14="http://schemas.microsoft.com/office/powerpoint/2010/main" val="505970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54088" y="239713"/>
            <a:ext cx="7773988" cy="688975"/>
          </a:xfrm>
        </p:spPr>
        <p:txBody>
          <a:bodyPr/>
          <a:lstStyle/>
          <a:p>
            <a:r>
              <a:rPr lang="en-US"/>
              <a:t>Click to edit Master title style</a:t>
            </a:r>
          </a:p>
        </p:txBody>
      </p:sp>
      <p:sp>
        <p:nvSpPr>
          <p:cNvPr id="3" name="Chart Placeholder 2"/>
          <p:cNvSpPr>
            <a:spLocks noGrp="1"/>
          </p:cNvSpPr>
          <p:nvPr>
            <p:ph type="chart" idx="1"/>
          </p:nvPr>
        </p:nvSpPr>
        <p:spPr>
          <a:xfrm>
            <a:off x="457200" y="1295400"/>
            <a:ext cx="8229600" cy="48307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440E646-ACD2-6345-806B-8BD35FFD36D3}" type="slidenum">
              <a:rPr lang="en-US"/>
              <a:pPr>
                <a:defRPr/>
              </a:pPr>
              <a:t>‹#›</a:t>
            </a:fld>
            <a:endParaRPr lang="en-US"/>
          </a:p>
        </p:txBody>
      </p:sp>
    </p:spTree>
    <p:extLst>
      <p:ext uri="{BB962C8B-B14F-4D97-AF65-F5344CB8AC3E}">
        <p14:creationId xmlns:p14="http://schemas.microsoft.com/office/powerpoint/2010/main" val="227013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329A7-5769-A04D-94D6-1912CD9C9840}"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54714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9329A7-5769-A04D-94D6-1912CD9C9840}"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8907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9329A7-5769-A04D-94D6-1912CD9C9840}"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4246405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9329A7-5769-A04D-94D6-1912CD9C9840}"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8712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9329A7-5769-A04D-94D6-1912CD9C9840}"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02661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9329A7-5769-A04D-94D6-1912CD9C9840}"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414855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329A7-5769-A04D-94D6-1912CD9C9840}"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145697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329A7-5769-A04D-94D6-1912CD9C9840}"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4490A-705F-1742-A0EB-9D8D59B55719}" type="slidenum">
              <a:rPr lang="en-US" smtClean="0"/>
              <a:t>‹#›</a:t>
            </a:fld>
            <a:endParaRPr lang="en-US"/>
          </a:p>
        </p:txBody>
      </p:sp>
    </p:spTree>
    <p:extLst>
      <p:ext uri="{BB962C8B-B14F-4D97-AF65-F5344CB8AC3E}">
        <p14:creationId xmlns:p14="http://schemas.microsoft.com/office/powerpoint/2010/main" val="23027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392" y="136525"/>
            <a:ext cx="8912086" cy="7778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9391" y="924339"/>
            <a:ext cx="8912085" cy="59336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329A7-5769-A04D-94D6-1912CD9C9840}" type="datetimeFigureOut">
              <a:rPr lang="en-US" smtClean="0"/>
              <a:t>4/17/2020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F4490A-705F-1742-A0EB-9D8D59B55719}" type="slidenum">
              <a:rPr lang="en-US" smtClean="0"/>
              <a:t>‹#›</a:t>
            </a:fld>
            <a:endParaRPr lang="en-US"/>
          </a:p>
        </p:txBody>
      </p:sp>
    </p:spTree>
    <p:extLst>
      <p:ext uri="{BB962C8B-B14F-4D97-AF65-F5344CB8AC3E}">
        <p14:creationId xmlns:p14="http://schemas.microsoft.com/office/powerpoint/2010/main" val="26870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3DF254F7-72F1-4956-8D7B-44A4AF8E5B70}"/>
              </a:ext>
            </a:extLst>
          </p:cNvPr>
          <p:cNvPicPr>
            <a:picLocks noChangeAspect="1"/>
          </p:cNvPicPr>
          <p:nvPr/>
        </p:nvPicPr>
        <p:blipFill rotWithShape="1">
          <a:blip r:embed="rId2">
            <a:extLst>
              <a:ext uri="{28A0092B-C50C-407E-A947-70E740481C1C}">
                <a14:useLocalDpi xmlns:a14="http://schemas.microsoft.com/office/drawing/2010/main" val="0"/>
              </a:ext>
            </a:extLst>
          </a:blip>
          <a:srcRect t="58889"/>
          <a:stretch/>
        </p:blipFill>
        <p:spPr bwMode="auto">
          <a:xfrm>
            <a:off x="0" y="4038600"/>
            <a:ext cx="91440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3">
            <a:extLst>
              <a:ext uri="{FF2B5EF4-FFF2-40B4-BE49-F238E27FC236}">
                <a16:creationId xmlns:a16="http://schemas.microsoft.com/office/drawing/2014/main" id="{DD4095BC-A1B3-488D-AE15-367D713604A3}"/>
              </a:ext>
            </a:extLst>
          </p:cNvPr>
          <p:cNvSpPr txBox="1">
            <a:spLocks noChangeArrowheads="1"/>
          </p:cNvSpPr>
          <p:nvPr/>
        </p:nvSpPr>
        <p:spPr bwMode="auto">
          <a:xfrm>
            <a:off x="2133600" y="3392488"/>
            <a:ext cx="45053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sz="1800" b="1">
                <a:latin typeface="Arial" panose="020B0604020202020204" pitchFamily="34" charset="0"/>
                <a:cs typeface="Arial" panose="020B0604020202020204" pitchFamily="34" charset="0"/>
              </a:rPr>
              <a:t>PGS. TS.BS. PHAN HỮU NGUYỆT DIỄM</a:t>
            </a:r>
          </a:p>
          <a:p>
            <a:pPr algn="ctr"/>
            <a:r>
              <a:rPr lang="en-US" sz="1800" b="1">
                <a:latin typeface="Arial" panose="020B0604020202020204" pitchFamily="34" charset="0"/>
                <a:cs typeface="Arial" panose="020B0604020202020204" pitchFamily="34" charset="0"/>
              </a:rPr>
              <a:t>THS .NGUYỄN THUỲ VÂN THẢO</a:t>
            </a:r>
          </a:p>
        </p:txBody>
      </p:sp>
      <p:pic>
        <p:nvPicPr>
          <p:cNvPr id="9" name="Picture 18" descr="butterfily">
            <a:extLst>
              <a:ext uri="{FF2B5EF4-FFF2-40B4-BE49-F238E27FC236}">
                <a16:creationId xmlns:a16="http://schemas.microsoft.com/office/drawing/2014/main" id="{5A151D45-ECA4-4442-96F3-DA960EAAF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7323">
            <a:off x="85531" y="578530"/>
            <a:ext cx="1739900" cy="86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1">
            <a:extLst>
              <a:ext uri="{FF2B5EF4-FFF2-40B4-BE49-F238E27FC236}">
                <a16:creationId xmlns:a16="http://schemas.microsoft.com/office/drawing/2014/main" id="{6EDCAFE7-91AC-409E-BF03-7BCA6CD86A5B}"/>
              </a:ext>
            </a:extLst>
          </p:cNvPr>
          <p:cNvSpPr txBox="1">
            <a:spLocks noChangeArrowheads="1"/>
          </p:cNvSpPr>
          <p:nvPr/>
        </p:nvSpPr>
        <p:spPr bwMode="auto">
          <a:xfrm>
            <a:off x="2286000" y="2133600"/>
            <a:ext cx="3803650" cy="769938"/>
          </a:xfrm>
          <a:prstGeom prst="rect">
            <a:avLst/>
          </a:prstGeom>
          <a:noFill/>
          <a:ln w="57150">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4400">
                <a:latin typeface="Arial" charset="0"/>
                <a:cs typeface="Arial" charset="0"/>
              </a:rPr>
              <a:t>HEN TRẺ EM </a:t>
            </a:r>
          </a:p>
        </p:txBody>
      </p:sp>
    </p:spTree>
    <p:extLst>
      <p:ext uri="{BB962C8B-B14F-4D97-AF65-F5344CB8AC3E}">
        <p14:creationId xmlns:p14="http://schemas.microsoft.com/office/powerpoint/2010/main" val="159844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74638"/>
            <a:ext cx="8248650" cy="1143000"/>
          </a:xfrm>
          <a:ln>
            <a:solidFill>
              <a:schemeClr val="tx2"/>
            </a:solidFill>
          </a:ln>
        </p:spPr>
        <p:txBody>
          <a:bodyPr>
            <a:normAutofit/>
          </a:bodyPr>
          <a:lstStyle/>
          <a:p>
            <a:pPr fontAlgn="auto">
              <a:spcAft>
                <a:spcPts val="0"/>
              </a:spcAft>
              <a:defRPr/>
            </a:pPr>
            <a:r>
              <a:rPr lang="en-US" sz="3600" dirty="0">
                <a:solidFill>
                  <a:srgbClr val="FF0000"/>
                </a:solidFill>
                <a:latin typeface="Arial"/>
                <a:ea typeface="+mj-ea"/>
                <a:cs typeface="Arial"/>
              </a:rPr>
              <a:t>TÁI CẤU TRÚC </a:t>
            </a:r>
            <a:r>
              <a:rPr lang="en-US" sz="3600">
                <a:solidFill>
                  <a:srgbClr val="FF0000"/>
                </a:solidFill>
                <a:latin typeface="Arial"/>
                <a:ea typeface="+mj-ea"/>
                <a:cs typeface="Arial"/>
              </a:rPr>
              <a:t>PHẾ QUẢN</a:t>
            </a:r>
            <a:br>
              <a:rPr lang="en-US" sz="3600">
                <a:solidFill>
                  <a:srgbClr val="FF0000"/>
                </a:solidFill>
                <a:latin typeface="Arial"/>
                <a:ea typeface="+mj-ea"/>
                <a:cs typeface="Arial"/>
              </a:rPr>
            </a:br>
            <a:r>
              <a:rPr lang="en-US" sz="3100">
                <a:solidFill>
                  <a:srgbClr val="00B050"/>
                </a:solidFill>
                <a:latin typeface="Abadi" panose="020B0604020104020204" pitchFamily="34" charset="0"/>
                <a:cs typeface="Arial"/>
              </a:rPr>
              <a:t>[</a:t>
            </a:r>
            <a:r>
              <a:rPr lang="en-US" sz="3100">
                <a:solidFill>
                  <a:srgbClr val="00B050"/>
                </a:solidFill>
                <a:latin typeface="Abadi" panose="020B0604020104020204" pitchFamily="34" charset="0"/>
              </a:rPr>
              <a:t>Điều sợ nhất trong hen</a:t>
            </a:r>
            <a:r>
              <a:rPr lang="vi-VN" sz="3100">
                <a:solidFill>
                  <a:srgbClr val="00B050"/>
                </a:solidFill>
                <a:latin typeface="Abadi" panose="020B0604020104020204" pitchFamily="34" charset="0"/>
              </a:rPr>
              <a:t> →VP tái đi tái lại]</a:t>
            </a:r>
            <a:endParaRPr lang="en-US" sz="3600" dirty="0">
              <a:solidFill>
                <a:srgbClr val="00B050"/>
              </a:solidFill>
              <a:latin typeface="Abadi" panose="020B0604020104020204" pitchFamily="34" charset="0"/>
              <a:cs typeface="Arial"/>
            </a:endParaRPr>
          </a:p>
        </p:txBody>
      </p:sp>
      <p:grpSp>
        <p:nvGrpSpPr>
          <p:cNvPr id="3" name="Group 2">
            <a:extLst>
              <a:ext uri="{FF2B5EF4-FFF2-40B4-BE49-F238E27FC236}">
                <a16:creationId xmlns:a16="http://schemas.microsoft.com/office/drawing/2014/main" id="{0F4686A7-38EF-401D-9B07-3CB88D8188E0}"/>
              </a:ext>
            </a:extLst>
          </p:cNvPr>
          <p:cNvGrpSpPr/>
          <p:nvPr/>
        </p:nvGrpSpPr>
        <p:grpSpPr>
          <a:xfrm>
            <a:off x="0" y="1446212"/>
            <a:ext cx="9144000" cy="5411788"/>
            <a:chOff x="520700" y="1663700"/>
            <a:chExt cx="8248650" cy="4913313"/>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663700"/>
              <a:ext cx="8248650" cy="491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Oval 3"/>
            <p:cNvSpPr/>
            <p:nvPr/>
          </p:nvSpPr>
          <p:spPr>
            <a:xfrm>
              <a:off x="520700" y="4043363"/>
              <a:ext cx="944563" cy="592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Oval 4"/>
            <p:cNvSpPr/>
            <p:nvPr/>
          </p:nvSpPr>
          <p:spPr>
            <a:xfrm>
              <a:off x="6007100" y="1757363"/>
              <a:ext cx="1617663"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Oval 5"/>
            <p:cNvSpPr/>
            <p:nvPr/>
          </p:nvSpPr>
          <p:spPr>
            <a:xfrm>
              <a:off x="6311900" y="4622800"/>
              <a:ext cx="2286000" cy="639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Oval 6"/>
            <p:cNvSpPr/>
            <p:nvPr/>
          </p:nvSpPr>
          <p:spPr>
            <a:xfrm>
              <a:off x="3568700" y="4594225"/>
              <a:ext cx="1685925" cy="4397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Oval 7"/>
            <p:cNvSpPr/>
            <p:nvPr/>
          </p:nvSpPr>
          <p:spPr>
            <a:xfrm>
              <a:off x="749300" y="6059488"/>
              <a:ext cx="2022475" cy="4810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Oval 8"/>
            <p:cNvSpPr/>
            <p:nvPr/>
          </p:nvSpPr>
          <p:spPr>
            <a:xfrm>
              <a:off x="4254500" y="6099175"/>
              <a:ext cx="1308100" cy="309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2" name="Rectangle 11"/>
            <p:cNvSpPr/>
            <p:nvPr/>
          </p:nvSpPr>
          <p:spPr>
            <a:xfrm>
              <a:off x="4025900" y="6119232"/>
              <a:ext cx="4572000" cy="307975"/>
            </a:xfrm>
            <a:prstGeom prst="rect">
              <a:avLst/>
            </a:prstGeom>
          </p:spPr>
          <p:txBody>
            <a:bodyPr>
              <a:spAutoFit/>
            </a:bodyPr>
            <a:lstStyle/>
            <a:p>
              <a:pPr algn="r" fontAlgn="auto">
                <a:spcBef>
                  <a:spcPts val="0"/>
                </a:spcBef>
                <a:spcAft>
                  <a:spcPts val="0"/>
                </a:spcAft>
                <a:defRPr/>
              </a:pPr>
              <a:r>
                <a:rPr lang="en-US" sz="1400" b="1" dirty="0">
                  <a:solidFill>
                    <a:prstClr val="white"/>
                  </a:solidFill>
                  <a:effectLst>
                    <a:outerShdw blurRad="38100" dist="38100" dir="2700000" algn="tl">
                      <a:srgbClr val="000000">
                        <a:alpha val="43137"/>
                      </a:srgbClr>
                    </a:outerShdw>
                  </a:effectLst>
                  <a:latin typeface="Arial Narrow" pitchFamily="34" charset="0"/>
                  <a:ea typeface="+mn-ea"/>
                  <a:cs typeface="+mn-cs"/>
                </a:rPr>
                <a:t>Ethan F. </a:t>
              </a:r>
              <a:r>
                <a:rPr lang="en-US" sz="1400" b="1" dirty="0" err="1">
                  <a:solidFill>
                    <a:prstClr val="white"/>
                  </a:solidFill>
                  <a:effectLst>
                    <a:outerShdw blurRad="38100" dist="38100" dir="2700000" algn="tl">
                      <a:srgbClr val="000000">
                        <a:alpha val="43137"/>
                      </a:srgbClr>
                    </a:outerShdw>
                  </a:effectLst>
                  <a:latin typeface="Arial Narrow" pitchFamily="34" charset="0"/>
                  <a:ea typeface="+mn-ea"/>
                  <a:cs typeface="+mn-cs"/>
                </a:rPr>
                <a:t>Geeh</a:t>
              </a:r>
              <a:r>
                <a:rPr lang="en-US" sz="1400" b="1" dirty="0">
                  <a:solidFill>
                    <a:prstClr val="white"/>
                  </a:solidFill>
                  <a:effectLst>
                    <a:outerShdw blurRad="38100" dist="38100" dir="2700000" algn="tl">
                      <a:srgbClr val="000000">
                        <a:alpha val="43137"/>
                      </a:srgbClr>
                    </a:outerShdw>
                  </a:effectLst>
                  <a:latin typeface="Arial Narrow" pitchFamily="34" charset="0"/>
                  <a:ea typeface="+mn-ea"/>
                  <a:cs typeface="+mn-cs"/>
                </a:rPr>
                <a:t>, 2003.</a:t>
              </a:r>
            </a:p>
          </p:txBody>
        </p:sp>
      </p:grpSp>
    </p:spTree>
    <p:extLst>
      <p:ext uri="{BB962C8B-B14F-4D97-AF65-F5344CB8AC3E}">
        <p14:creationId xmlns:p14="http://schemas.microsoft.com/office/powerpoint/2010/main" val="80341131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DDF4D-642D-4323-BD12-AE34D643220B}"/>
              </a:ext>
            </a:extLst>
          </p:cNvPr>
          <p:cNvSpPr>
            <a:spLocks noGrp="1"/>
          </p:cNvSpPr>
          <p:nvPr>
            <p:ph type="title"/>
          </p:nvPr>
        </p:nvSpPr>
        <p:spPr/>
        <p:txBody>
          <a:bodyPr/>
          <a:lstStyle/>
          <a:p>
            <a:r>
              <a:rPr lang="vi-VN"/>
              <a:t>YẾU TỐ KHỞI PHÁT CƠN HEN</a:t>
            </a:r>
            <a:endParaRPr lang="en-US"/>
          </a:p>
        </p:txBody>
      </p:sp>
      <p:graphicFrame>
        <p:nvGraphicFramePr>
          <p:cNvPr id="7" name="Content Placeholder 6">
            <a:extLst>
              <a:ext uri="{FF2B5EF4-FFF2-40B4-BE49-F238E27FC236}">
                <a16:creationId xmlns:a16="http://schemas.microsoft.com/office/drawing/2014/main" id="{0F94EFB4-309F-4C04-9277-92AB4BBBEB0B}"/>
              </a:ext>
            </a:extLst>
          </p:cNvPr>
          <p:cNvGraphicFramePr>
            <a:graphicFrameLocks noGrp="1"/>
          </p:cNvGraphicFramePr>
          <p:nvPr>
            <p:ph idx="1"/>
            <p:extLst>
              <p:ext uri="{D42A27DB-BD31-4B8C-83A1-F6EECF244321}">
                <p14:modId xmlns:p14="http://schemas.microsoft.com/office/powerpoint/2010/main" val="511814795"/>
              </p:ext>
            </p:extLst>
          </p:nvPr>
        </p:nvGraphicFramePr>
        <p:xfrm>
          <a:off x="692263" y="1175657"/>
          <a:ext cx="7759473" cy="5203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157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fld id="{88478EDC-CF2F-E544-8FB1-9C6BA52425F8}" type="slidenum">
              <a:rPr lang="en-US" sz="1400" i="0">
                <a:solidFill>
                  <a:schemeClr val="tx1"/>
                </a:solidFill>
                <a:latin typeface="Times New Roman" charset="0"/>
              </a:rPr>
              <a:pPr eaLnBrk="1" hangingPunct="1"/>
              <a:t>12</a:t>
            </a:fld>
            <a:endParaRPr lang="en-US" sz="1400" i="0">
              <a:solidFill>
                <a:schemeClr val="tx1"/>
              </a:solidFill>
              <a:latin typeface="Times New Roman" charset="0"/>
            </a:endParaRPr>
          </a:p>
        </p:txBody>
      </p:sp>
      <p:sp>
        <p:nvSpPr>
          <p:cNvPr id="25602" name="Rectangle 2"/>
          <p:cNvSpPr>
            <a:spLocks noGrp="1" noChangeArrowheads="1"/>
          </p:cNvSpPr>
          <p:nvPr>
            <p:ph type="title"/>
          </p:nvPr>
        </p:nvSpPr>
        <p:spPr>
          <a:xfrm>
            <a:off x="609600" y="419550"/>
            <a:ext cx="7772400" cy="1143000"/>
          </a:xfrm>
        </p:spPr>
        <p:txBody>
          <a:bodyPr>
            <a:normAutofit/>
          </a:bodyPr>
          <a:lstStyle/>
          <a:p>
            <a:pPr eaLnBrk="1" hangingPunct="1"/>
            <a:r>
              <a:rPr lang="en-US" sz="3600" dirty="0">
                <a:solidFill>
                  <a:srgbClr val="FF0000"/>
                </a:solidFill>
                <a:latin typeface="Arial"/>
                <a:cs typeface="Arial"/>
              </a:rPr>
              <a:t>ĐIỀU GÌ XẢY RA TRONG CƠN HEN</a:t>
            </a:r>
          </a:p>
        </p:txBody>
      </p:sp>
      <p:sp>
        <p:nvSpPr>
          <p:cNvPr id="25603" name="Rectangle 3"/>
          <p:cNvSpPr>
            <a:spLocks noGrp="1" noChangeArrowheads="1"/>
          </p:cNvSpPr>
          <p:nvPr>
            <p:ph type="body" sz="half" idx="1"/>
          </p:nvPr>
        </p:nvSpPr>
        <p:spPr>
          <a:xfrm>
            <a:off x="0" y="2139462"/>
            <a:ext cx="3528646" cy="3733800"/>
          </a:xfrm>
          <a:ln>
            <a:solidFill>
              <a:srgbClr val="0000FF"/>
            </a:solidFill>
          </a:ln>
        </p:spPr>
        <p:txBody>
          <a:bodyPr/>
          <a:lstStyle/>
          <a:p>
            <a:pPr eaLnBrk="1" hangingPunct="1">
              <a:lnSpc>
                <a:spcPct val="150000"/>
              </a:lnSpc>
            </a:pPr>
            <a:r>
              <a:rPr lang="en-US" sz="2800" dirty="0" err="1">
                <a:latin typeface="Arial"/>
                <a:cs typeface="Arial"/>
              </a:rPr>
              <a:t>Phế</a:t>
            </a:r>
            <a:r>
              <a:rPr lang="en-US" sz="2800" dirty="0">
                <a:latin typeface="Arial"/>
                <a:cs typeface="Arial"/>
              </a:rPr>
              <a:t> </a:t>
            </a:r>
            <a:r>
              <a:rPr lang="en-US" sz="2800" dirty="0" err="1">
                <a:latin typeface="Arial"/>
                <a:cs typeface="Arial"/>
              </a:rPr>
              <a:t>quản</a:t>
            </a:r>
            <a:r>
              <a:rPr lang="en-US" sz="2800" dirty="0">
                <a:latin typeface="Arial"/>
                <a:cs typeface="Arial"/>
              </a:rPr>
              <a:t>:</a:t>
            </a:r>
          </a:p>
          <a:p>
            <a:pPr marL="914400" lvl="1" indent="-457200" eaLnBrk="1" hangingPunct="1">
              <a:lnSpc>
                <a:spcPct val="150000"/>
              </a:lnSpc>
              <a:buFont typeface="+mj-lt"/>
              <a:buAutoNum type="arabicPeriod"/>
            </a:pPr>
            <a:r>
              <a:rPr lang="en-US" sz="2400" dirty="0" err="1">
                <a:latin typeface="Arial"/>
                <a:cs typeface="Arial"/>
              </a:rPr>
              <a:t>Nhỏ</a:t>
            </a:r>
            <a:r>
              <a:rPr lang="en-US" sz="2400" dirty="0">
                <a:latin typeface="Arial"/>
                <a:cs typeface="Arial"/>
              </a:rPr>
              <a:t> </a:t>
            </a:r>
            <a:r>
              <a:rPr lang="en-US" sz="2400" err="1">
                <a:latin typeface="Arial"/>
                <a:cs typeface="Arial"/>
              </a:rPr>
              <a:t>hơn</a:t>
            </a:r>
            <a:r>
              <a:rPr lang="en-US" sz="2400">
                <a:latin typeface="Arial"/>
                <a:cs typeface="Arial"/>
              </a:rPr>
              <a:t> (</a:t>
            </a:r>
            <a:r>
              <a:rPr lang="en-US" sz="2400" dirty="0">
                <a:latin typeface="Arial"/>
                <a:cs typeface="Arial"/>
              </a:rPr>
              <a:t>co </a:t>
            </a:r>
            <a:r>
              <a:rPr lang="en-US" sz="2400" dirty="0" err="1">
                <a:latin typeface="Arial"/>
                <a:cs typeface="Arial"/>
              </a:rPr>
              <a:t>thắt</a:t>
            </a:r>
            <a:r>
              <a:rPr lang="en-US" sz="2400" dirty="0">
                <a:latin typeface="Arial"/>
                <a:cs typeface="Arial"/>
              </a:rPr>
              <a:t>)</a:t>
            </a:r>
          </a:p>
          <a:p>
            <a:pPr marL="914400" lvl="1" indent="-457200" eaLnBrk="1" hangingPunct="1">
              <a:lnSpc>
                <a:spcPct val="150000"/>
              </a:lnSpc>
              <a:buFont typeface="+mj-lt"/>
              <a:buAutoNum type="arabicPeriod"/>
            </a:pPr>
            <a:r>
              <a:rPr lang="en-US" sz="2400" dirty="0" err="1">
                <a:latin typeface="Arial"/>
                <a:cs typeface="Arial"/>
              </a:rPr>
              <a:t>Viêm</a:t>
            </a:r>
            <a:r>
              <a:rPr lang="en-US" sz="2400" dirty="0">
                <a:latin typeface="Arial"/>
                <a:cs typeface="Arial"/>
              </a:rPr>
              <a:t> (</a:t>
            </a:r>
            <a:r>
              <a:rPr lang="en-US" sz="2400" dirty="0" err="1">
                <a:latin typeface="Arial"/>
                <a:cs typeface="Arial"/>
              </a:rPr>
              <a:t>phù</a:t>
            </a:r>
            <a:r>
              <a:rPr lang="en-US" sz="2400" dirty="0">
                <a:latin typeface="Arial"/>
                <a:cs typeface="Arial"/>
              </a:rPr>
              <a:t> </a:t>
            </a:r>
            <a:r>
              <a:rPr lang="en-US" sz="2400" dirty="0" err="1">
                <a:latin typeface="Arial"/>
                <a:cs typeface="Arial"/>
              </a:rPr>
              <a:t>nề</a:t>
            </a:r>
            <a:r>
              <a:rPr lang="en-US" sz="2400" dirty="0">
                <a:latin typeface="Arial"/>
                <a:cs typeface="Arial"/>
              </a:rPr>
              <a:t>)</a:t>
            </a:r>
          </a:p>
          <a:p>
            <a:pPr marL="914400" lvl="1" indent="-457200" eaLnBrk="1" hangingPunct="1">
              <a:lnSpc>
                <a:spcPct val="150000"/>
              </a:lnSpc>
              <a:buFont typeface="+mj-lt"/>
              <a:buAutoNum type="arabicPeriod"/>
            </a:pPr>
            <a:r>
              <a:rPr lang="en-US" sz="2400" err="1">
                <a:latin typeface="Arial"/>
                <a:cs typeface="Arial"/>
              </a:rPr>
              <a:t>Ứ</a:t>
            </a:r>
            <a:r>
              <a:rPr lang="en-US" sz="2400">
                <a:latin typeface="Arial"/>
                <a:cs typeface="Arial"/>
              </a:rPr>
              <a:t> khí</a:t>
            </a:r>
            <a:r>
              <a:rPr lang="vi-VN" sz="2400">
                <a:latin typeface="Arial"/>
                <a:cs typeface="Arial"/>
              </a:rPr>
              <a:t> </a:t>
            </a:r>
            <a:r>
              <a:rPr lang="vi-VN" sz="2000">
                <a:solidFill>
                  <a:srgbClr val="00B050"/>
                </a:solidFill>
                <a:latin typeface="Arial"/>
                <a:cs typeface="Arial"/>
              </a:rPr>
              <a:t>(trẻ hay than tức ngực)</a:t>
            </a:r>
            <a:endParaRPr lang="en-US" sz="2000" dirty="0">
              <a:solidFill>
                <a:srgbClr val="00B050"/>
              </a:solidFill>
              <a:latin typeface="Arial"/>
              <a:cs typeface="Arial"/>
            </a:endParaRPr>
          </a:p>
          <a:p>
            <a:pPr marL="914400" lvl="1" indent="-457200" eaLnBrk="1" hangingPunct="1">
              <a:lnSpc>
                <a:spcPct val="150000"/>
              </a:lnSpc>
              <a:buFont typeface="+mj-lt"/>
              <a:buAutoNum type="arabicPeriod"/>
            </a:pPr>
            <a:r>
              <a:rPr lang="en-US" sz="2400">
                <a:latin typeface="Arial"/>
                <a:cs typeface="Arial"/>
              </a:rPr>
              <a:t>Tăng </a:t>
            </a:r>
            <a:r>
              <a:rPr lang="en-US" sz="2400" dirty="0" err="1">
                <a:latin typeface="Arial"/>
                <a:cs typeface="Arial"/>
              </a:rPr>
              <a:t>tiết</a:t>
            </a:r>
            <a:r>
              <a:rPr lang="en-US" sz="2400" dirty="0">
                <a:latin typeface="Arial"/>
                <a:cs typeface="Arial"/>
              </a:rPr>
              <a:t> </a:t>
            </a:r>
            <a:r>
              <a:rPr lang="en-US" sz="2400" dirty="0" err="1">
                <a:latin typeface="Arial"/>
                <a:cs typeface="Arial"/>
              </a:rPr>
              <a:t>đàm</a:t>
            </a:r>
            <a:endParaRPr lang="en-US" sz="2400" dirty="0">
              <a:latin typeface="Arial"/>
              <a:cs typeface="Arial"/>
            </a:endParaRPr>
          </a:p>
        </p:txBody>
      </p:sp>
      <p:pic>
        <p:nvPicPr>
          <p:cNvPr id="4" name="Picture 3"/>
          <p:cNvPicPr>
            <a:picLocks noChangeAspect="1"/>
          </p:cNvPicPr>
          <p:nvPr/>
        </p:nvPicPr>
        <p:blipFill>
          <a:blip r:embed="rId3"/>
          <a:stretch>
            <a:fillRect/>
          </a:stretch>
        </p:blipFill>
        <p:spPr>
          <a:xfrm>
            <a:off x="3610708" y="2139462"/>
            <a:ext cx="5533292" cy="3733800"/>
          </a:xfrm>
          <a:prstGeom prst="rect">
            <a:avLst/>
          </a:prstGeom>
        </p:spPr>
      </p:pic>
    </p:spTree>
    <p:extLst>
      <p:ext uri="{BB962C8B-B14F-4D97-AF65-F5344CB8AC3E}">
        <p14:creationId xmlns:p14="http://schemas.microsoft.com/office/powerpoint/2010/main" val="129674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9100" y="187210"/>
            <a:ext cx="8305800" cy="762000"/>
          </a:xfrm>
          <a:prstGeom prst="rect">
            <a:avLst/>
          </a:prstGeom>
        </p:spPr>
        <p:txBody>
          <a:bodyPr lIns="45720" tIns="0" rIns="45720" bIns="0" anchor="b">
            <a:normAutofit/>
          </a:bodyPr>
          <a:lstStyle/>
          <a:p>
            <a:pPr algn="ctr" eaLnBrk="0" hangingPunct="0">
              <a:defRPr/>
            </a:pPr>
            <a:r>
              <a:rPr lang="en-US" sz="3300" b="1" cap="all" dirty="0">
                <a:ln w="500">
                  <a:solidFill>
                    <a:schemeClr val="tx2">
                      <a:shade val="20000"/>
                      <a:satMod val="120000"/>
                    </a:schemeClr>
                  </a:solidFill>
                </a:ln>
                <a:solidFill>
                  <a:srgbClr val="FF0000"/>
                </a:solidFill>
                <a:latin typeface="Arial"/>
                <a:ea typeface="Tahoma" pitchFamily="34" charset="0"/>
                <a:cs typeface="Arial"/>
              </a:rPr>
              <a:t>CHẨN ĐOÁN</a:t>
            </a:r>
            <a:r>
              <a:rPr lang="vi-VN" sz="3300" b="1" cap="all" dirty="0">
                <a:ln w="500">
                  <a:solidFill>
                    <a:schemeClr val="tx2">
                      <a:shade val="20000"/>
                      <a:satMod val="120000"/>
                    </a:schemeClr>
                  </a:solidFill>
                </a:ln>
                <a:solidFill>
                  <a:srgbClr val="FF0000"/>
                </a:solidFill>
                <a:latin typeface="Arial"/>
                <a:ea typeface="Tahoma" pitchFamily="34" charset="0"/>
                <a:cs typeface="Arial"/>
              </a:rPr>
              <a:t> HEN</a:t>
            </a:r>
            <a:r>
              <a:rPr lang="vi-VN" sz="4400" b="1" cap="all" dirty="0">
                <a:ln w="500">
                  <a:solidFill>
                    <a:schemeClr val="tx2">
                      <a:shade val="20000"/>
                      <a:satMod val="120000"/>
                    </a:schemeClr>
                  </a:solidFill>
                </a:ln>
                <a:solidFill>
                  <a:srgbClr val="FF0000"/>
                </a:solidFill>
                <a:latin typeface="Arial"/>
                <a:ea typeface="Tahoma" pitchFamily="34" charset="0"/>
                <a:cs typeface="Arial"/>
              </a:rPr>
              <a:t> </a:t>
            </a:r>
            <a:endParaRPr lang="en-US" sz="4400" b="1" cap="all" dirty="0">
              <a:ln w="500">
                <a:solidFill>
                  <a:schemeClr val="tx2">
                    <a:shade val="20000"/>
                    <a:satMod val="120000"/>
                  </a:schemeClr>
                </a:solidFill>
              </a:ln>
              <a:solidFill>
                <a:srgbClr val="FF0000"/>
              </a:solidFill>
              <a:latin typeface="Arial"/>
              <a:ea typeface="Tahoma" pitchFamily="34" charset="0"/>
              <a:cs typeface="Arial"/>
            </a:endParaRPr>
          </a:p>
        </p:txBody>
      </p:sp>
      <p:grpSp>
        <p:nvGrpSpPr>
          <p:cNvPr id="3" name="Group 2">
            <a:extLst>
              <a:ext uri="{FF2B5EF4-FFF2-40B4-BE49-F238E27FC236}">
                <a16:creationId xmlns:a16="http://schemas.microsoft.com/office/drawing/2014/main" id="{F52EBD6B-57AE-4DE5-B323-FF2D32B2BEB2}"/>
              </a:ext>
            </a:extLst>
          </p:cNvPr>
          <p:cNvGrpSpPr/>
          <p:nvPr/>
        </p:nvGrpSpPr>
        <p:grpSpPr>
          <a:xfrm>
            <a:off x="158261" y="1181160"/>
            <a:ext cx="8727831" cy="5041983"/>
            <a:chOff x="158261" y="978816"/>
            <a:chExt cx="8727831" cy="5041983"/>
          </a:xfrm>
        </p:grpSpPr>
        <p:graphicFrame>
          <p:nvGraphicFramePr>
            <p:cNvPr id="2" name="Diagram 1"/>
            <p:cNvGraphicFramePr/>
            <p:nvPr>
              <p:extLst>
                <p:ext uri="{D42A27DB-BD31-4B8C-83A1-F6EECF244321}">
                  <p14:modId xmlns:p14="http://schemas.microsoft.com/office/powerpoint/2010/main" val="2269192364"/>
                </p:ext>
              </p:extLst>
            </p:nvPr>
          </p:nvGraphicFramePr>
          <p:xfrm>
            <a:off x="158261" y="1077686"/>
            <a:ext cx="8727831" cy="4201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554" name="TextBox 3"/>
            <p:cNvSpPr txBox="1">
              <a:spLocks noChangeArrowheads="1"/>
            </p:cNvSpPr>
            <p:nvPr/>
          </p:nvSpPr>
          <p:spPr bwMode="auto">
            <a:xfrm>
              <a:off x="354832" y="4928192"/>
              <a:ext cx="8434335" cy="1092607"/>
            </a:xfrm>
            <a:prstGeom prst="rect">
              <a:avLst/>
            </a:prstGeom>
            <a:ln>
              <a:headEnd/>
              <a:tailEnd/>
            </a:ln>
            <a:extLst>
              <a:ext uri="{909E8E84-426E-40dd-AFC4-6F175D3DCCD1}">
                <a14:hiddenFill xmlns:a14="http://schemas.microsoft.com/office/drawing/2010/main" xmlns="">
                  <a:solidFill>
                    <a:srgbClr val="FFFFFF"/>
                  </a:solidFill>
                </a14:hiddenFill>
              </a:ext>
            </a:extLst>
          </p:spPr>
          <p:style>
            <a:lnRef idx="1">
              <a:schemeClr val="accent2"/>
            </a:lnRef>
            <a:fillRef idx="2">
              <a:schemeClr val="accent2"/>
            </a:fillRef>
            <a:effectRef idx="1">
              <a:schemeClr val="accent2"/>
            </a:effectRef>
            <a:fontRef idx="minor">
              <a:schemeClr val="dk1"/>
            </a:fontRef>
          </p:style>
          <p:txBody>
            <a:bodyPr wrap="squar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2400">
                  <a:solidFill>
                    <a:srgbClr val="0000FF"/>
                  </a:solidFill>
                  <a:latin typeface="Arial" panose="020B0604020202020204" pitchFamily="34" charset="0"/>
                  <a:cs typeface="Arial" panose="020B0604020202020204" pitchFamily="34" charset="0"/>
                </a:rPr>
                <a:t>* đáp ứng DPQ ; ICS hoặc Montelukast 4-8 tuần</a:t>
              </a:r>
              <a:endParaRPr lang="vi-VN" sz="2400">
                <a:solidFill>
                  <a:srgbClr val="0000FF"/>
                </a:solidFill>
                <a:latin typeface="Arial" panose="020B0604020202020204" pitchFamily="34" charset="0"/>
                <a:cs typeface="Arial" panose="020B0604020202020204" pitchFamily="34" charset="0"/>
              </a:endParaRPr>
            </a:p>
            <a:p>
              <a:pPr eaLnBrk="1" hangingPunct="1"/>
              <a:r>
                <a:rPr lang="en-US" sz="2000">
                  <a:solidFill>
                    <a:srgbClr val="7030A0"/>
                  </a:solidFill>
                </a:rPr>
                <a:t>Chọn </a:t>
              </a:r>
              <a:r>
                <a:rPr lang="vi-VN" sz="2000">
                  <a:solidFill>
                    <a:srgbClr val="7030A0"/>
                  </a:solidFill>
                </a:rPr>
                <a:t>∈ </a:t>
              </a:r>
              <a:r>
                <a:rPr lang="en-US" sz="2000">
                  <a:solidFill>
                    <a:srgbClr val="7030A0"/>
                  </a:solidFill>
                </a:rPr>
                <a:t>kiểu hình</a:t>
              </a:r>
              <a:r>
                <a:rPr lang="vi-VN" sz="2000">
                  <a:solidFill>
                    <a:srgbClr val="7030A0"/>
                  </a:solidFill>
                </a:rPr>
                <a:t>: </a:t>
              </a:r>
              <a:r>
                <a:rPr lang="en-US" sz="2000">
                  <a:solidFill>
                    <a:srgbClr val="7030A0"/>
                  </a:solidFill>
                  <a:latin typeface="arial" panose="020B0604020202020204" pitchFamily="34" charset="0"/>
                  <a:cs typeface="arial" panose="020B0604020202020204" pitchFamily="34" charset="0"/>
                </a:rPr>
                <a:t> VIA (Virus Induce Asthma)</a:t>
              </a:r>
              <a:r>
                <a:rPr lang="vi-VN" sz="2000">
                  <a:solidFill>
                    <a:srgbClr val="7030A0"/>
                  </a:solidFill>
                  <a:latin typeface="arial" panose="020B0604020202020204" pitchFamily="34" charset="0"/>
                  <a:cs typeface="arial" panose="020B0604020202020204" pitchFamily="34" charset="0"/>
                </a:rPr>
                <a:t> →</a:t>
              </a:r>
              <a:r>
                <a:rPr lang="en-US" sz="2000">
                  <a:solidFill>
                    <a:srgbClr val="7030A0"/>
                  </a:solidFill>
                  <a:latin typeface="arial" panose="020B0604020202020204" pitchFamily="34" charset="0"/>
                  <a:cs typeface="arial" panose="020B0604020202020204" pitchFamily="34" charset="0"/>
                </a:rPr>
                <a:t>Montelukast, </a:t>
              </a:r>
              <a:r>
                <a:rPr lang="vi-VN" sz="2000">
                  <a:solidFill>
                    <a:srgbClr val="7030A0"/>
                  </a:solidFill>
                  <a:latin typeface="arial" panose="020B0604020202020204" pitchFamily="34" charset="0"/>
                  <a:cs typeface="arial" panose="020B0604020202020204" pitchFamily="34" charset="0"/>
                </a:rPr>
                <a:t>multi →</a:t>
              </a:r>
              <a:r>
                <a:rPr lang="en-US" sz="2000">
                  <a:solidFill>
                    <a:srgbClr val="7030A0"/>
                  </a:solidFill>
                  <a:latin typeface="arial" panose="020B0604020202020204" pitchFamily="34" charset="0"/>
                  <a:cs typeface="arial" panose="020B0604020202020204" pitchFamily="34" charset="0"/>
                </a:rPr>
                <a:t>ICS.</a:t>
              </a:r>
              <a:endParaRPr lang="en-US" sz="2000">
                <a:solidFill>
                  <a:srgbClr val="7030A0"/>
                </a:solidFill>
                <a:latin typeface="Arial" panose="020B0604020202020204" pitchFamily="34" charset="0"/>
                <a:cs typeface="Arial" panose="020B0604020202020204" pitchFamily="34" charset="0"/>
              </a:endParaRPr>
            </a:p>
            <a:p>
              <a:pPr eaLnBrk="1" hangingPunct="1"/>
              <a:r>
                <a:rPr lang="en-US" sz="2400">
                  <a:solidFill>
                    <a:srgbClr val="0000FF"/>
                  </a:solidFill>
                  <a:latin typeface="Arial" panose="020B0604020202020204" pitchFamily="34" charset="0"/>
                  <a:cs typeface="Arial" panose="020B0604020202020204" pitchFamily="34" charset="0"/>
                </a:rPr>
                <a:t>**</a:t>
              </a:r>
              <a:r>
                <a:rPr lang="en-US" sz="2400" err="1">
                  <a:solidFill>
                    <a:srgbClr val="0000FF"/>
                  </a:solidFill>
                  <a:latin typeface="Arial" panose="020B0604020202020204" pitchFamily="34" charset="0"/>
                  <a:cs typeface="Arial" panose="020B0604020202020204" pitchFamily="34" charset="0"/>
                </a:rPr>
                <a:t>nếu</a:t>
              </a:r>
              <a:r>
                <a:rPr lang="en-US" sz="2400">
                  <a:solidFill>
                    <a:srgbClr val="0000FF"/>
                  </a:solidFill>
                  <a:latin typeface="Arial" panose="020B0604020202020204" pitchFamily="34" charset="0"/>
                  <a:cs typeface="Arial" panose="020B0604020202020204" pitchFamily="34" charset="0"/>
                </a:rPr>
                <a:t> </a:t>
              </a:r>
              <a:r>
                <a:rPr lang="vi-VN" sz="2400">
                  <a:solidFill>
                    <a:srgbClr val="0000FF"/>
                  </a:solidFill>
                  <a:latin typeface="Arial" panose="020B0604020202020204" pitchFamily="34" charset="0"/>
                  <a:cs typeface="Arial" panose="020B0604020202020204" pitchFamily="34" charset="0"/>
                </a:rPr>
                <a:t>ko</a:t>
              </a:r>
              <a:r>
                <a:rPr lang="en-US" sz="240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có</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tiền</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căn</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hỏi</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thêm</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yếu</a:t>
              </a:r>
              <a:r>
                <a:rPr lang="en-US" sz="2400" dirty="0">
                  <a:solidFill>
                    <a:srgbClr val="0000FF"/>
                  </a:solidFill>
                  <a:latin typeface="Arial" panose="020B0604020202020204" pitchFamily="34" charset="0"/>
                  <a:cs typeface="Arial" panose="020B0604020202020204" pitchFamily="34" charset="0"/>
                </a:rPr>
                <a:t> </a:t>
              </a:r>
              <a:r>
                <a:rPr lang="en-US" sz="2400" dirty="0" err="1">
                  <a:solidFill>
                    <a:srgbClr val="0000FF"/>
                  </a:solidFill>
                  <a:latin typeface="Arial" panose="020B0604020202020204" pitchFamily="34" charset="0"/>
                  <a:cs typeface="Arial" panose="020B0604020202020204" pitchFamily="34" charset="0"/>
                </a:rPr>
                <a:t>tố</a:t>
              </a:r>
              <a:r>
                <a:rPr lang="en-US" sz="2400" dirty="0">
                  <a:solidFill>
                    <a:srgbClr val="0000FF"/>
                  </a:solidFill>
                  <a:latin typeface="Arial" panose="020B0604020202020204" pitchFamily="34" charset="0"/>
                  <a:cs typeface="Arial" panose="020B0604020202020204" pitchFamily="34" charset="0"/>
                </a:rPr>
                <a:t> </a:t>
              </a:r>
              <a:r>
                <a:rPr lang="en-US" sz="2400" err="1">
                  <a:solidFill>
                    <a:srgbClr val="0000FF"/>
                  </a:solidFill>
                  <a:latin typeface="Arial" panose="020B0604020202020204" pitchFamily="34" charset="0"/>
                  <a:cs typeface="Arial" panose="020B0604020202020204" pitchFamily="34" charset="0"/>
                </a:rPr>
                <a:t>khởi</a:t>
              </a:r>
              <a:r>
                <a:rPr lang="en-US" sz="2400">
                  <a:solidFill>
                    <a:srgbClr val="0000FF"/>
                  </a:solidFill>
                  <a:latin typeface="Arial" panose="020B0604020202020204" pitchFamily="34" charset="0"/>
                  <a:cs typeface="Arial" panose="020B0604020202020204" pitchFamily="34" charset="0"/>
                </a:rPr>
                <a:t> phát</a:t>
              </a:r>
              <a:r>
                <a:rPr lang="vi-VN" sz="2400">
                  <a:solidFill>
                    <a:srgbClr val="0000FF"/>
                  </a:solidFill>
                  <a:latin typeface="Arial" panose="020B0604020202020204" pitchFamily="34" charset="0"/>
                  <a:cs typeface="Arial" panose="020B0604020202020204" pitchFamily="34" charset="0"/>
                </a:rPr>
                <a:t> </a:t>
              </a:r>
              <a:r>
                <a:rPr lang="vi-VN" sz="2000">
                  <a:solidFill>
                    <a:srgbClr val="7030A0"/>
                  </a:solidFill>
                  <a:latin typeface="Arial" panose="020B0604020202020204" pitchFamily="34" charset="0"/>
                  <a:cs typeface="Arial" panose="020B0604020202020204" pitchFamily="34" charset="0"/>
                </a:rPr>
                <a:t>(</a:t>
              </a:r>
              <a:r>
                <a:rPr lang="en-US" sz="2000">
                  <a:solidFill>
                    <a:srgbClr val="7030A0"/>
                  </a:solidFill>
                  <a:latin typeface="Arial" panose="020B0604020202020204" pitchFamily="34" charset="0"/>
                  <a:cs typeface="Arial" panose="020B0604020202020204" pitchFamily="34" charset="0"/>
                </a:rPr>
                <a:t>60% </a:t>
              </a:r>
              <a:r>
                <a:rPr lang="vi-VN" sz="2000">
                  <a:solidFill>
                    <a:srgbClr val="7030A0"/>
                  </a:solidFill>
                  <a:latin typeface="Arial" panose="020B0604020202020204" pitchFamily="34" charset="0"/>
                  <a:cs typeface="Arial" panose="020B0604020202020204" pitchFamily="34" charset="0"/>
                </a:rPr>
                <a:t>ko</a:t>
              </a:r>
              <a:r>
                <a:rPr lang="en-US" sz="2000">
                  <a:solidFill>
                    <a:srgbClr val="7030A0"/>
                  </a:solidFill>
                  <a:latin typeface="Arial" panose="020B0604020202020204" pitchFamily="34" charset="0"/>
                  <a:cs typeface="Arial" panose="020B0604020202020204" pitchFamily="34" charset="0"/>
                </a:rPr>
                <a:t> có</a:t>
              </a:r>
              <a:r>
                <a:rPr lang="vi-VN" sz="2000">
                  <a:solidFill>
                    <a:srgbClr val="7030A0"/>
                  </a:solidFill>
                  <a:latin typeface="Arial" panose="020B0604020202020204" pitchFamily="34" charset="0"/>
                  <a:cs typeface="Arial" panose="020B0604020202020204" pitchFamily="34" charset="0"/>
                </a:rPr>
                <a:t>)</a:t>
              </a:r>
              <a:endParaRPr lang="en-US" sz="2000" b="1" dirty="0">
                <a:solidFill>
                  <a:srgbClr val="7030A0"/>
                </a:solidFill>
                <a:latin typeface="Arial" panose="020B0604020202020204" pitchFamily="34" charset="0"/>
                <a:cs typeface="Arial" panose="020B0604020202020204" pitchFamily="34" charset="0"/>
              </a:endParaRPr>
            </a:p>
          </p:txBody>
        </p:sp>
        <p:sp>
          <p:nvSpPr>
            <p:cNvPr id="23556" name="TextBox 3"/>
            <p:cNvSpPr txBox="1">
              <a:spLocks noChangeArrowheads="1"/>
            </p:cNvSpPr>
            <p:nvPr/>
          </p:nvSpPr>
          <p:spPr bwMode="auto">
            <a:xfrm>
              <a:off x="158261" y="978816"/>
              <a:ext cx="2580130" cy="477054"/>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2800" dirty="0">
                  <a:solidFill>
                    <a:srgbClr val="0000FF"/>
                  </a:solidFill>
                </a:rPr>
                <a:t>5 </a:t>
              </a:r>
              <a:r>
                <a:rPr lang="en-US" sz="2800">
                  <a:solidFill>
                    <a:srgbClr val="0000FF"/>
                  </a:solidFill>
                </a:rPr>
                <a:t>TIÊU CHUẨN</a:t>
              </a:r>
              <a:endParaRPr lang="en-US" sz="2800" dirty="0">
                <a:solidFill>
                  <a:srgbClr val="0000FF"/>
                </a:solidFill>
              </a:endParaRPr>
            </a:p>
          </p:txBody>
        </p:sp>
      </p:grpSp>
      <p:sp>
        <p:nvSpPr>
          <p:cNvPr id="4" name="Rectangle 3">
            <a:extLst>
              <a:ext uri="{FF2B5EF4-FFF2-40B4-BE49-F238E27FC236}">
                <a16:creationId xmlns:a16="http://schemas.microsoft.com/office/drawing/2014/main" id="{15972B81-BCAC-42BB-A5F4-EC8967FB370B}"/>
              </a:ext>
            </a:extLst>
          </p:cNvPr>
          <p:cNvSpPr/>
          <p:nvPr/>
        </p:nvSpPr>
        <p:spPr>
          <a:xfrm>
            <a:off x="3233057" y="1181160"/>
            <a:ext cx="4572000" cy="646331"/>
          </a:xfrm>
          <a:prstGeom prst="rect">
            <a:avLst/>
          </a:prstGeom>
        </p:spPr>
        <p:txBody>
          <a:bodyPr>
            <a:spAutoFit/>
          </a:bodyPr>
          <a:lstStyle/>
          <a:p>
            <a:pPr algn="ctr"/>
            <a:r>
              <a:rPr lang="vi-VN"/>
              <a:t>2 cái này là như nhau, nếu khám lại ko có</a:t>
            </a:r>
          </a:p>
          <a:p>
            <a:pPr algn="ctr"/>
            <a:r>
              <a:rPr lang="vi-VN"/>
              <a:t>(1) ngoài cơn, (2) ko phải</a:t>
            </a:r>
            <a:endParaRPr lang="en-US"/>
          </a:p>
        </p:txBody>
      </p:sp>
    </p:spTree>
    <p:extLst>
      <p:ext uri="{BB962C8B-B14F-4D97-AF65-F5344CB8AC3E}">
        <p14:creationId xmlns:p14="http://schemas.microsoft.com/office/powerpoint/2010/main" val="3467784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3DB-F0F7-4A0F-995C-BF3E9D17FEE9}"/>
              </a:ext>
            </a:extLst>
          </p:cNvPr>
          <p:cNvSpPr>
            <a:spLocks noGrp="1"/>
          </p:cNvSpPr>
          <p:nvPr>
            <p:ph type="title"/>
          </p:nvPr>
        </p:nvSpPr>
        <p:spPr>
          <a:xfrm>
            <a:off x="457200" y="0"/>
            <a:ext cx="8229600" cy="718457"/>
          </a:xfrm>
        </p:spPr>
        <p:txBody>
          <a:bodyPr>
            <a:normAutofit/>
          </a:bodyPr>
          <a:lstStyle/>
          <a:p>
            <a:r>
              <a:rPr lang="vi-VN" sz="3600">
                <a:solidFill>
                  <a:srgbClr val="00B050"/>
                </a:solidFill>
              </a:rPr>
              <a:t>5 tiêu chuẩn</a:t>
            </a:r>
            <a:endParaRPr lang="en-US" sz="3600">
              <a:solidFill>
                <a:srgbClr val="00B050"/>
              </a:solidFill>
            </a:endParaRPr>
          </a:p>
        </p:txBody>
      </p:sp>
      <p:sp>
        <p:nvSpPr>
          <p:cNvPr id="3" name="Content Placeholder 2">
            <a:extLst>
              <a:ext uri="{FF2B5EF4-FFF2-40B4-BE49-F238E27FC236}">
                <a16:creationId xmlns:a16="http://schemas.microsoft.com/office/drawing/2014/main" id="{968E61AA-A14A-4DB1-8C8B-5067DBFB1B81}"/>
              </a:ext>
            </a:extLst>
          </p:cNvPr>
          <p:cNvSpPr>
            <a:spLocks noGrp="1"/>
          </p:cNvSpPr>
          <p:nvPr>
            <p:ph idx="1"/>
          </p:nvPr>
        </p:nvSpPr>
        <p:spPr>
          <a:xfrm>
            <a:off x="115747" y="609600"/>
            <a:ext cx="8854633" cy="6139543"/>
          </a:xfrm>
        </p:spPr>
        <p:txBody>
          <a:bodyPr>
            <a:noAutofit/>
          </a:bodyPr>
          <a:lstStyle/>
          <a:p>
            <a:pPr lvl="0">
              <a:spcBef>
                <a:spcPts val="0"/>
              </a:spcBef>
              <a:spcAft>
                <a:spcPts val="600"/>
              </a:spcAft>
              <a:buFontTx/>
              <a:buAutoNum type="arabicPeriod"/>
            </a:pPr>
            <a:r>
              <a:rPr lang="vi-VN" sz="1900">
                <a:solidFill>
                  <a:srgbClr val="00B050"/>
                </a:solidFill>
                <a:latin typeface="arial" panose="020B0604020202020204" pitchFamily="34" charset="0"/>
                <a:cs typeface="arial" panose="020B0604020202020204" pitchFamily="34" charset="0"/>
              </a:rPr>
              <a:t>Khò khè cần kiểm tra lại bằng HC tắc nghẽn HHD, </a:t>
            </a:r>
            <a:r>
              <a:rPr lang="vi-VN" sz="2000">
                <a:solidFill>
                  <a:srgbClr val="00B050"/>
                </a:solidFill>
              </a:rPr>
              <a:t>nếu khám lại ko có (1) ngoài cơn, (2) ko phải</a:t>
            </a:r>
            <a:endParaRPr lang="vi-VN" sz="1900">
              <a:solidFill>
                <a:srgbClr val="00B050"/>
              </a:solidFill>
              <a:latin typeface="arial" panose="020B0604020202020204" pitchFamily="34" charset="0"/>
              <a:cs typeface="arial" panose="020B0604020202020204" pitchFamily="34" charset="0"/>
            </a:endParaRPr>
          </a:p>
          <a:p>
            <a:pPr lvl="0">
              <a:spcBef>
                <a:spcPts val="0"/>
              </a:spcBef>
              <a:spcAft>
                <a:spcPts val="600"/>
              </a:spcAft>
              <a:buFontTx/>
              <a:buAutoNum type="arabicPeriod"/>
            </a:pPr>
            <a:r>
              <a:rPr lang="vi-VN" sz="1900">
                <a:solidFill>
                  <a:srgbClr val="00B050"/>
                </a:solidFill>
                <a:latin typeface="arial" panose="020B0604020202020204" pitchFamily="34" charset="0"/>
                <a:cs typeface="arial" panose="020B0604020202020204" pitchFamily="34" charset="0"/>
              </a:rPr>
              <a:t>PKD Salbutamol 10kg/1.5mg 3 lần liên tiếp rồi đánh giá lại (</a:t>
            </a:r>
            <a:r>
              <a:rPr lang="vi-VN" sz="1900">
                <a:solidFill>
                  <a:srgbClr val="00B050"/>
                </a:solidFill>
                <a:highlight>
                  <a:srgbClr val="FFFF00"/>
                </a:highlight>
                <a:latin typeface="arial" panose="020B0604020202020204" pitchFamily="34" charset="0"/>
                <a:cs typeface="arial" panose="020B0604020202020204" pitchFamily="34" charset="0"/>
              </a:rPr>
              <a:t>Test DPQ</a:t>
            </a:r>
            <a:r>
              <a:rPr lang="vi-VN" sz="1900">
                <a:solidFill>
                  <a:srgbClr val="00B050"/>
                </a:solidFill>
                <a:latin typeface="arial" panose="020B0604020202020204" pitchFamily="34" charset="0"/>
                <a:cs typeface="arial" panose="020B0604020202020204" pitchFamily="34" charset="0"/>
              </a:rPr>
              <a:t>): nếu đang co lõm, ran ngáy rít phun xong 3 lần hết trơn (đáp ứng hoàn toàn) hoặc phun xong ↓ khó thở chút xít, vẫn còn ran (đáp ứng ko hoàn toàn) hoặc phun xong ko đáp ứng hay còn nặng hơn (coi chừng NN ≠: Trẻ &gt; 6m →di tật. Trẻ &lt; 6m: dị tật đường thở, GERD). TH BN đến mình đã phun nhiều rồi thì đợi vào cơn mình phun để đánh giá lại.</a:t>
            </a:r>
          </a:p>
          <a:p>
            <a:pPr lvl="0">
              <a:spcBef>
                <a:spcPts val="0"/>
              </a:spcBef>
              <a:spcAft>
                <a:spcPts val="600"/>
              </a:spcAft>
              <a:buFontTx/>
              <a:buAutoNum type="arabicPeriod"/>
            </a:pPr>
            <a:r>
              <a:rPr lang="vi-VN" sz="1900">
                <a:solidFill>
                  <a:srgbClr val="00B050"/>
                </a:solidFill>
                <a:latin typeface="arial" panose="020B0604020202020204" pitchFamily="34" charset="0"/>
                <a:cs typeface="arial" panose="020B0604020202020204" pitchFamily="34" charset="0"/>
              </a:rPr>
              <a:t>TC hen gia đình: Nếu trẻ có khò khè, có HC tắc nghẽn, có đáp ứng dãn pq mà ba/má cũng có suyễn là ngon rồi →80% bé có suyễn</a:t>
            </a:r>
          </a:p>
          <a:p>
            <a:pPr lvl="0">
              <a:spcBef>
                <a:spcPts val="0"/>
              </a:spcBef>
              <a:spcAft>
                <a:spcPts val="600"/>
              </a:spcAft>
              <a:buFontTx/>
              <a:buAutoNum type="arabicPeriod"/>
            </a:pPr>
            <a:r>
              <a:rPr lang="vi-VN" sz="1900">
                <a:solidFill>
                  <a:srgbClr val="00B050"/>
                </a:solidFill>
                <a:latin typeface="arial" panose="020B0604020202020204" pitchFamily="34" charset="0"/>
                <a:cs typeface="arial" panose="020B0604020202020204" pitchFamily="34" charset="0"/>
              </a:rPr>
              <a:t>YT khởi phát, VD khói thuốc, mùi nước sơn móng tay, thức ăn lạ,... Tuy nhiên 60% không có yếu tố khởi phát →vẫn nghĩ đến hen thì có thể Tx thử.</a:t>
            </a:r>
          </a:p>
          <a:p>
            <a:pPr lvl="0">
              <a:spcBef>
                <a:spcPts val="0"/>
              </a:spcBef>
              <a:spcAft>
                <a:spcPts val="600"/>
              </a:spcAft>
              <a:buFontTx/>
              <a:buAutoNum type="arabicPeriod"/>
            </a:pPr>
            <a:r>
              <a:rPr lang="vi-VN" sz="1900">
                <a:solidFill>
                  <a:srgbClr val="00B050"/>
                </a:solidFill>
                <a:latin typeface="arial" panose="020B0604020202020204" pitchFamily="34" charset="0"/>
                <a:cs typeface="arial" panose="020B0604020202020204" pitchFamily="34" charset="0"/>
              </a:rPr>
              <a:t>Các NN khác: cẩn thận dị vật đường thở, đặc biệt là các dị vật ko cản quang (hạt trái cây,...) XQ chỉ có thể thấy được hình ảnh ứ khí; LS có thể có HRM.</a:t>
            </a:r>
          </a:p>
          <a:p>
            <a:pPr marL="0" lvl="0" indent="0">
              <a:spcBef>
                <a:spcPts val="0"/>
              </a:spcBef>
              <a:spcAft>
                <a:spcPts val="600"/>
              </a:spcAft>
              <a:buNone/>
            </a:pPr>
            <a:r>
              <a:rPr lang="vi-VN" sz="1900">
                <a:solidFill>
                  <a:srgbClr val="00B050"/>
                </a:solidFill>
                <a:latin typeface="arial" panose="020B0604020202020204" pitchFamily="34" charset="0"/>
                <a:cs typeface="arial" panose="020B0604020202020204" pitchFamily="34" charset="0"/>
              </a:rPr>
              <a:t>→Nếu LS giống hen nhưng ko đáp ứng điều trị, XQ thấy ứ khí / xẹp phổi hoặc kèm HRM →cần nghĩ tới dị vật đường thở. Dị vật đường thở cũ có thể nặng lại Vd: ho →dị vật thay đổi vị trí →tắc nghẽn chỗ khác.</a:t>
            </a:r>
          </a:p>
          <a:p>
            <a:pPr marL="0" lvl="0" indent="0">
              <a:spcBef>
                <a:spcPts val="0"/>
              </a:spcBef>
              <a:spcAft>
                <a:spcPts val="600"/>
              </a:spcAft>
              <a:buNone/>
            </a:pPr>
            <a:r>
              <a:rPr lang="vi-VN" sz="1900">
                <a:solidFill>
                  <a:srgbClr val="00B050"/>
                </a:solidFill>
                <a:latin typeface="arial" panose="020B0604020202020204" pitchFamily="34" charset="0"/>
                <a:cs typeface="arial" panose="020B0604020202020204" pitchFamily="34" charset="0"/>
              </a:rPr>
              <a:t>→Lúc nào cũng phải chụp XQ để loại trừ các NN khác trước khi </a:t>
            </a:r>
            <a:r>
              <a:rPr lang="el-GR" sz="1900">
                <a:solidFill>
                  <a:srgbClr val="00B050"/>
                </a:solidFill>
                <a:latin typeface="arial" panose="020B0604020202020204" pitchFamily="34" charset="0"/>
                <a:cs typeface="arial" panose="020B0604020202020204" pitchFamily="34" charset="0"/>
              </a:rPr>
              <a:t>Δ</a:t>
            </a:r>
            <a:r>
              <a:rPr lang="vi-VN" sz="1900">
                <a:solidFill>
                  <a:srgbClr val="00B050"/>
                </a:solidFill>
                <a:latin typeface="arial" panose="020B0604020202020204" pitchFamily="34" charset="0"/>
                <a:cs typeface="arial" panose="020B0604020202020204" pitchFamily="34" charset="0"/>
              </a:rPr>
              <a:t> suyễn (hoặc các bệnh đường HH khác nói chung). Các lần sau không cần XQ.</a:t>
            </a:r>
          </a:p>
        </p:txBody>
      </p:sp>
    </p:spTree>
    <p:extLst>
      <p:ext uri="{BB962C8B-B14F-4D97-AF65-F5344CB8AC3E}">
        <p14:creationId xmlns:p14="http://schemas.microsoft.com/office/powerpoint/2010/main" val="299184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29710" y="205012"/>
            <a:ext cx="8305800" cy="822969"/>
          </a:xfrm>
          <a:ln>
            <a:headEnd/>
            <a:tailEnd/>
          </a:ln>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US" sz="2800">
                <a:solidFill>
                  <a:srgbClr val="FF0000"/>
                </a:solidFill>
                <a:latin typeface="Arial" charset="0"/>
                <a:cs typeface="Tahoma" charset="0"/>
              </a:rPr>
              <a:t>ĐÁP ỨNG DÃN PHẾ QUÃN TRÊN TRẺ KHÒ KHÈ</a:t>
            </a:r>
            <a:r>
              <a:rPr lang="en-US" sz="2800">
                <a:solidFill>
                  <a:srgbClr val="FFFFFF"/>
                </a:solidFill>
                <a:latin typeface="Tahoma" charset="0"/>
                <a:cs typeface="Tahoma" charset="0"/>
              </a:rPr>
              <a:t>  </a:t>
            </a:r>
            <a:br>
              <a:rPr lang="vi-VN" sz="2800">
                <a:solidFill>
                  <a:srgbClr val="FFFFFF"/>
                </a:solidFill>
                <a:latin typeface="Tahoma" charset="0"/>
                <a:cs typeface="Tahoma" charset="0"/>
              </a:rPr>
            </a:br>
            <a:r>
              <a:rPr lang="vi-VN" sz="2800">
                <a:solidFill>
                  <a:srgbClr val="7030A0"/>
                </a:solidFill>
                <a:latin typeface="calibri" panose="020F0502020204030204" pitchFamily="34" charset="0"/>
                <a:cs typeface="calibri" panose="020F0502020204030204" pitchFamily="34" charset="0"/>
              </a:rPr>
              <a:t>Này kiểu như test DPQ =&gt;bắt được cơn mới làm được </a:t>
            </a:r>
            <a:endParaRPr lang="en-US" sz="2800">
              <a:solidFill>
                <a:srgbClr val="7030A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62000" y="1143001"/>
            <a:ext cx="7641220" cy="3346690"/>
          </a:xfrm>
          <a:ln>
            <a:solidFill>
              <a:srgbClr val="0000FF"/>
            </a:solidFill>
          </a:ln>
        </p:spPr>
        <p:txBody>
          <a:bodyPr>
            <a:normAutofit/>
          </a:bodyPr>
          <a:lstStyle/>
          <a:p>
            <a:pPr marL="274320" indent="-274320" algn="just" eaLnBrk="1" fontAlgn="auto" hangingPunct="1">
              <a:spcAft>
                <a:spcPts val="0"/>
              </a:spcAft>
              <a:buFont typeface="Wingdings 2"/>
              <a:buNone/>
              <a:defRPr/>
            </a:pPr>
            <a:r>
              <a:rPr lang="vi-VN" sz="2800" b="1">
                <a:latin typeface="Calibri" pitchFamily="34" charset="0"/>
                <a:ea typeface="+mn-ea"/>
                <a:cs typeface="Calibri" pitchFamily="34" charset="0"/>
              </a:rPr>
              <a:t>PKD </a:t>
            </a:r>
            <a:r>
              <a:rPr lang="en-US" sz="2800" b="1">
                <a:latin typeface="Calibri" pitchFamily="34" charset="0"/>
                <a:ea typeface="+mn-ea"/>
                <a:cs typeface="Calibri" pitchFamily="34" charset="0"/>
              </a:rPr>
              <a:t>salbutamol </a:t>
            </a:r>
            <a:r>
              <a:rPr lang="en-US" sz="2800" b="1" dirty="0">
                <a:latin typeface="Calibri" pitchFamily="34" charset="0"/>
                <a:ea typeface="+mn-ea"/>
                <a:cs typeface="Calibri" pitchFamily="34" charset="0"/>
              </a:rPr>
              <a:t>0, 15mg / kg/ </a:t>
            </a:r>
            <a:r>
              <a:rPr lang="en-US" sz="2800" b="1" dirty="0" err="1">
                <a:latin typeface="Calibri" pitchFamily="34" charset="0"/>
                <a:ea typeface="+mn-ea"/>
                <a:cs typeface="Calibri" pitchFamily="34" charset="0"/>
              </a:rPr>
              <a:t>lần</a:t>
            </a:r>
            <a:r>
              <a:rPr lang="en-US" sz="2800" b="1" dirty="0">
                <a:latin typeface="Calibri" pitchFamily="34" charset="0"/>
                <a:ea typeface="+mn-ea"/>
                <a:cs typeface="Calibri" pitchFamily="34" charset="0"/>
              </a:rPr>
              <a:t> x 3 </a:t>
            </a:r>
            <a:r>
              <a:rPr lang="en-US" sz="2800" b="1" dirty="0" err="1">
                <a:latin typeface="Calibri" pitchFamily="34" charset="0"/>
                <a:ea typeface="+mn-ea"/>
                <a:cs typeface="Calibri" pitchFamily="34" charset="0"/>
              </a:rPr>
              <a:t>lần</a:t>
            </a:r>
            <a:r>
              <a:rPr lang="en-US" sz="2800" b="1" dirty="0">
                <a:latin typeface="Calibri" pitchFamily="34" charset="0"/>
                <a:ea typeface="+mn-ea"/>
                <a:cs typeface="Calibri" pitchFamily="34" charset="0"/>
              </a:rPr>
              <a:t> </a:t>
            </a:r>
            <a:r>
              <a:rPr lang="en-US" sz="2800" b="1" err="1">
                <a:latin typeface="Calibri" pitchFamily="34" charset="0"/>
                <a:ea typeface="+mn-ea"/>
                <a:cs typeface="Calibri" pitchFamily="34" charset="0"/>
              </a:rPr>
              <a:t>cách</a:t>
            </a:r>
            <a:r>
              <a:rPr lang="en-US" sz="2800" b="1">
                <a:latin typeface="Calibri" pitchFamily="34" charset="0"/>
                <a:ea typeface="+mn-ea"/>
                <a:cs typeface="Calibri" pitchFamily="34" charset="0"/>
              </a:rPr>
              <a:t> </a:t>
            </a:r>
            <a:r>
              <a:rPr lang="vi-VN" sz="2800" b="1">
                <a:latin typeface="Calibri" pitchFamily="34" charset="0"/>
                <a:ea typeface="+mn-ea"/>
                <a:cs typeface="Calibri" pitchFamily="34" charset="0"/>
              </a:rPr>
              <a:t>30’</a:t>
            </a:r>
            <a:endParaRPr lang="en-US" sz="2800" b="1" dirty="0">
              <a:latin typeface="Calibri" pitchFamily="34" charset="0"/>
              <a:ea typeface="+mn-ea"/>
              <a:cs typeface="Calibri" pitchFamily="34" charset="0"/>
            </a:endParaRPr>
          </a:p>
        </p:txBody>
      </p:sp>
      <p:grpSp>
        <p:nvGrpSpPr>
          <p:cNvPr id="8" name="Group 7">
            <a:extLst>
              <a:ext uri="{FF2B5EF4-FFF2-40B4-BE49-F238E27FC236}">
                <a16:creationId xmlns:a16="http://schemas.microsoft.com/office/drawing/2014/main" id="{43E3B1F4-5B77-4ECF-B811-061BA0ED65CA}"/>
              </a:ext>
            </a:extLst>
          </p:cNvPr>
          <p:cNvGrpSpPr/>
          <p:nvPr/>
        </p:nvGrpSpPr>
        <p:grpSpPr>
          <a:xfrm>
            <a:off x="1295400" y="1808403"/>
            <a:ext cx="6400800" cy="2681287"/>
            <a:chOff x="1295400" y="2500313"/>
            <a:chExt cx="6400800" cy="2681287"/>
          </a:xfrm>
        </p:grpSpPr>
        <p:grpSp>
          <p:nvGrpSpPr>
            <p:cNvPr id="28676" name="Group 3"/>
            <p:cNvGrpSpPr>
              <a:grpSpLocks/>
            </p:cNvGrpSpPr>
            <p:nvPr/>
          </p:nvGrpSpPr>
          <p:grpSpPr bwMode="auto">
            <a:xfrm>
              <a:off x="1295400" y="2500313"/>
              <a:ext cx="6400800" cy="2681287"/>
              <a:chOff x="838200" y="2000250"/>
              <a:chExt cx="7269163" cy="3943350"/>
            </a:xfrm>
          </p:grpSpPr>
          <p:grpSp>
            <p:nvGrpSpPr>
              <p:cNvPr id="28680" name="Group 3"/>
              <p:cNvGrpSpPr>
                <a:grpSpLocks/>
              </p:cNvGrpSpPr>
              <p:nvPr/>
            </p:nvGrpSpPr>
            <p:grpSpPr bwMode="auto">
              <a:xfrm>
                <a:off x="838200" y="2000250"/>
                <a:ext cx="2322513" cy="3943350"/>
                <a:chOff x="720" y="1354"/>
                <a:chExt cx="1367" cy="2484"/>
              </a:xfrm>
            </p:grpSpPr>
            <p:sp>
              <p:nvSpPr>
                <p:cNvPr id="28701"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2" name="AutoShape 5"/>
                <p:cNvSpPr>
                  <a:spLocks noChangeArrowheads="1"/>
                </p:cNvSpPr>
                <p:nvPr/>
              </p:nvSpPr>
              <p:spPr bwMode="gray">
                <a:xfrm>
                  <a:off x="741" y="1495"/>
                  <a:ext cx="1322" cy="1072"/>
                </a:xfrm>
                <a:prstGeom prst="roundRect">
                  <a:avLst>
                    <a:gd name="adj" fmla="val 16667"/>
                  </a:avLst>
                </a:prstGeom>
                <a:solidFill>
                  <a:srgbClr val="3CA1E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3"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4"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5"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6"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1800" b="1" dirty="0">
                      <a:solidFill>
                        <a:srgbClr val="000000"/>
                      </a:solidFill>
                    </a:rPr>
                    <a:t> </a:t>
                  </a:r>
                  <a:r>
                    <a:rPr lang="en-US" sz="2800" b="1" dirty="0">
                      <a:solidFill>
                        <a:srgbClr val="000000"/>
                      </a:solidFill>
                      <a:latin typeface="Arial" charset="0"/>
                      <a:cs typeface="Arial" charset="0"/>
                    </a:rPr>
                    <a:t>HEN</a:t>
                  </a:r>
                  <a:r>
                    <a:rPr lang="en-US" sz="2800" b="1" dirty="0">
                      <a:solidFill>
                        <a:srgbClr val="000000"/>
                      </a:solidFill>
                    </a:rPr>
                    <a:t> </a:t>
                  </a:r>
                </a:p>
              </p:txBody>
            </p:sp>
            <p:sp>
              <p:nvSpPr>
                <p:cNvPr id="28707" name="Text Box 16"/>
                <p:cNvSpPr txBox="1">
                  <a:spLocks noChangeArrowheads="1"/>
                </p:cNvSpPr>
                <p:nvPr/>
              </p:nvSpPr>
              <p:spPr bwMode="gray">
                <a:xfrm>
                  <a:off x="1326" y="1354"/>
                  <a:ext cx="123" cy="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endParaRPr lang="en-US" sz="1800">
                    <a:solidFill>
                      <a:schemeClr val="tx1"/>
                    </a:solidFill>
                    <a:latin typeface="Arial" charset="0"/>
                  </a:endParaRPr>
                </a:p>
              </p:txBody>
            </p:sp>
            <p:sp>
              <p:nvSpPr>
                <p:cNvPr id="28708" name="Text Box 17"/>
                <p:cNvSpPr txBox="1">
                  <a:spLocks noChangeArrowheads="1"/>
                </p:cNvSpPr>
                <p:nvPr/>
              </p:nvSpPr>
              <p:spPr bwMode="gray">
                <a:xfrm>
                  <a:off x="768"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grpSp>
          <p:grpSp>
            <p:nvGrpSpPr>
              <p:cNvPr id="28681" name="Group 18"/>
              <p:cNvGrpSpPr>
                <a:grpSpLocks/>
              </p:cNvGrpSpPr>
              <p:nvPr/>
            </p:nvGrpSpPr>
            <p:grpSpPr bwMode="auto">
              <a:xfrm>
                <a:off x="3581400" y="2000250"/>
                <a:ext cx="2166938" cy="3943350"/>
                <a:chOff x="2208" y="1354"/>
                <a:chExt cx="1365" cy="2484"/>
              </a:xfrm>
            </p:grpSpPr>
            <p:sp>
              <p:nvSpPr>
                <p:cNvPr id="28693"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4" name="AutoShape 20"/>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5" name="AutoShape 21"/>
                <p:cNvSpPr>
                  <a:spLocks noChangeArrowheads="1"/>
                </p:cNvSpPr>
                <p:nvPr/>
              </p:nvSpPr>
              <p:spPr bwMode="gray">
                <a:xfrm flipV="1">
                  <a:off x="2240" y="2638"/>
                  <a:ext cx="1304" cy="15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6"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7" name="Text Box 28"/>
                <p:cNvSpPr txBox="1">
                  <a:spLocks noChangeArrowheads="1"/>
                </p:cNvSpPr>
                <p:nvPr/>
              </p:nvSpPr>
              <p:spPr bwMode="gray">
                <a:xfrm>
                  <a:off x="2809" y="1354"/>
                  <a:ext cx="132" cy="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endParaRPr lang="en-US" sz="1800">
                    <a:solidFill>
                      <a:schemeClr val="tx1"/>
                    </a:solidFill>
                    <a:latin typeface="Arial" charset="0"/>
                  </a:endParaRPr>
                </a:p>
              </p:txBody>
            </p:sp>
            <p:sp>
              <p:nvSpPr>
                <p:cNvPr id="28698" name="Text Box 29"/>
                <p:cNvSpPr txBox="1">
                  <a:spLocks noChangeArrowheads="1"/>
                </p:cNvSpPr>
                <p:nvPr/>
              </p:nvSpPr>
              <p:spPr bwMode="gray">
                <a:xfrm>
                  <a:off x="2256"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sp>
              <p:nvSpPr>
                <p:cNvPr id="28699"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700"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2800" b="1">
                      <a:solidFill>
                        <a:schemeClr val="tx2"/>
                      </a:solidFill>
                      <a:latin typeface="Arial" charset="0"/>
                      <a:cs typeface="Arial" charset="0"/>
                    </a:rPr>
                    <a:t>VTPQ</a:t>
                  </a:r>
                </a:p>
              </p:txBody>
            </p:sp>
          </p:grpSp>
          <p:grpSp>
            <p:nvGrpSpPr>
              <p:cNvPr id="28682" name="Group 32"/>
              <p:cNvGrpSpPr>
                <a:grpSpLocks/>
              </p:cNvGrpSpPr>
              <p:nvPr/>
            </p:nvGrpSpPr>
            <p:grpSpPr bwMode="auto">
              <a:xfrm>
                <a:off x="5937250" y="2216150"/>
                <a:ext cx="2170113" cy="3727450"/>
                <a:chOff x="3692" y="1490"/>
                <a:chExt cx="1367" cy="2348"/>
              </a:xfrm>
            </p:grpSpPr>
            <p:sp>
              <p:nvSpPr>
                <p:cNvPr id="28686" name="AutoShape 33"/>
                <p:cNvSpPr>
                  <a:spLocks noChangeArrowheads="1"/>
                </p:cNvSpPr>
                <p:nvPr/>
              </p:nvSpPr>
              <p:spPr bwMode="gray">
                <a:xfrm>
                  <a:off x="3696" y="1490"/>
                  <a:ext cx="1363" cy="1218"/>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7" name="AutoShape 34"/>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8" name="AutoShape 35"/>
                <p:cNvSpPr>
                  <a:spLocks noChangeArrowheads="1"/>
                </p:cNvSpPr>
                <p:nvPr/>
              </p:nvSpPr>
              <p:spPr bwMode="gray">
                <a:xfrm>
                  <a:off x="3728" y="2638"/>
                  <a:ext cx="1304" cy="604"/>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89"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0" name="Text Box 44"/>
                <p:cNvSpPr txBox="1">
                  <a:spLocks noChangeArrowheads="1"/>
                </p:cNvSpPr>
                <p:nvPr/>
              </p:nvSpPr>
              <p:spPr bwMode="gray">
                <a:xfrm>
                  <a:off x="3744" y="1776"/>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endParaRPr lang="en-US" sz="1800">
                    <a:solidFill>
                      <a:schemeClr val="tx1"/>
                    </a:solidFill>
                    <a:latin typeface="Arial" charset="0"/>
                  </a:endParaRPr>
                </a:p>
              </p:txBody>
            </p:sp>
            <p:sp>
              <p:nvSpPr>
                <p:cNvPr id="28691"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800"/>
                </a:p>
              </p:txBody>
            </p:sp>
            <p:sp>
              <p:nvSpPr>
                <p:cNvPr id="28692"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r>
                    <a:rPr lang="en-US" sz="2800" b="1">
                      <a:solidFill>
                        <a:srgbClr val="FF6600"/>
                      </a:solidFill>
                      <a:latin typeface="Arial" charset="0"/>
                      <a:cs typeface="Arial" charset="0"/>
                    </a:rPr>
                    <a:t>NN KHÁC</a:t>
                  </a:r>
                  <a:r>
                    <a:rPr lang="en-US" sz="1800"/>
                    <a:t> </a:t>
                  </a:r>
                </a:p>
              </p:txBody>
            </p:sp>
          </p:grpSp>
          <p:sp>
            <p:nvSpPr>
              <p:cNvPr id="28683" name="Rectangle 2"/>
              <p:cNvSpPr>
                <a:spLocks noChangeArrowheads="1"/>
              </p:cNvSpPr>
              <p:nvPr/>
            </p:nvSpPr>
            <p:spPr bwMode="auto">
              <a:xfrm>
                <a:off x="1011275" y="2609849"/>
                <a:ext cx="2076904" cy="950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ĐÁP ỨNG HOÀN TOÀN </a:t>
                </a:r>
              </a:p>
            </p:txBody>
          </p:sp>
          <p:sp>
            <p:nvSpPr>
              <p:cNvPr id="28684" name="Rectangle 3"/>
              <p:cNvSpPr>
                <a:spLocks noChangeArrowheads="1"/>
              </p:cNvSpPr>
              <p:nvPr/>
            </p:nvSpPr>
            <p:spPr bwMode="auto">
              <a:xfrm>
                <a:off x="3693943" y="2670174"/>
                <a:ext cx="2005182" cy="1358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ĐÁP ỨNG KHÔNG HOÀN TOÀN </a:t>
                </a:r>
              </a:p>
            </p:txBody>
          </p:sp>
          <p:sp>
            <p:nvSpPr>
              <p:cNvPr id="28685" name="Rectangle 4"/>
              <p:cNvSpPr>
                <a:spLocks noChangeArrowheads="1"/>
              </p:cNvSpPr>
              <p:nvPr/>
            </p:nvSpPr>
            <p:spPr bwMode="auto">
              <a:xfrm>
                <a:off x="6030459" y="2667000"/>
                <a:ext cx="2076904" cy="950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latin typeface="Arial" charset="0"/>
                    <a:cs typeface="Arial" charset="0"/>
                  </a:rPr>
                  <a:t>KHÔNG ĐÁP ỨNG</a:t>
                </a:r>
              </a:p>
            </p:txBody>
          </p:sp>
        </p:grpSp>
        <p:cxnSp>
          <p:nvCxnSpPr>
            <p:cNvPr id="5" name="Straight Arrow Connector 4"/>
            <p:cNvCxnSpPr>
              <a:cxnSpLocks/>
              <a:endCxn id="28705" idx="0"/>
            </p:cNvCxnSpPr>
            <p:nvPr/>
          </p:nvCxnSpPr>
          <p:spPr>
            <a:xfrm>
              <a:off x="2286000" y="3886200"/>
              <a:ext cx="34927" cy="703876"/>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695023" y="4025373"/>
              <a:ext cx="0" cy="533400"/>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grpSp>
      <p:cxnSp>
        <p:nvCxnSpPr>
          <p:cNvPr id="11" name="Straight Arrow Connector 10"/>
          <p:cNvCxnSpPr>
            <a:cxnSpLocks/>
            <a:stCxn id="28688" idx="0"/>
            <a:endCxn id="28688" idx="2"/>
          </p:cNvCxnSpPr>
          <p:nvPr/>
        </p:nvCxnSpPr>
        <p:spPr>
          <a:xfrm>
            <a:off x="6747053" y="3194383"/>
            <a:ext cx="0" cy="651971"/>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FE5DF2F8-6A3B-4728-AC9C-FDB57B67CA1A}"/>
              </a:ext>
            </a:extLst>
          </p:cNvPr>
          <p:cNvSpPr/>
          <p:nvPr/>
        </p:nvSpPr>
        <p:spPr>
          <a:xfrm>
            <a:off x="185333" y="4504803"/>
            <a:ext cx="8697134" cy="2296654"/>
          </a:xfrm>
          <a:prstGeom prst="rect">
            <a:avLst/>
          </a:prstGeom>
        </p:spPr>
        <p:txBody>
          <a:bodyPr wrap="square">
            <a:spAutoFit/>
          </a:bodyPr>
          <a:lstStyle/>
          <a:p>
            <a:pPr marR="0" lvl="0" algn="just">
              <a:lnSpc>
                <a:spcPct val="115000"/>
              </a:lnSpc>
              <a:spcBef>
                <a:spcPts val="0"/>
              </a:spcBef>
              <a:spcAft>
                <a:spcPts val="0"/>
              </a:spcAft>
              <a:buSzPts val="1200"/>
            </a:pPr>
            <a:r>
              <a:rPr lang="vi-VN">
                <a:highlight>
                  <a:srgbClr val="00FF00"/>
                </a:highlight>
                <a:latin typeface="Times New Roman" panose="02020603050405020304" pitchFamily="18" charset="0"/>
                <a:ea typeface="Times New Roman" panose="02020603050405020304" pitchFamily="18" charset="0"/>
              </a:rPr>
              <a:t>Nếu không đáp ứng ngoạn mục với thuốc dãn phế quản thì phải coi lại chẩn đoán</a:t>
            </a:r>
          </a:p>
          <a:p>
            <a:pPr marL="342900" marR="0" lvl="0" indent="-342900" algn="just">
              <a:lnSpc>
                <a:spcPct val="115000"/>
              </a:lnSpc>
              <a:spcBef>
                <a:spcPts val="0"/>
              </a:spcBef>
              <a:spcAft>
                <a:spcPts val="0"/>
              </a:spcAft>
              <a:buSzPts val="1200"/>
              <a:buFont typeface="Symbol" panose="05050102010706020507" pitchFamily="18" charset="2"/>
              <a:buChar char=""/>
            </a:pPr>
            <a:r>
              <a:rPr lang="vi-VN">
                <a:latin typeface="Times New Roman" panose="02020603050405020304" pitchFamily="18" charset="0"/>
                <a:ea typeface="Times New Roman" panose="02020603050405020304" pitchFamily="18" charset="0"/>
              </a:rPr>
              <a:t>BN 8 tuổi khò khè, PKD có đáp ứng, chẩn đoán hen, 1 ngày kia lên cơn PKD không bớt, đặt NKQ không bớt, rút ra không được, CT scan thấy pallioma ở carina.</a:t>
            </a:r>
            <a:endParaRPr lang="en-US">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SzPts val="1200"/>
              <a:buFont typeface="Symbol" panose="05050102010706020507" pitchFamily="18" charset="2"/>
              <a:buChar char=""/>
            </a:pPr>
            <a:r>
              <a:rPr lang="vi-VN">
                <a:latin typeface="Times New Roman" panose="02020603050405020304" pitchFamily="18" charset="0"/>
                <a:ea typeface="Times New Roman" panose="02020603050405020304" pitchFamily="18" charset="0"/>
              </a:rPr>
              <a:t>Bé trai 9 tháng sanh non, nhẹ cân, VTPQ nhiều lần. Sanh non, khởi phát do siêu vi →nghi hen. Khám đếm nhịp thở 58l/phút (chỉ định NV). Cô cho PKD. Bé 9 tháng 9 kg. Cô cho 2.5 mg ventolin. </a:t>
            </a:r>
            <a:r>
              <a:rPr lang="vi-VN">
                <a:highlight>
                  <a:srgbClr val="00FFFF"/>
                </a:highlight>
                <a:latin typeface="Times New Roman" panose="02020603050405020304" pitchFamily="18" charset="0"/>
                <a:ea typeface="Times New Roman" panose="02020603050405020304" pitchFamily="18" charset="0"/>
              </a:rPr>
              <a:t>Tối thiểu 1.5 mg tối đa 5mg</a:t>
            </a:r>
            <a:r>
              <a:rPr lang="vi-VN">
                <a:latin typeface="Times New Roman" panose="02020603050405020304" pitchFamily="18" charset="0"/>
                <a:ea typeface="Times New Roman" panose="02020603050405020304" pitchFamily="18" charset="0"/>
              </a:rPr>
              <a:t>. </a:t>
            </a:r>
            <a:r>
              <a:rPr lang="vi-VN">
                <a:highlight>
                  <a:srgbClr val="FFFF00"/>
                </a:highlight>
                <a:latin typeface="Times New Roman" panose="02020603050405020304" pitchFamily="18" charset="0"/>
                <a:ea typeface="Times New Roman" panose="02020603050405020304" pitchFamily="18" charset="0"/>
              </a:rPr>
              <a:t>Nhưng suyễn luôn nhớ &lt;5 tuổi: 2.5mg. ≥5 tuổi: 5mg</a:t>
            </a:r>
            <a:r>
              <a:rPr lang="vi-VN">
                <a:latin typeface="Times New Roman" panose="02020603050405020304" pitchFamily="18" charset="0"/>
                <a:ea typeface="Times New Roman" panose="02020603050405020304" pitchFamily="18" charset="0"/>
              </a:rPr>
              <a:t>. Kết quả: thở còn 43l/ph, không còn ran.</a:t>
            </a:r>
            <a:endParaRPr lang="en-US">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842064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9E70-74D8-4157-A037-0199346FC3EB}"/>
              </a:ext>
            </a:extLst>
          </p:cNvPr>
          <p:cNvSpPr>
            <a:spLocks noGrp="1"/>
          </p:cNvSpPr>
          <p:nvPr>
            <p:ph type="title"/>
          </p:nvPr>
        </p:nvSpPr>
        <p:spPr/>
        <p:txBody>
          <a:bodyPr/>
          <a:lstStyle/>
          <a:p>
            <a:r>
              <a:rPr lang="vi-VN">
                <a:solidFill>
                  <a:srgbClr val="00B050"/>
                </a:solidFill>
                <a:latin typeface="calibri" panose="020F0502020204030204" pitchFamily="34" charset="0"/>
                <a:cs typeface="calibri" panose="020F0502020204030204" pitchFamily="34" charset="0"/>
              </a:rPr>
              <a:t>Giải thích test DPQ</a:t>
            </a:r>
            <a:endParaRPr lang="en-US">
              <a:solidFill>
                <a:srgbClr val="00B05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A12AD0F-1566-4C65-8329-7F1891646C8D}"/>
              </a:ext>
            </a:extLst>
          </p:cNvPr>
          <p:cNvSpPr>
            <a:spLocks noGrp="1"/>
          </p:cNvSpPr>
          <p:nvPr>
            <p:ph idx="1"/>
          </p:nvPr>
        </p:nvSpPr>
        <p:spPr/>
        <p:txBody>
          <a:bodyPr>
            <a:normAutofit fontScale="92500"/>
          </a:bodyPr>
          <a:lstStyle/>
          <a:p>
            <a:pPr>
              <a:lnSpc>
                <a:spcPct val="150000"/>
              </a:lnSpc>
            </a:pPr>
            <a:r>
              <a:rPr lang="vi-VN">
                <a:latin typeface="calibri" panose="020F0502020204030204" pitchFamily="34" charset="0"/>
                <a:cs typeface="calibri" panose="020F0502020204030204" pitchFamily="34" charset="0"/>
              </a:rPr>
              <a:t>Đáp ứng ko hoàn có các khả năng sau, chứ ko phải chỉ có VTPQ:</a:t>
            </a:r>
          </a:p>
          <a:p>
            <a:pPr lvl="1">
              <a:lnSpc>
                <a:spcPct val="150000"/>
              </a:lnSpc>
            </a:pPr>
            <a:r>
              <a:rPr lang="vi-VN">
                <a:latin typeface="calibri" panose="020F0502020204030204" pitchFamily="34" charset="0"/>
                <a:cs typeface="calibri" panose="020F0502020204030204" pitchFamily="34" charset="0"/>
              </a:rPr>
              <a:t>Chưa đủ liều</a:t>
            </a:r>
          </a:p>
          <a:p>
            <a:pPr lvl="1">
              <a:lnSpc>
                <a:spcPct val="150000"/>
              </a:lnSpc>
            </a:pPr>
            <a:r>
              <a:rPr lang="vi-VN">
                <a:latin typeface="calibri" panose="020F0502020204030204" pitchFamily="34" charset="0"/>
                <a:cs typeface="calibri" panose="020F0502020204030204" pitchFamily="34" charset="0"/>
              </a:rPr>
              <a:t>Có thể có co thắt cơ trơn nhưng còn yếu tố khác</a:t>
            </a:r>
          </a:p>
          <a:p>
            <a:pPr lvl="2">
              <a:lnSpc>
                <a:spcPct val="150000"/>
              </a:lnSpc>
            </a:pPr>
            <a:r>
              <a:rPr lang="vi-VN">
                <a:latin typeface="calibri" panose="020F0502020204030204" pitchFamily="34" charset="0"/>
                <a:cs typeface="calibri" panose="020F0502020204030204" pitchFamily="34" charset="0"/>
              </a:rPr>
              <a:t>VTPQ là chủ yếu tăng tiết đàm nhớt; </a:t>
            </a:r>
          </a:p>
          <a:p>
            <a:pPr lvl="2">
              <a:lnSpc>
                <a:spcPct val="150000"/>
              </a:lnSpc>
            </a:pPr>
            <a:r>
              <a:rPr lang="vi-VN">
                <a:latin typeface="calibri" panose="020F0502020204030204" pitchFamily="34" charset="0"/>
                <a:cs typeface="calibri" panose="020F0502020204030204" pitchFamily="34" charset="0"/>
              </a:rPr>
              <a:t>Hen cũng có cơ chế viêm nặng gây tăng tiết đàm nhớt;</a:t>
            </a:r>
          </a:p>
          <a:p>
            <a:pPr lvl="2">
              <a:lnSpc>
                <a:spcPct val="150000"/>
              </a:lnSpc>
            </a:pPr>
            <a:r>
              <a:rPr lang="vi-VN">
                <a:latin typeface="calibri" panose="020F0502020204030204" pitchFamily="34" charset="0"/>
                <a:cs typeface="calibri" panose="020F0502020204030204" pitchFamily="34" charset="0"/>
              </a:rPr>
              <a:t>viêm phổi, ...</a:t>
            </a:r>
          </a:p>
          <a:p>
            <a:pPr>
              <a:lnSpc>
                <a:spcPct val="150000"/>
              </a:lnSpc>
            </a:pPr>
            <a:r>
              <a:rPr lang="vi-VN">
                <a:latin typeface="calibri" panose="020F0502020204030204" pitchFamily="34" charset="0"/>
                <a:cs typeface="calibri" panose="020F0502020204030204" pitchFamily="34" charset="0"/>
              </a:rPr>
              <a:t>Ko đáp ứng c</a:t>
            </a:r>
            <a:r>
              <a:rPr lang="en-US">
                <a:latin typeface="calibri" panose="020F0502020204030204" pitchFamily="34" charset="0"/>
                <a:cs typeface="calibri" panose="020F0502020204030204" pitchFamily="34" charset="0"/>
              </a:rPr>
              <a:t>ó thể do co thắt nặng quá nên chỉ Ventolin là ko đủ mà phải kết hợp</a:t>
            </a:r>
            <a:r>
              <a:rPr lang="vi-VN">
                <a:latin typeface="calibri" panose="020F0502020204030204" pitchFamily="34" charset="0"/>
                <a:cs typeface="calibri" panose="020F0502020204030204" pitchFamily="34" charset="0"/>
              </a:rPr>
              <a:t> (vd. Combivent)</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247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ext Box 4"/>
          <p:cNvSpPr txBox="1">
            <a:spLocks noChangeArrowheads="1"/>
          </p:cNvSpPr>
          <p:nvPr/>
        </p:nvSpPr>
        <p:spPr bwMode="auto">
          <a:xfrm>
            <a:off x="457200" y="228600"/>
            <a:ext cx="8382000" cy="584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i="0">
                <a:latin typeface="Arial" charset="0"/>
                <a:cs typeface="Arial" charset="0"/>
              </a:rPr>
              <a:t>LÀM THẾ NÀO CHẨN ĐOÁN HEN?</a:t>
            </a:r>
          </a:p>
        </p:txBody>
      </p:sp>
      <p:grpSp>
        <p:nvGrpSpPr>
          <p:cNvPr id="2" name="Group 1">
            <a:extLst>
              <a:ext uri="{FF2B5EF4-FFF2-40B4-BE49-F238E27FC236}">
                <a16:creationId xmlns:a16="http://schemas.microsoft.com/office/drawing/2014/main" id="{78E1A0BD-592F-467E-A309-24C51D0045CA}"/>
              </a:ext>
            </a:extLst>
          </p:cNvPr>
          <p:cNvGrpSpPr/>
          <p:nvPr/>
        </p:nvGrpSpPr>
        <p:grpSpPr>
          <a:xfrm>
            <a:off x="114300" y="994611"/>
            <a:ext cx="8915400" cy="2864251"/>
            <a:chOff x="228600" y="1524000"/>
            <a:chExt cx="8915400" cy="2864251"/>
          </a:xfrm>
        </p:grpSpPr>
        <p:sp>
          <p:nvSpPr>
            <p:cNvPr id="29698" name="AutoShape 52"/>
            <p:cNvSpPr>
              <a:spLocks noChangeArrowheads="1"/>
            </p:cNvSpPr>
            <p:nvPr/>
          </p:nvSpPr>
          <p:spPr bwMode="auto">
            <a:xfrm>
              <a:off x="5486400" y="3048000"/>
              <a:ext cx="3657600" cy="1340251"/>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699" name="AutoShape 51"/>
            <p:cNvSpPr>
              <a:spLocks noChangeArrowheads="1"/>
            </p:cNvSpPr>
            <p:nvPr/>
          </p:nvSpPr>
          <p:spPr bwMode="auto">
            <a:xfrm>
              <a:off x="2743200" y="3048000"/>
              <a:ext cx="2362200" cy="1340251"/>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700" name="AutoShape 50"/>
            <p:cNvSpPr>
              <a:spLocks noChangeArrowheads="1"/>
            </p:cNvSpPr>
            <p:nvPr/>
          </p:nvSpPr>
          <p:spPr bwMode="auto">
            <a:xfrm>
              <a:off x="228600" y="3048000"/>
              <a:ext cx="2057400" cy="1340247"/>
            </a:xfrm>
            <a:prstGeom prst="flowChartAlternateProcess">
              <a:avLst/>
            </a:prstGeom>
            <a:gradFill rotWithShape="1">
              <a:gsLst>
                <a:gs pos="0">
                  <a:srgbClr val="03D4A8"/>
                </a:gs>
                <a:gs pos="25000">
                  <a:srgbClr val="21D6E0"/>
                </a:gs>
                <a:gs pos="75000">
                  <a:srgbClr val="0087E6"/>
                </a:gs>
                <a:gs pos="100000">
                  <a:srgbClr val="005CBF"/>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03D4A8"/>
              </a:extrusionClr>
            </a:sp3d>
          </p:spPr>
          <p:txBody>
            <a:bodyPr wrap="none" anchor="ctr">
              <a:flatTx/>
            </a:bodyPr>
            <a:lstStyle/>
            <a:p>
              <a:endParaRPr lang="en-US"/>
            </a:p>
          </p:txBody>
        </p:sp>
        <p:sp>
          <p:nvSpPr>
            <p:cNvPr id="29701" name="AutoShape 49"/>
            <p:cNvSpPr>
              <a:spLocks noChangeArrowheads="1"/>
            </p:cNvSpPr>
            <p:nvPr/>
          </p:nvSpPr>
          <p:spPr bwMode="auto">
            <a:xfrm>
              <a:off x="1524000" y="1524000"/>
              <a:ext cx="6324600" cy="914400"/>
            </a:xfrm>
            <a:prstGeom prst="flowChartAlternateProcess">
              <a:avLst/>
            </a:prstGeom>
            <a:gradFill rotWithShape="1">
              <a:gsLst>
                <a:gs pos="0">
                  <a:schemeClr val="accent1"/>
                </a:gs>
                <a:gs pos="100000">
                  <a:srgbClr val="FFFF00"/>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29703" name="Text Box 45"/>
            <p:cNvSpPr txBox="1">
              <a:spLocks noChangeArrowheads="1"/>
            </p:cNvSpPr>
            <p:nvPr/>
          </p:nvSpPr>
          <p:spPr bwMode="auto">
            <a:xfrm>
              <a:off x="1828800" y="1524000"/>
              <a:ext cx="59436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800" b="1" i="0" dirty="0">
                  <a:latin typeface="Arial" charset="0"/>
                  <a:cs typeface="Arial" charset="0"/>
                </a:rPr>
                <a:t>BA BƯỚC CHẨN ĐOÁN</a:t>
              </a:r>
            </a:p>
          </p:txBody>
        </p:sp>
        <p:sp>
          <p:nvSpPr>
            <p:cNvPr id="29704" name="Text Box 46"/>
            <p:cNvSpPr txBox="1">
              <a:spLocks noChangeArrowheads="1"/>
            </p:cNvSpPr>
            <p:nvPr/>
          </p:nvSpPr>
          <p:spPr bwMode="auto">
            <a:xfrm>
              <a:off x="304800" y="3557984"/>
              <a:ext cx="22098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b="1" i="0">
                  <a:solidFill>
                    <a:schemeClr val="accent2"/>
                  </a:solidFill>
                  <a:latin typeface="Arial" charset="0"/>
                  <a:cs typeface="Arial" charset="0"/>
                </a:rPr>
                <a:t>1.Bệnh </a:t>
              </a:r>
              <a:r>
                <a:rPr lang="vi-VN" sz="2800" b="1" i="0">
                  <a:solidFill>
                    <a:schemeClr val="accent2"/>
                  </a:solidFill>
                  <a:latin typeface="Arial" charset="0"/>
                  <a:cs typeface="Arial" charset="0"/>
                </a:rPr>
                <a:t>sử</a:t>
              </a:r>
              <a:endParaRPr lang="en-US" sz="2800" i="0">
                <a:solidFill>
                  <a:schemeClr val="tx1"/>
                </a:solidFill>
              </a:endParaRPr>
            </a:p>
          </p:txBody>
        </p:sp>
        <p:sp>
          <p:nvSpPr>
            <p:cNvPr id="29705" name="Text Box 47"/>
            <p:cNvSpPr txBox="1">
              <a:spLocks noChangeArrowheads="1"/>
            </p:cNvSpPr>
            <p:nvPr/>
          </p:nvSpPr>
          <p:spPr bwMode="auto">
            <a:xfrm>
              <a:off x="2819400" y="3548391"/>
              <a:ext cx="220979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b="1" i="0">
                  <a:solidFill>
                    <a:schemeClr val="accent2"/>
                  </a:solidFill>
                  <a:latin typeface="Arial" charset="0"/>
                  <a:cs typeface="Arial" charset="0"/>
                </a:rPr>
                <a:t>2.Khám LS</a:t>
              </a:r>
              <a:endParaRPr lang="en-US" sz="2800" i="0">
                <a:latin typeface="Arial" charset="0"/>
                <a:cs typeface="Arial" charset="0"/>
              </a:endParaRPr>
            </a:p>
          </p:txBody>
        </p:sp>
        <p:sp>
          <p:nvSpPr>
            <p:cNvPr id="29706" name="Text Box 48"/>
            <p:cNvSpPr txBox="1">
              <a:spLocks noChangeArrowheads="1"/>
            </p:cNvSpPr>
            <p:nvPr/>
          </p:nvSpPr>
          <p:spPr bwMode="auto">
            <a:xfrm>
              <a:off x="5562600" y="3241069"/>
              <a:ext cx="35814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b="1" i="0">
                  <a:solidFill>
                    <a:schemeClr val="accent2"/>
                  </a:solidFill>
                  <a:latin typeface="Arial" charset="0"/>
                  <a:cs typeface="Arial" charset="0"/>
                </a:rPr>
                <a:t>3.</a:t>
              </a:r>
              <a:r>
                <a:rPr lang="vi-VN" sz="2800" b="1" i="0">
                  <a:solidFill>
                    <a:schemeClr val="accent2"/>
                  </a:solidFill>
                  <a:latin typeface="Arial" charset="0"/>
                  <a:cs typeface="Arial" charset="0"/>
                </a:rPr>
                <a:t> </a:t>
              </a:r>
              <a:r>
                <a:rPr lang="en-US" sz="2800" b="1" i="0">
                  <a:solidFill>
                    <a:schemeClr val="accent2"/>
                  </a:solidFill>
                  <a:latin typeface="Arial" charset="0"/>
                  <a:cs typeface="Arial" charset="0"/>
                </a:rPr>
                <a:t>Đánh giá khách quan (CLS)</a:t>
              </a:r>
              <a:endParaRPr lang="en-US" sz="2800" b="1">
                <a:solidFill>
                  <a:schemeClr val="accent2"/>
                </a:solidFill>
              </a:endParaRPr>
            </a:p>
          </p:txBody>
        </p:sp>
        <p:sp>
          <p:nvSpPr>
            <p:cNvPr id="29707" name="Line 53"/>
            <p:cNvSpPr>
              <a:spLocks noChangeShapeType="1"/>
            </p:cNvSpPr>
            <p:nvPr/>
          </p:nvSpPr>
          <p:spPr bwMode="auto">
            <a:xfrm>
              <a:off x="914400" y="2743200"/>
              <a:ext cx="7162800" cy="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8" name="Line 54"/>
            <p:cNvSpPr>
              <a:spLocks noChangeShapeType="1"/>
            </p:cNvSpPr>
            <p:nvPr/>
          </p:nvSpPr>
          <p:spPr bwMode="auto">
            <a:xfrm>
              <a:off x="914400" y="2743200"/>
              <a:ext cx="0" cy="3048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9" name="Line 55"/>
            <p:cNvSpPr>
              <a:spLocks noChangeShapeType="1"/>
            </p:cNvSpPr>
            <p:nvPr/>
          </p:nvSpPr>
          <p:spPr bwMode="auto">
            <a:xfrm>
              <a:off x="4038600" y="2438400"/>
              <a:ext cx="0" cy="6096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0" name="Line 56"/>
            <p:cNvSpPr>
              <a:spLocks noChangeShapeType="1"/>
            </p:cNvSpPr>
            <p:nvPr/>
          </p:nvSpPr>
          <p:spPr bwMode="auto">
            <a:xfrm>
              <a:off x="8077200" y="2743200"/>
              <a:ext cx="0" cy="228600"/>
            </a:xfrm>
            <a:prstGeom prst="line">
              <a:avLst/>
            </a:prstGeom>
            <a:noFill/>
            <a:ln w="9525">
              <a:solidFill>
                <a:srgbClr val="0066CC"/>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 name="Rectangle 2">
            <a:extLst>
              <a:ext uri="{FF2B5EF4-FFF2-40B4-BE49-F238E27FC236}">
                <a16:creationId xmlns:a16="http://schemas.microsoft.com/office/drawing/2014/main" id="{76E94A8D-8980-4759-B879-660A86B76094}"/>
              </a:ext>
            </a:extLst>
          </p:cNvPr>
          <p:cNvSpPr/>
          <p:nvPr/>
        </p:nvSpPr>
        <p:spPr>
          <a:xfrm>
            <a:off x="0" y="4147246"/>
            <a:ext cx="9133687" cy="1801904"/>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a:solidFill>
                  <a:srgbClr val="00B050"/>
                </a:solidFill>
                <a:latin typeface="Calibri (Body)"/>
              </a:rPr>
              <a:t>Tiền căn nhớ phải ghi “không có tiền căn </a:t>
            </a:r>
            <a:r>
              <a:rPr lang="vi-VN" sz="2000">
                <a:solidFill>
                  <a:srgbClr val="00B050"/>
                </a:solidFill>
                <a:latin typeface="Calibri (Body)"/>
              </a:rPr>
              <a:t>HC </a:t>
            </a:r>
            <a:r>
              <a:rPr lang="en-US" sz="2000">
                <a:solidFill>
                  <a:srgbClr val="00B050"/>
                </a:solidFill>
                <a:latin typeface="Calibri (Body)"/>
              </a:rPr>
              <a:t>xâm nhập” dù không có.</a:t>
            </a:r>
          </a:p>
          <a:p>
            <a:pPr marL="285750" indent="-285750">
              <a:lnSpc>
                <a:spcPct val="150000"/>
              </a:lnSpc>
              <a:buFont typeface="Arial" panose="020B0604020202020204" pitchFamily="34" charset="0"/>
              <a:buChar char="•"/>
            </a:pPr>
            <a:r>
              <a:rPr lang="en-US" sz="2000">
                <a:solidFill>
                  <a:srgbClr val="00B050"/>
                </a:solidFill>
                <a:latin typeface="Calibri (Body)"/>
              </a:rPr>
              <a:t>&lt;5 tuổi </a:t>
            </a:r>
            <a:r>
              <a:rPr lang="vi-VN" sz="2000">
                <a:solidFill>
                  <a:srgbClr val="00B050"/>
                </a:solidFill>
                <a:latin typeface="Calibri (Body)"/>
              </a:rPr>
              <a:t>ko</a:t>
            </a:r>
            <a:r>
              <a:rPr lang="en-US" sz="2000">
                <a:solidFill>
                  <a:srgbClr val="00B050"/>
                </a:solidFill>
                <a:latin typeface="Calibri (Body)"/>
              </a:rPr>
              <a:t> khò khè thì </a:t>
            </a:r>
            <a:r>
              <a:rPr lang="vi-VN" sz="2000">
                <a:solidFill>
                  <a:srgbClr val="00B050"/>
                </a:solidFill>
                <a:latin typeface="Calibri (Body)"/>
              </a:rPr>
              <a:t>ko</a:t>
            </a:r>
            <a:r>
              <a:rPr lang="en-US" sz="2000">
                <a:solidFill>
                  <a:srgbClr val="00B050"/>
                </a:solidFill>
                <a:latin typeface="Calibri (Body)"/>
              </a:rPr>
              <a:t> phải là hen; &gt;5 tuổi chỉ ho đơn thuần cũng có thể là hen.</a:t>
            </a:r>
            <a:endParaRPr lang="vi-VN" sz="2000">
              <a:solidFill>
                <a:srgbClr val="00B050"/>
              </a:solidFill>
              <a:latin typeface="Calibri (Body)"/>
            </a:endParaRPr>
          </a:p>
          <a:p>
            <a:pPr marL="742950" lvl="1" indent="-285750">
              <a:lnSpc>
                <a:spcPct val="150000"/>
              </a:lnSpc>
              <a:buFont typeface="Arial" panose="020B0604020202020204" pitchFamily="34" charset="0"/>
              <a:buChar char="•"/>
            </a:pPr>
            <a:r>
              <a:rPr lang="vi-VN">
                <a:solidFill>
                  <a:srgbClr val="00B050"/>
                </a:solidFill>
              </a:rPr>
              <a:t>Nguyên nhân khác: Rất quan trọng, cần cẩn thận. Vì không đo được chức năng hô hấp ở trẻ &lt;5 tuổi nhiều đâu. &gt;5 tuổi thì dễ đo hơn</a:t>
            </a:r>
            <a:endParaRPr lang="en-US">
              <a:solidFill>
                <a:srgbClr val="00B050"/>
              </a:solidFill>
            </a:endParaRPr>
          </a:p>
        </p:txBody>
      </p:sp>
    </p:spTree>
    <p:extLst>
      <p:ext uri="{BB962C8B-B14F-4D97-AF65-F5344CB8AC3E}">
        <p14:creationId xmlns:p14="http://schemas.microsoft.com/office/powerpoint/2010/main" val="1268789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230120698"/>
              </p:ext>
            </p:extLst>
          </p:nvPr>
        </p:nvGraphicFramePr>
        <p:xfrm>
          <a:off x="381000" y="114300"/>
          <a:ext cx="83058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07462" y="824775"/>
            <a:ext cx="2125903" cy="523220"/>
          </a:xfrm>
          <a:prstGeom prst="rect">
            <a:avLst/>
          </a:prstGeom>
          <a:noFill/>
        </p:spPr>
        <p:txBody>
          <a:bodyPr wrap="none" rtlCol="0">
            <a:spAutoFit/>
          </a:bodyPr>
          <a:lstStyle/>
          <a:p>
            <a:r>
              <a:rPr lang="en-US" sz="2800" dirty="0">
                <a:solidFill>
                  <a:srgbClr val="0000FF"/>
                </a:solidFill>
                <a:latin typeface="Arial"/>
                <a:cs typeface="Arial"/>
              </a:rPr>
              <a:t>1.</a:t>
            </a:r>
            <a:r>
              <a:rPr lang="en-US" sz="2800">
                <a:solidFill>
                  <a:srgbClr val="0000FF"/>
                </a:solidFill>
                <a:latin typeface="Arial"/>
                <a:cs typeface="Arial"/>
              </a:rPr>
              <a:t>BỆNH </a:t>
            </a:r>
            <a:r>
              <a:rPr lang="vi-VN" sz="2800">
                <a:solidFill>
                  <a:srgbClr val="0000FF"/>
                </a:solidFill>
                <a:latin typeface="Arial"/>
                <a:cs typeface="Arial"/>
              </a:rPr>
              <a:t>SỬ</a:t>
            </a:r>
            <a:endParaRPr lang="en-US" sz="2800" dirty="0">
              <a:solidFill>
                <a:srgbClr val="0000FF"/>
              </a:solidFill>
              <a:latin typeface="Arial"/>
              <a:cs typeface="Arial"/>
            </a:endParaRPr>
          </a:p>
        </p:txBody>
      </p:sp>
      <p:sp>
        <p:nvSpPr>
          <p:cNvPr id="3" name="Rectangle 2">
            <a:extLst>
              <a:ext uri="{FF2B5EF4-FFF2-40B4-BE49-F238E27FC236}">
                <a16:creationId xmlns:a16="http://schemas.microsoft.com/office/drawing/2014/main" id="{2E057B31-7373-4729-A411-D1AF3B69399D}"/>
              </a:ext>
            </a:extLst>
          </p:cNvPr>
          <p:cNvSpPr/>
          <p:nvPr/>
        </p:nvSpPr>
        <p:spPr>
          <a:xfrm>
            <a:off x="6122517" y="387932"/>
            <a:ext cx="2914021" cy="3466077"/>
          </a:xfrm>
          <a:prstGeom prst="rect">
            <a:avLst/>
          </a:prstGeom>
        </p:spPr>
        <p:txBody>
          <a:bodyPr wrap="square">
            <a:spAutoFit/>
          </a:bodyPr>
          <a:lstStyle/>
          <a:p>
            <a:pPr marL="285750" indent="-285750" algn="just">
              <a:lnSpc>
                <a:spcPct val="115000"/>
              </a:lnSpc>
              <a:buSzPts val="1400"/>
              <a:buFont typeface="Arial" panose="020B0604020202020204" pitchFamily="34" charset="0"/>
              <a:buChar char="•"/>
            </a:pPr>
            <a:r>
              <a:rPr lang="en-US" sz="1600">
                <a:solidFill>
                  <a:srgbClr val="00B050"/>
                </a:solidFill>
                <a:latin typeface="arial" panose="020B0604020202020204" pitchFamily="34" charset="0"/>
                <a:ea typeface="Times New Roman" panose="02020603050405020304" pitchFamily="18" charset="0"/>
                <a:cs typeface="arial" panose="020B0604020202020204" pitchFamily="34" charset="0"/>
              </a:rPr>
              <a:t>Khò khè phải được chứng minh bới ran ngáy, ran rít. &lt;5 tuổi: bắt buộc có khò khè, ≥5 tuổi: có khi </a:t>
            </a:r>
            <a:r>
              <a:rPr lang="vi-VN" sz="1600">
                <a:solidFill>
                  <a:srgbClr val="00B050"/>
                </a:solidFill>
                <a:latin typeface="arial" panose="020B0604020202020204" pitchFamily="34" charset="0"/>
                <a:ea typeface="Times New Roman" panose="02020603050405020304" pitchFamily="18" charset="0"/>
                <a:cs typeface="arial" panose="020B0604020202020204" pitchFamily="34" charset="0"/>
              </a:rPr>
              <a:t>ko</a:t>
            </a:r>
            <a:r>
              <a:rPr lang="en-US" sz="1600">
                <a:solidFill>
                  <a:srgbClr val="00B050"/>
                </a:solidFill>
                <a:latin typeface="arial" panose="020B0604020202020204" pitchFamily="34" charset="0"/>
                <a:ea typeface="Times New Roman" panose="02020603050405020304" pitchFamily="18" charset="0"/>
                <a:cs typeface="arial" panose="020B0604020202020204" pitchFamily="34" charset="0"/>
              </a:rPr>
              <a:t> có khò khè vẫn có thể là hen</a:t>
            </a:r>
          </a:p>
          <a:p>
            <a:pPr marL="285750" indent="-285750" algn="just">
              <a:lnSpc>
                <a:spcPct val="115000"/>
              </a:lnSpc>
              <a:buSzPts val="1400"/>
              <a:buFont typeface="Arial" panose="020B0604020202020204" pitchFamily="34" charset="0"/>
              <a:buChar char="•"/>
            </a:pPr>
            <a:r>
              <a:rPr lang="en-US" sz="1600">
                <a:solidFill>
                  <a:srgbClr val="00B050"/>
                </a:solidFill>
                <a:latin typeface="arial" panose="020B0604020202020204" pitchFamily="34" charset="0"/>
                <a:ea typeface="Times New Roman" panose="02020603050405020304" pitchFamily="18" charset="0"/>
                <a:cs typeface="arial" panose="020B0604020202020204" pitchFamily="34" charset="0"/>
              </a:rPr>
              <a:t>Cần </a:t>
            </a:r>
            <a:r>
              <a:rPr lang="vi-VN" sz="1600">
                <a:solidFill>
                  <a:srgbClr val="00B050"/>
                </a:solidFill>
                <a:latin typeface="arial" panose="020B0604020202020204" pitchFamily="34" charset="0"/>
                <a:ea typeface="Times New Roman" panose="02020603050405020304" pitchFamily="18" charset="0"/>
                <a:cs typeface="arial" panose="020B0604020202020204" pitchFamily="34" charset="0"/>
              </a:rPr>
              <a:t>pb </a:t>
            </a:r>
            <a:r>
              <a:rPr lang="en-US" sz="1600">
                <a:solidFill>
                  <a:srgbClr val="00B050"/>
                </a:solidFill>
                <a:latin typeface="arial" panose="020B0604020202020204" pitchFamily="34" charset="0"/>
                <a:ea typeface="Times New Roman" panose="02020603050405020304" pitchFamily="18" charset="0"/>
                <a:cs typeface="arial" panose="020B0604020202020204" pitchFamily="34" charset="0"/>
              </a:rPr>
              <a:t>có liên quan cảm củm, sổ mũi, ho trước đó. Người nhà khai bệnh: trẻ hoàn toàn bình thường, tự nhiên nửa đêm lên cơn khò khè, ho, khó thở. </a:t>
            </a:r>
            <a:r>
              <a:rPr lang="vi-VN" sz="1600">
                <a:solidFill>
                  <a:srgbClr val="00B050"/>
                </a:solidFill>
                <a:latin typeface="arial" panose="020B0604020202020204" pitchFamily="34" charset="0"/>
                <a:ea typeface="Times New Roman" panose="02020603050405020304" pitchFamily="18" charset="0"/>
                <a:cs typeface="arial" panose="020B0604020202020204" pitchFamily="34" charset="0"/>
              </a:rPr>
              <a:t>NN </a:t>
            </a:r>
            <a:r>
              <a:rPr lang="en-US" sz="1600">
                <a:solidFill>
                  <a:srgbClr val="00B050"/>
                </a:solidFill>
                <a:latin typeface="arial" panose="020B0604020202020204" pitchFamily="34" charset="0"/>
                <a:ea typeface="Times New Roman" panose="02020603050405020304" pitchFamily="18" charset="0"/>
                <a:cs typeface="arial" panose="020B0604020202020204" pitchFamily="34" charset="0"/>
              </a:rPr>
              <a:t>dị nguyên là mạt nhà.</a:t>
            </a:r>
            <a:endParaRPr lang="en-US" sz="1600">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4539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7CDCA44-DFB7-478F-B2FE-B15C7A67F2A9}"/>
              </a:ext>
            </a:extLst>
          </p:cNvPr>
          <p:cNvGraphicFramePr>
            <a:graphicFrameLocks noGrp="1"/>
          </p:cNvGraphicFramePr>
          <p:nvPr>
            <p:extLst>
              <p:ext uri="{D42A27DB-BD31-4B8C-83A1-F6EECF244321}">
                <p14:modId xmlns:p14="http://schemas.microsoft.com/office/powerpoint/2010/main" val="782052219"/>
              </p:ext>
            </p:extLst>
          </p:nvPr>
        </p:nvGraphicFramePr>
        <p:xfrm>
          <a:off x="21771" y="207138"/>
          <a:ext cx="9122229" cy="6251196"/>
        </p:xfrm>
        <a:graphic>
          <a:graphicData uri="http://schemas.openxmlformats.org/drawingml/2006/table">
            <a:tbl>
              <a:tblPr firstRow="1" firstCol="1" bandRow="1">
                <a:tableStyleId>{5C22544A-7EE6-4342-B048-85BDC9FD1C3A}</a:tableStyleId>
              </a:tblPr>
              <a:tblGrid>
                <a:gridCol w="5834743">
                  <a:extLst>
                    <a:ext uri="{9D8B030D-6E8A-4147-A177-3AD203B41FA5}">
                      <a16:colId xmlns:a16="http://schemas.microsoft.com/office/drawing/2014/main" val="3438242512"/>
                    </a:ext>
                  </a:extLst>
                </a:gridCol>
                <a:gridCol w="3287486">
                  <a:extLst>
                    <a:ext uri="{9D8B030D-6E8A-4147-A177-3AD203B41FA5}">
                      <a16:colId xmlns:a16="http://schemas.microsoft.com/office/drawing/2014/main" val="378916444"/>
                    </a:ext>
                  </a:extLst>
                </a:gridCol>
              </a:tblGrid>
              <a:tr h="0">
                <a:tc>
                  <a:txBody>
                    <a:bodyPr/>
                    <a:lstStyle/>
                    <a:p>
                      <a:pPr marL="0" marR="0" indent="107950" algn="ctr">
                        <a:lnSpc>
                          <a:spcPct val="115000"/>
                        </a:lnSpc>
                        <a:spcBef>
                          <a:spcPts val="0"/>
                        </a:spcBef>
                        <a:spcAft>
                          <a:spcPts val="600"/>
                        </a:spcAft>
                      </a:pPr>
                      <a:r>
                        <a:rPr lang="vi-VN" sz="2000">
                          <a:effectLst/>
                          <a:latin typeface="Arial" panose="020B0604020202020204" pitchFamily="34" charset="0"/>
                          <a:cs typeface="Arial" panose="020B0604020202020204" pitchFamily="34" charset="0"/>
                        </a:rPr>
                        <a:t>YT </a:t>
                      </a:r>
                      <a:r>
                        <a:rPr lang="en-US" sz="2000">
                          <a:effectLst/>
                          <a:latin typeface="Arial" panose="020B0604020202020204" pitchFamily="34" charset="0"/>
                          <a:cs typeface="Arial" panose="020B0604020202020204" pitchFamily="34" charset="0"/>
                        </a:rPr>
                        <a:t>tăng khả năng hen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indent="107950" algn="ctr">
                        <a:lnSpc>
                          <a:spcPct val="115000"/>
                        </a:lnSpc>
                        <a:spcBef>
                          <a:spcPts val="0"/>
                        </a:spcBef>
                        <a:spcAft>
                          <a:spcPts val="600"/>
                        </a:spcAft>
                      </a:pPr>
                      <a:r>
                        <a:rPr lang="vi-VN" sz="2000">
                          <a:effectLst/>
                          <a:latin typeface="Arial" panose="020B0604020202020204" pitchFamily="34" charset="0"/>
                          <a:cs typeface="Arial" panose="020B0604020202020204" pitchFamily="34" charset="0"/>
                        </a:rPr>
                        <a:t>YT </a:t>
                      </a:r>
                      <a:r>
                        <a:rPr lang="en-US" sz="2000">
                          <a:effectLst/>
                          <a:latin typeface="Arial" panose="020B0604020202020204" pitchFamily="34" charset="0"/>
                          <a:cs typeface="Arial" panose="020B0604020202020204" pitchFamily="34" charset="0"/>
                        </a:rPr>
                        <a:t>ít khả năng hen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18728658"/>
                  </a:ext>
                </a:extLst>
              </a:tr>
              <a:tr h="0">
                <a:tc>
                  <a:txBody>
                    <a:bodyPr/>
                    <a:lstStyle/>
                    <a:p>
                      <a:pPr marL="0" marR="0" indent="107950" algn="l">
                        <a:lnSpc>
                          <a:spcPct val="115000"/>
                        </a:lnSpc>
                        <a:spcBef>
                          <a:spcPts val="0"/>
                        </a:spcBef>
                        <a:spcAft>
                          <a:spcPts val="600"/>
                        </a:spcAft>
                      </a:pPr>
                      <a:r>
                        <a:rPr lang="en-US" sz="2000" b="0">
                          <a:effectLst/>
                          <a:latin typeface="Arial" panose="020B0604020202020204" pitchFamily="34" charset="0"/>
                          <a:cs typeface="Arial" panose="020B0604020202020204" pitchFamily="34" charset="0"/>
                        </a:rPr>
                        <a:t>Có ít nhất 1 trong các triệu chứng: </a:t>
                      </a:r>
                    </a:p>
                    <a:p>
                      <a:pPr marL="342900" marR="0" indent="-342900" algn="l">
                        <a:lnSpc>
                          <a:spcPct val="115000"/>
                        </a:lnSpc>
                        <a:spcBef>
                          <a:spcPts val="0"/>
                        </a:spcBef>
                        <a:spcAft>
                          <a:spcPts val="600"/>
                        </a:spcAft>
                        <a:buFont typeface="Arial" panose="020B0604020202020204" pitchFamily="34" charset="0"/>
                        <a:buChar char="•"/>
                      </a:pPr>
                      <a:r>
                        <a:rPr lang="en-US" sz="2000" b="0">
                          <a:effectLst/>
                          <a:latin typeface="Arial" panose="020B0604020202020204" pitchFamily="34" charset="0"/>
                          <a:cs typeface="Arial" panose="020B0604020202020204" pitchFamily="34" charset="0"/>
                        </a:rPr>
                        <a:t>Khò khè</a:t>
                      </a:r>
                    </a:p>
                    <a:p>
                      <a:pPr marL="342900" marR="0" indent="-342900" algn="l">
                        <a:lnSpc>
                          <a:spcPct val="115000"/>
                        </a:lnSpc>
                        <a:spcBef>
                          <a:spcPts val="0"/>
                        </a:spcBef>
                        <a:spcAft>
                          <a:spcPts val="600"/>
                        </a:spcAft>
                        <a:buFont typeface="Arial" panose="020B0604020202020204" pitchFamily="34" charset="0"/>
                        <a:buChar char="•"/>
                      </a:pPr>
                      <a:r>
                        <a:rPr lang="en-US" sz="2000" b="0">
                          <a:effectLst/>
                          <a:latin typeface="Arial" panose="020B0604020202020204" pitchFamily="34" charset="0"/>
                          <a:cs typeface="Arial" panose="020B0604020202020204" pitchFamily="34" charset="0"/>
                        </a:rPr>
                        <a:t>Ho</a:t>
                      </a:r>
                    </a:p>
                    <a:p>
                      <a:pPr marL="342900" marR="0" indent="-342900" algn="l">
                        <a:lnSpc>
                          <a:spcPct val="115000"/>
                        </a:lnSpc>
                        <a:spcBef>
                          <a:spcPts val="0"/>
                        </a:spcBef>
                        <a:spcAft>
                          <a:spcPts val="600"/>
                        </a:spcAft>
                        <a:buFont typeface="Arial" panose="020B0604020202020204" pitchFamily="34" charset="0"/>
                        <a:buChar char="•"/>
                      </a:pPr>
                      <a:r>
                        <a:rPr lang="en-US" sz="2000" b="0">
                          <a:effectLst/>
                          <a:latin typeface="Arial" panose="020B0604020202020204" pitchFamily="34" charset="0"/>
                          <a:cs typeface="Arial" panose="020B0604020202020204" pitchFamily="34" charset="0"/>
                        </a:rPr>
                        <a:t>Khó thở</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rowSpan="3">
                  <a:txBody>
                    <a:bodyPr/>
                    <a:lstStyle/>
                    <a:p>
                      <a:pPr marL="0" marR="0" indent="107950" algn="l">
                        <a:lnSpc>
                          <a:spcPct val="115000"/>
                        </a:lnSpc>
                        <a:spcBef>
                          <a:spcPts val="0"/>
                        </a:spcBef>
                        <a:spcAft>
                          <a:spcPts val="600"/>
                        </a:spcAft>
                      </a:pPr>
                      <a:r>
                        <a:rPr lang="en-US" sz="2000">
                          <a:effectLst/>
                          <a:latin typeface="Arial" panose="020B0604020202020204" pitchFamily="34" charset="0"/>
                          <a:cs typeface="Arial" panose="020B0604020202020204" pitchFamily="34" charset="0"/>
                        </a:rPr>
                        <a:t>Bất cứ dấu hiệu dưới đây:</a:t>
                      </a:r>
                    </a:p>
                    <a:p>
                      <a:pPr marL="342900" marR="0" indent="-342900" algn="l">
                        <a:lnSpc>
                          <a:spcPct val="115000"/>
                        </a:lnSpc>
                        <a:spcBef>
                          <a:spcPts val="0"/>
                        </a:spcBef>
                        <a:spcAft>
                          <a:spcPts val="600"/>
                        </a:spcAft>
                        <a:buFontTx/>
                        <a:buChar char="-"/>
                      </a:pPr>
                      <a:r>
                        <a:rPr lang="en-US" sz="2000">
                          <a:effectLst/>
                          <a:latin typeface="Arial" panose="020B0604020202020204" pitchFamily="34" charset="0"/>
                          <a:cs typeface="Arial" panose="020B0604020202020204" pitchFamily="34" charset="0"/>
                        </a:rPr>
                        <a:t>Các triệu chứng chỉ có khi cảm lạnh</a:t>
                      </a:r>
                      <a:endParaRPr lang="vi-VN" sz="200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a:effectLst/>
                          <a:latin typeface="Arial" panose="020B0604020202020204" pitchFamily="34" charset="0"/>
                          <a:cs typeface="Arial" panose="020B0604020202020204" pitchFamily="34" charset="0"/>
                        </a:rPr>
                        <a:t>Ho đơn thuần không kèm khò khè, khó thở</a:t>
                      </a:r>
                      <a:endParaRPr lang="vi-VN" sz="200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a:effectLst/>
                          <a:latin typeface="Arial" panose="020B0604020202020204" pitchFamily="34" charset="0"/>
                          <a:cs typeface="Arial" panose="020B0604020202020204" pitchFamily="34" charset="0"/>
                        </a:rPr>
                        <a:t>Nhiều lần nghe phổi bình thường dù bệnh nhi có triệu chứng</a:t>
                      </a:r>
                      <a:endParaRPr lang="vi-VN" sz="200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a:effectLst/>
                          <a:latin typeface="Arial" panose="020B0604020202020204" pitchFamily="34" charset="0"/>
                          <a:cs typeface="Arial" panose="020B0604020202020204" pitchFamily="34" charset="0"/>
                        </a:rPr>
                        <a:t>Không đáp ứng với điều trị hen thử</a:t>
                      </a:r>
                      <a:endParaRPr lang="vi-VN" sz="200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a:effectLst/>
                          <a:latin typeface="Arial" panose="020B0604020202020204" pitchFamily="34" charset="0"/>
                          <a:cs typeface="Arial" panose="020B0604020202020204" pitchFamily="34" charset="0"/>
                        </a:rPr>
                        <a:t>Có dấu hiệu/triệu chứng gợi ý chẩn đoán khác</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54457972"/>
                  </a:ext>
                </a:extLst>
              </a:tr>
              <a:tr h="0">
                <a:tc>
                  <a:txBody>
                    <a:bodyPr/>
                    <a:lstStyle/>
                    <a:p>
                      <a:pPr marL="0" marR="0" indent="0" algn="l">
                        <a:lnSpc>
                          <a:spcPct val="115000"/>
                        </a:lnSpc>
                        <a:spcBef>
                          <a:spcPts val="0"/>
                        </a:spcBef>
                        <a:spcAft>
                          <a:spcPts val="600"/>
                        </a:spcAft>
                      </a:pPr>
                      <a:r>
                        <a:rPr lang="en-US" sz="2000" b="1" i="1" u="sng">
                          <a:effectLst/>
                          <a:latin typeface="Arial" panose="020B0604020202020204" pitchFamily="34" charset="0"/>
                          <a:cs typeface="Arial" panose="020B0604020202020204" pitchFamily="34" charset="0"/>
                        </a:rPr>
                        <a:t>Và</a:t>
                      </a:r>
                      <a:endParaRPr lang="en-US" sz="2000" b="1" i="1" u="sng">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20425214"/>
                  </a:ext>
                </a:extLst>
              </a:tr>
              <a:tr h="0">
                <a:tc>
                  <a:txBody>
                    <a:bodyPr/>
                    <a:lstStyle/>
                    <a:p>
                      <a:pPr marL="0" marR="0" indent="107950" algn="l">
                        <a:lnSpc>
                          <a:spcPct val="115000"/>
                        </a:lnSpc>
                        <a:spcBef>
                          <a:spcPts val="0"/>
                        </a:spcBef>
                        <a:spcAft>
                          <a:spcPts val="600"/>
                        </a:spcAft>
                      </a:pPr>
                      <a:r>
                        <a:rPr lang="en-US" sz="2000" b="0">
                          <a:effectLst/>
                          <a:latin typeface="Arial" panose="020B0604020202020204" pitchFamily="34" charset="0"/>
                          <a:cs typeface="Arial" panose="020B0604020202020204" pitchFamily="34" charset="0"/>
                        </a:rPr>
                        <a:t>Bất cứ dấu hiệu nào dưới đây:</a:t>
                      </a:r>
                    </a:p>
                    <a:p>
                      <a:pPr marL="342900" marR="0" indent="-342900" algn="l">
                        <a:lnSpc>
                          <a:spcPct val="115000"/>
                        </a:lnSpc>
                        <a:spcBef>
                          <a:spcPts val="0"/>
                        </a:spcBef>
                        <a:spcAft>
                          <a:spcPts val="600"/>
                        </a:spcAft>
                        <a:buFontTx/>
                        <a:buChar char="-"/>
                      </a:pPr>
                      <a:r>
                        <a:rPr lang="vi-VN" sz="2000" b="0">
                          <a:effectLst/>
                          <a:latin typeface="Arial" panose="020B0604020202020204" pitchFamily="34" charset="0"/>
                          <a:cs typeface="Arial" panose="020B0604020202020204" pitchFamily="34" charset="0"/>
                        </a:rPr>
                        <a:t>Tr/c </a:t>
                      </a:r>
                      <a:r>
                        <a:rPr lang="en-US" sz="2000" b="0">
                          <a:effectLst/>
                          <a:latin typeface="Arial" panose="020B0604020202020204" pitchFamily="34" charset="0"/>
                          <a:cs typeface="Arial" panose="020B0604020202020204" pitchFamily="34" charset="0"/>
                        </a:rPr>
                        <a:t>tái phát thường xuyên nặng hơn về đêm và sáng sớm</a:t>
                      </a:r>
                      <a:endParaRPr lang="vi-VN" sz="2000" b="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Xảy ra khi gắng sức, cười, khóc hay tiếp xúc với khói thuốc lá, </a:t>
                      </a:r>
                      <a:r>
                        <a:rPr lang="vi-VN" sz="2000" b="0">
                          <a:effectLst/>
                          <a:latin typeface="Arial" panose="020B0604020202020204" pitchFamily="34" charset="0"/>
                          <a:cs typeface="Arial" panose="020B0604020202020204" pitchFamily="34" charset="0"/>
                        </a:rPr>
                        <a:t>ko</a:t>
                      </a:r>
                      <a:r>
                        <a:rPr lang="en-US" sz="2000" b="0">
                          <a:effectLst/>
                          <a:latin typeface="Arial" panose="020B0604020202020204" pitchFamily="34" charset="0"/>
                          <a:cs typeface="Arial" panose="020B0604020202020204" pitchFamily="34" charset="0"/>
                        </a:rPr>
                        <a:t> khí lạnh, thú nuôi</a:t>
                      </a:r>
                      <a:endParaRPr lang="vi-VN" sz="2000" b="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Xảy ra khi </a:t>
                      </a:r>
                      <a:r>
                        <a:rPr lang="vi-VN" sz="2000" b="0">
                          <a:effectLst/>
                          <a:latin typeface="Arial" panose="020B0604020202020204" pitchFamily="34" charset="0"/>
                          <a:cs typeface="Arial" panose="020B0604020202020204" pitchFamily="34" charset="0"/>
                        </a:rPr>
                        <a:t>ko</a:t>
                      </a:r>
                      <a:r>
                        <a:rPr lang="en-US" sz="2000" b="0">
                          <a:effectLst/>
                          <a:latin typeface="Arial" panose="020B0604020202020204" pitchFamily="34" charset="0"/>
                          <a:cs typeface="Arial" panose="020B0604020202020204" pitchFamily="34" charset="0"/>
                        </a:rPr>
                        <a:t> có bằng chứng nhiễm khuẩn </a:t>
                      </a:r>
                      <a:r>
                        <a:rPr lang="vi-VN" sz="2000" b="0">
                          <a:effectLst/>
                          <a:latin typeface="Arial" panose="020B0604020202020204" pitchFamily="34" charset="0"/>
                          <a:cs typeface="Arial" panose="020B0604020202020204" pitchFamily="34" charset="0"/>
                        </a:rPr>
                        <a:t>HH</a:t>
                      </a: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Tiền sử dị ứng (viêm mũi dị ứng, chàm)</a:t>
                      </a:r>
                      <a:endParaRPr lang="vi-VN" sz="2000" b="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Tiền sử gia đình (cha mẹ, </a:t>
                      </a:r>
                      <a:r>
                        <a:rPr lang="vi-VN" sz="2000" b="0">
                          <a:effectLst/>
                          <a:latin typeface="Arial" panose="020B0604020202020204" pitchFamily="34" charset="0"/>
                          <a:cs typeface="Arial" panose="020B0604020202020204" pitchFamily="34" charset="0"/>
                        </a:rPr>
                        <a:t>ace </a:t>
                      </a:r>
                      <a:r>
                        <a:rPr lang="en-US" sz="2000" b="0">
                          <a:effectLst/>
                          <a:latin typeface="Arial" panose="020B0604020202020204" pitchFamily="34" charset="0"/>
                          <a:cs typeface="Arial" panose="020B0604020202020204" pitchFamily="34" charset="0"/>
                        </a:rPr>
                        <a:t>ruột) hen, dị ứng</a:t>
                      </a:r>
                      <a:endParaRPr lang="vi-VN" sz="2000" b="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Có ran rít/ngày khi nghe phổi</a:t>
                      </a:r>
                      <a:endParaRPr lang="vi-VN" sz="2000" b="0">
                        <a:effectLst/>
                        <a:latin typeface="Arial" panose="020B0604020202020204" pitchFamily="34" charset="0"/>
                        <a:cs typeface="Arial" panose="020B0604020202020204" pitchFamily="34" charset="0"/>
                      </a:endParaRPr>
                    </a:p>
                    <a:p>
                      <a:pPr marL="342900" marR="0" indent="-342900" algn="l">
                        <a:lnSpc>
                          <a:spcPct val="115000"/>
                        </a:lnSpc>
                        <a:spcBef>
                          <a:spcPts val="0"/>
                        </a:spcBef>
                        <a:spcAft>
                          <a:spcPts val="600"/>
                        </a:spcAft>
                        <a:buFontTx/>
                        <a:buChar char="-"/>
                      </a:pPr>
                      <a:r>
                        <a:rPr lang="en-US" sz="2000" b="0">
                          <a:effectLst/>
                          <a:latin typeface="Arial" panose="020B0604020202020204" pitchFamily="34" charset="0"/>
                          <a:cs typeface="Arial" panose="020B0604020202020204" pitchFamily="34" charset="0"/>
                        </a:rPr>
                        <a:t>Đáp ứng với điều trị hen</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70702060"/>
                  </a:ext>
                </a:extLst>
              </a:tr>
            </a:tbl>
          </a:graphicData>
        </a:graphic>
      </p:graphicFrame>
      <p:sp>
        <p:nvSpPr>
          <p:cNvPr id="2" name="Rectangle 1">
            <a:extLst>
              <a:ext uri="{FF2B5EF4-FFF2-40B4-BE49-F238E27FC236}">
                <a16:creationId xmlns:a16="http://schemas.microsoft.com/office/drawing/2014/main" id="{634E9A9D-D961-4E79-B1E0-ECF59A85738B}"/>
              </a:ext>
            </a:extLst>
          </p:cNvPr>
          <p:cNvSpPr/>
          <p:nvPr/>
        </p:nvSpPr>
        <p:spPr>
          <a:xfrm>
            <a:off x="2122716" y="1124635"/>
            <a:ext cx="2710542"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vi-VN"/>
              <a:t>Trẻ nhỏ ko nói được đau ngực nên ko kể vô đây</a:t>
            </a:r>
            <a:endParaRPr lang="en-US"/>
          </a:p>
        </p:txBody>
      </p:sp>
    </p:spTree>
    <p:extLst>
      <p:ext uri="{BB962C8B-B14F-4D97-AF65-F5344CB8AC3E}">
        <p14:creationId xmlns:p14="http://schemas.microsoft.com/office/powerpoint/2010/main" val="213828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latin typeface="Arial"/>
                <a:cs typeface="Arial"/>
              </a:rPr>
              <a:t>MỤC TIÊU HỌC TẬP</a:t>
            </a:r>
          </a:p>
        </p:txBody>
      </p:sp>
      <p:sp>
        <p:nvSpPr>
          <p:cNvPr id="3" name="Content Placeholder 2"/>
          <p:cNvSpPr>
            <a:spLocks noGrp="1"/>
          </p:cNvSpPr>
          <p:nvPr>
            <p:ph idx="1"/>
          </p:nvPr>
        </p:nvSpPr>
        <p:spPr>
          <a:ln>
            <a:solidFill>
              <a:srgbClr val="4F81BD"/>
            </a:solidFill>
          </a:ln>
        </p:spPr>
        <p:txBody>
          <a:bodyPr>
            <a:normAutofit/>
          </a:bodyPr>
          <a:lstStyle/>
          <a:p>
            <a:pPr marL="514350" lvl="0" indent="-514350">
              <a:buFont typeface="+mj-lt"/>
              <a:buAutoNum type="arabicPeriod"/>
            </a:pPr>
            <a:r>
              <a:rPr lang="en-US" dirty="0" err="1"/>
              <a:t>Giải</a:t>
            </a:r>
            <a:r>
              <a:rPr lang="en-US" dirty="0"/>
              <a:t> </a:t>
            </a:r>
            <a:r>
              <a:rPr lang="en-US" dirty="0" err="1"/>
              <a:t>thích</a:t>
            </a:r>
            <a:r>
              <a:rPr lang="en-US" dirty="0"/>
              <a:t> </a:t>
            </a:r>
            <a:r>
              <a:rPr lang="en-US" dirty="0" err="1"/>
              <a:t>được</a:t>
            </a:r>
            <a:r>
              <a:rPr lang="en-US" dirty="0"/>
              <a:t> </a:t>
            </a:r>
            <a:r>
              <a:rPr lang="en-US" dirty="0" err="1"/>
              <a:t>sinh</a:t>
            </a:r>
            <a:r>
              <a:rPr lang="en-US" dirty="0"/>
              <a:t> </a:t>
            </a:r>
            <a:r>
              <a:rPr lang="en-US" dirty="0" err="1"/>
              <a:t>lý</a:t>
            </a:r>
            <a:r>
              <a:rPr lang="en-US" dirty="0"/>
              <a:t> </a:t>
            </a:r>
            <a:r>
              <a:rPr lang="en-US" dirty="0" err="1"/>
              <a:t>bệnh</a:t>
            </a:r>
            <a:r>
              <a:rPr lang="en-US" dirty="0"/>
              <a:t> </a:t>
            </a:r>
            <a:r>
              <a:rPr lang="en-US" dirty="0" err="1"/>
              <a:t>của</a:t>
            </a:r>
            <a:r>
              <a:rPr lang="en-US" dirty="0"/>
              <a:t> hen </a:t>
            </a:r>
            <a:r>
              <a:rPr lang="en-US" dirty="0" err="1"/>
              <a:t>trẻ</a:t>
            </a:r>
            <a:r>
              <a:rPr lang="en-US" dirty="0"/>
              <a:t> </a:t>
            </a:r>
            <a:r>
              <a:rPr lang="en-US" dirty="0" err="1"/>
              <a:t>em</a:t>
            </a:r>
            <a:endParaRPr lang="en-US" dirty="0"/>
          </a:p>
          <a:p>
            <a:pPr marL="514350" lvl="0" indent="-514350">
              <a:buFont typeface="+mj-lt"/>
              <a:buAutoNum type="arabicPeriod"/>
            </a:pPr>
            <a:r>
              <a:rPr lang="en-US" dirty="0" err="1"/>
              <a:t>Biết</a:t>
            </a:r>
            <a:r>
              <a:rPr lang="en-US" dirty="0"/>
              <a:t> </a:t>
            </a:r>
            <a:r>
              <a:rPr lang="en-US" dirty="0" err="1"/>
              <a:t>được</a:t>
            </a:r>
            <a:r>
              <a:rPr lang="en-US" dirty="0"/>
              <a:t> </a:t>
            </a:r>
            <a:r>
              <a:rPr lang="en-US" dirty="0" err="1"/>
              <a:t>các</a:t>
            </a:r>
            <a:r>
              <a:rPr lang="en-US" dirty="0"/>
              <a:t> </a:t>
            </a:r>
            <a:r>
              <a:rPr lang="en-US" dirty="0" err="1"/>
              <a:t>kiểu</a:t>
            </a:r>
            <a:r>
              <a:rPr lang="en-US" dirty="0"/>
              <a:t> </a:t>
            </a:r>
            <a:r>
              <a:rPr lang="en-US" dirty="0" err="1"/>
              <a:t>hình</a:t>
            </a:r>
            <a:r>
              <a:rPr lang="en-US" dirty="0"/>
              <a:t> </a:t>
            </a:r>
            <a:r>
              <a:rPr lang="en-US" dirty="0" err="1"/>
              <a:t>khò</a:t>
            </a:r>
            <a:r>
              <a:rPr lang="en-US" dirty="0"/>
              <a:t> </a:t>
            </a:r>
            <a:r>
              <a:rPr lang="en-US" dirty="0" err="1"/>
              <a:t>khè</a:t>
            </a:r>
            <a:r>
              <a:rPr lang="en-US" dirty="0"/>
              <a:t>, </a:t>
            </a:r>
            <a:r>
              <a:rPr lang="en-US" dirty="0" err="1"/>
              <a:t>kiểu</a:t>
            </a:r>
            <a:r>
              <a:rPr lang="en-US" dirty="0"/>
              <a:t> </a:t>
            </a:r>
            <a:r>
              <a:rPr lang="en-US" dirty="0" err="1"/>
              <a:t>hình</a:t>
            </a:r>
            <a:r>
              <a:rPr lang="en-US" dirty="0"/>
              <a:t> hen </a:t>
            </a:r>
            <a:r>
              <a:rPr lang="en-US" dirty="0" err="1"/>
              <a:t>ở</a:t>
            </a:r>
            <a:r>
              <a:rPr lang="en-US" dirty="0"/>
              <a:t> </a:t>
            </a:r>
            <a:r>
              <a:rPr lang="en-US" dirty="0" err="1"/>
              <a:t>trẻ</a:t>
            </a:r>
            <a:r>
              <a:rPr lang="en-US" dirty="0"/>
              <a:t> </a:t>
            </a:r>
            <a:r>
              <a:rPr lang="en-US" dirty="0" err="1"/>
              <a:t>em</a:t>
            </a:r>
            <a:endParaRPr lang="en-US" dirty="0"/>
          </a:p>
          <a:p>
            <a:pPr marL="514350" lvl="0" indent="-514350">
              <a:buFont typeface="+mj-lt"/>
              <a:buAutoNum type="arabicPeriod"/>
            </a:pPr>
            <a:r>
              <a:rPr lang="en-US" dirty="0" err="1"/>
              <a:t>Chẩn</a:t>
            </a:r>
            <a:r>
              <a:rPr lang="en-US" dirty="0"/>
              <a:t> </a:t>
            </a:r>
            <a:r>
              <a:rPr lang="en-US" dirty="0" err="1"/>
              <a:t>đoán</a:t>
            </a:r>
            <a:r>
              <a:rPr lang="en-US" dirty="0"/>
              <a:t> </a:t>
            </a:r>
            <a:r>
              <a:rPr lang="en-US" dirty="0" err="1"/>
              <a:t>được</a:t>
            </a:r>
            <a:r>
              <a:rPr lang="en-US" dirty="0"/>
              <a:t> </a:t>
            </a:r>
            <a:r>
              <a:rPr lang="en-US" dirty="0" err="1"/>
              <a:t>bệnh</a:t>
            </a:r>
            <a:r>
              <a:rPr lang="en-US" dirty="0"/>
              <a:t> hen </a:t>
            </a:r>
            <a:r>
              <a:rPr lang="en-US" dirty="0" err="1"/>
              <a:t>và</a:t>
            </a:r>
            <a:r>
              <a:rPr lang="en-US" dirty="0"/>
              <a:t> </a:t>
            </a:r>
            <a:r>
              <a:rPr lang="en-US" dirty="0" err="1"/>
              <a:t>cơn</a:t>
            </a:r>
            <a:r>
              <a:rPr lang="en-US" dirty="0"/>
              <a:t> hen </a:t>
            </a:r>
            <a:r>
              <a:rPr lang="en-US" dirty="0" err="1"/>
              <a:t>kịch</a:t>
            </a:r>
            <a:r>
              <a:rPr lang="en-US" dirty="0"/>
              <a:t> </a:t>
            </a:r>
            <a:r>
              <a:rPr lang="en-US" dirty="0" err="1"/>
              <a:t>phát</a:t>
            </a:r>
            <a:r>
              <a:rPr lang="en-US" dirty="0"/>
              <a:t> </a:t>
            </a:r>
            <a:r>
              <a:rPr lang="en-US" dirty="0" err="1"/>
              <a:t>ở</a:t>
            </a:r>
            <a:r>
              <a:rPr lang="en-US" dirty="0"/>
              <a:t> </a:t>
            </a:r>
            <a:r>
              <a:rPr lang="en-US" dirty="0" err="1"/>
              <a:t>trẻ</a:t>
            </a:r>
            <a:r>
              <a:rPr lang="en-US" dirty="0"/>
              <a:t> </a:t>
            </a:r>
            <a:r>
              <a:rPr lang="en-US" dirty="0" err="1"/>
              <a:t>em</a:t>
            </a:r>
            <a:endParaRPr lang="en-US" dirty="0"/>
          </a:p>
          <a:p>
            <a:pPr marL="514350" lvl="0" indent="-514350">
              <a:buFont typeface="+mj-lt"/>
              <a:buAutoNum type="arabicPeriod"/>
            </a:pPr>
            <a:r>
              <a:rPr lang="en-US" dirty="0" err="1"/>
              <a:t>Điều</a:t>
            </a:r>
            <a:r>
              <a:rPr lang="en-US" dirty="0"/>
              <a:t> </a:t>
            </a:r>
            <a:r>
              <a:rPr lang="en-US" dirty="0" err="1"/>
              <a:t>trị</a:t>
            </a:r>
            <a:r>
              <a:rPr lang="en-US" dirty="0"/>
              <a:t> </a:t>
            </a:r>
            <a:r>
              <a:rPr lang="en-US" dirty="0" err="1"/>
              <a:t>cắt</a:t>
            </a:r>
            <a:r>
              <a:rPr lang="en-US" dirty="0"/>
              <a:t> </a:t>
            </a:r>
            <a:r>
              <a:rPr lang="en-US" dirty="0" err="1"/>
              <a:t>cơn</a:t>
            </a:r>
            <a:r>
              <a:rPr lang="en-US" dirty="0"/>
              <a:t> hen </a:t>
            </a:r>
            <a:r>
              <a:rPr lang="en-US" dirty="0" err="1"/>
              <a:t>kịch</a:t>
            </a:r>
            <a:r>
              <a:rPr lang="en-US" dirty="0"/>
              <a:t> </a:t>
            </a:r>
            <a:r>
              <a:rPr lang="en-US" dirty="0" err="1"/>
              <a:t>phát</a:t>
            </a:r>
            <a:r>
              <a:rPr lang="en-US" dirty="0"/>
              <a:t> </a:t>
            </a:r>
            <a:r>
              <a:rPr lang="en-US" dirty="0" err="1"/>
              <a:t>ở</a:t>
            </a:r>
            <a:r>
              <a:rPr lang="en-US" dirty="0"/>
              <a:t> </a:t>
            </a:r>
            <a:r>
              <a:rPr lang="en-US" dirty="0" err="1"/>
              <a:t>trẻ</a:t>
            </a:r>
            <a:r>
              <a:rPr lang="en-US" dirty="0"/>
              <a:t> </a:t>
            </a:r>
            <a:r>
              <a:rPr lang="en-US" dirty="0" err="1"/>
              <a:t>em</a:t>
            </a:r>
            <a:endParaRPr lang="en-US" dirty="0"/>
          </a:p>
          <a:p>
            <a:pPr marL="514350" lvl="0" indent="-514350">
              <a:buFont typeface="+mj-lt"/>
              <a:buAutoNum type="arabicPeriod"/>
            </a:pPr>
            <a:r>
              <a:rPr lang="en-US" dirty="0" err="1"/>
              <a:t>Biết</a:t>
            </a:r>
            <a:r>
              <a:rPr lang="en-US" dirty="0"/>
              <a:t> </a:t>
            </a:r>
            <a:r>
              <a:rPr lang="en-US" dirty="0" err="1"/>
              <a:t>được</a:t>
            </a:r>
            <a:r>
              <a:rPr lang="en-US" dirty="0"/>
              <a:t> </a:t>
            </a:r>
            <a:r>
              <a:rPr lang="en-US" dirty="0" err="1"/>
              <a:t>chỉ</a:t>
            </a:r>
            <a:r>
              <a:rPr lang="en-US" dirty="0"/>
              <a:t> </a:t>
            </a:r>
            <a:r>
              <a:rPr lang="en-US" dirty="0" err="1"/>
              <a:t>định</a:t>
            </a:r>
            <a:r>
              <a:rPr lang="en-US" dirty="0"/>
              <a:t>  </a:t>
            </a:r>
            <a:r>
              <a:rPr lang="en-US" dirty="0" err="1"/>
              <a:t>phòng</a:t>
            </a:r>
            <a:r>
              <a:rPr lang="en-US" dirty="0"/>
              <a:t> </a:t>
            </a:r>
            <a:r>
              <a:rPr lang="en-US" dirty="0" err="1"/>
              <a:t>ngừa</a:t>
            </a:r>
            <a:r>
              <a:rPr lang="en-US" dirty="0"/>
              <a:t> </a:t>
            </a:r>
            <a:r>
              <a:rPr lang="en-US" dirty="0" err="1"/>
              <a:t>và</a:t>
            </a:r>
            <a:r>
              <a:rPr lang="en-US" dirty="0"/>
              <a:t> </a:t>
            </a:r>
            <a:r>
              <a:rPr lang="en-US" dirty="0" err="1"/>
              <a:t>bản</a:t>
            </a:r>
            <a:r>
              <a:rPr lang="en-US" dirty="0"/>
              <a:t> </a:t>
            </a:r>
            <a:r>
              <a:rPr lang="en-US" dirty="0" err="1"/>
              <a:t>kế</a:t>
            </a:r>
            <a:r>
              <a:rPr lang="en-US" dirty="0"/>
              <a:t> </a:t>
            </a:r>
            <a:r>
              <a:rPr lang="en-US" dirty="0" err="1"/>
              <a:t>hoạch</a:t>
            </a:r>
            <a:r>
              <a:rPr lang="en-US" dirty="0"/>
              <a:t> </a:t>
            </a:r>
            <a:r>
              <a:rPr lang="en-US" dirty="0" err="1"/>
              <a:t>hành</a:t>
            </a:r>
            <a:r>
              <a:rPr lang="en-US" dirty="0"/>
              <a:t> </a:t>
            </a:r>
            <a:r>
              <a:rPr lang="en-US" dirty="0" err="1"/>
              <a:t>động</a:t>
            </a:r>
            <a:r>
              <a:rPr lang="en-US" dirty="0"/>
              <a:t> hen</a:t>
            </a:r>
          </a:p>
        </p:txBody>
      </p:sp>
    </p:spTree>
    <p:extLst>
      <p:ext uri="{BB962C8B-B14F-4D97-AF65-F5344CB8AC3E}">
        <p14:creationId xmlns:p14="http://schemas.microsoft.com/office/powerpoint/2010/main" val="66702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F5CC-ED86-48C7-9BA9-BA9375303413}"/>
              </a:ext>
            </a:extLst>
          </p:cNvPr>
          <p:cNvSpPr>
            <a:spLocks noGrp="1"/>
          </p:cNvSpPr>
          <p:nvPr>
            <p:ph type="title"/>
          </p:nvPr>
        </p:nvSpPr>
        <p:spPr/>
        <p:txBody>
          <a:bodyPr>
            <a:noAutofit/>
          </a:bodyPr>
          <a:lstStyle/>
          <a:p>
            <a:r>
              <a:rPr lang="vi-VN" sz="3600">
                <a:latin typeface="calibri" panose="020F0502020204030204" pitchFamily="34" charset="0"/>
                <a:cs typeface="calibri" panose="020F0502020204030204" pitchFamily="34" charset="0"/>
              </a:rPr>
              <a:t>Những dấu hiệu và tr/c nghi ngờ ko phải hen</a:t>
            </a:r>
            <a:endParaRPr lang="en-US" sz="3600">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2D5733B4-B92A-41C9-8A2F-F5C639A4B2E0}"/>
              </a:ext>
            </a:extLst>
          </p:cNvPr>
          <p:cNvGraphicFramePr>
            <a:graphicFrameLocks noGrp="1"/>
          </p:cNvGraphicFramePr>
          <p:nvPr>
            <p:ph idx="1"/>
            <p:extLst>
              <p:ext uri="{D42A27DB-BD31-4B8C-83A1-F6EECF244321}">
                <p14:modId xmlns:p14="http://schemas.microsoft.com/office/powerpoint/2010/main" val="762706758"/>
              </p:ext>
            </p:extLst>
          </p:nvPr>
        </p:nvGraphicFramePr>
        <p:xfrm>
          <a:off x="100013" y="923925"/>
          <a:ext cx="8912225" cy="593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853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9DEE-E24A-4FBF-99EA-97F681907287}"/>
              </a:ext>
            </a:extLst>
          </p:cNvPr>
          <p:cNvSpPr>
            <a:spLocks noGrp="1"/>
          </p:cNvSpPr>
          <p:nvPr>
            <p:ph type="title"/>
          </p:nvPr>
        </p:nvSpPr>
        <p:spPr>
          <a:xfrm>
            <a:off x="381000" y="100467"/>
            <a:ext cx="8229600" cy="759505"/>
          </a:xfrm>
        </p:spPr>
        <p:txBody>
          <a:bodyPr>
            <a:normAutofit fontScale="90000"/>
          </a:bodyPr>
          <a:lstStyle/>
          <a:p>
            <a:r>
              <a:rPr lang="vi-VN">
                <a:solidFill>
                  <a:srgbClr val="00B050"/>
                </a:solidFill>
                <a:latin typeface="calibri" panose="020F0502020204030204" pitchFamily="34" charset="0"/>
                <a:cs typeface="calibri" panose="020F0502020204030204" pitchFamily="34" charset="0"/>
              </a:rPr>
              <a:t>Note</a:t>
            </a:r>
            <a:endParaRPr lang="en-US">
              <a:solidFill>
                <a:srgbClr val="00B05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C9F05D2-F56E-4D4E-B05B-36866B57CCC4}"/>
              </a:ext>
            </a:extLst>
          </p:cNvPr>
          <p:cNvSpPr>
            <a:spLocks noGrp="1"/>
          </p:cNvSpPr>
          <p:nvPr>
            <p:ph idx="1"/>
          </p:nvPr>
        </p:nvSpPr>
        <p:spPr>
          <a:xfrm>
            <a:off x="87085" y="903515"/>
            <a:ext cx="8958943" cy="5854018"/>
          </a:xfrm>
        </p:spPr>
        <p:txBody>
          <a:bodyPr>
            <a:noAutofit/>
          </a:bodyPr>
          <a:lstStyle/>
          <a:p>
            <a:pPr lvl="0"/>
            <a:r>
              <a:rPr lang="en-US" sz="2200">
                <a:latin typeface="arial" panose="020B0604020202020204" pitchFamily="34" charset="0"/>
                <a:cs typeface="arial" panose="020B0604020202020204" pitchFamily="34" charset="0"/>
              </a:rPr>
              <a:t>Yếu tố ít khả năng hen rất quan trọng vì nó hướng đến chẩn đoán khác </a:t>
            </a:r>
            <a:r>
              <a:rPr lang="vi-VN" sz="2200">
                <a:latin typeface="arial" panose="020B0604020202020204" pitchFamily="34" charset="0"/>
                <a:cs typeface="arial" panose="020B0604020202020204" pitchFamily="34" charset="0"/>
              </a:rPr>
              <a:t>→</a:t>
            </a:r>
            <a:r>
              <a:rPr lang="en-US" sz="2200">
                <a:latin typeface="arial" panose="020B0604020202020204" pitchFamily="34" charset="0"/>
                <a:cs typeface="arial" panose="020B0604020202020204" pitchFamily="34" charset="0"/>
              </a:rPr>
              <a:t>tránh chẩn đoán nhầm.</a:t>
            </a:r>
          </a:p>
          <a:p>
            <a:pPr lvl="0"/>
            <a:r>
              <a:rPr lang="en-US" sz="2200">
                <a:latin typeface="arial" panose="020B0604020202020204" pitchFamily="34" charset="0"/>
                <a:cs typeface="arial" panose="020B0604020202020204" pitchFamily="34" charset="0"/>
              </a:rPr>
              <a:t>Cần loại trừ nhiễm khuẩn hô hấp. Do có loại riêng</a:t>
            </a:r>
            <a:r>
              <a:rPr lang="en-US" sz="2200">
                <a:highlight>
                  <a:srgbClr val="00FFFF"/>
                </a:highlight>
                <a:latin typeface="arial" panose="020B0604020202020204" pitchFamily="34" charset="0"/>
                <a:cs typeface="arial" panose="020B0604020202020204" pitchFamily="34" charset="0"/>
              </a:rPr>
              <a:t> VIA (Virus Induce Asthma) sẽ phòng ngừa với Montelukast, còn đa yếu tố thì phòng ngừa với ICS.</a:t>
            </a:r>
          </a:p>
          <a:p>
            <a:pPr lvl="0"/>
            <a:r>
              <a:rPr lang="vi-VN" sz="2200">
                <a:latin typeface="arial" panose="020B0604020202020204" pitchFamily="34" charset="0"/>
                <a:cs typeface="arial" panose="020B0604020202020204" pitchFamily="34" charset="0"/>
              </a:rPr>
              <a:t>Không có bằng ch</a:t>
            </a:r>
            <a:r>
              <a:rPr lang="en-US" sz="2200">
                <a:latin typeface="arial" panose="020B0604020202020204" pitchFamily="34" charset="0"/>
                <a:cs typeface="arial" panose="020B0604020202020204" pitchFamily="34" charset="0"/>
              </a:rPr>
              <a:t>ứ</a:t>
            </a:r>
            <a:r>
              <a:rPr lang="vi-VN" sz="2200">
                <a:latin typeface="arial" panose="020B0604020202020204" pitchFamily="34" charset="0"/>
                <a:cs typeface="arial" panose="020B0604020202020204" pitchFamily="34" charset="0"/>
              </a:rPr>
              <a:t>ng nhiễm khuẩn hô hấp. Ví dụ nửa đêm lên cơn ho sặc sụa, trước đó bình thường, lên cơn nửa đêm về sáng thường là dị ứng mạt nhà.</a:t>
            </a:r>
            <a:endParaRPr lang="en-US" sz="2200">
              <a:latin typeface="arial" panose="020B0604020202020204" pitchFamily="34" charset="0"/>
              <a:cs typeface="arial" panose="020B0604020202020204" pitchFamily="34" charset="0"/>
            </a:endParaRPr>
          </a:p>
          <a:p>
            <a:pPr lvl="0"/>
            <a:r>
              <a:rPr lang="vi-VN" sz="2200">
                <a:latin typeface="arial" panose="020B0604020202020204" pitchFamily="34" charset="0"/>
                <a:cs typeface="arial" panose="020B0604020202020204" pitchFamily="34" charset="0"/>
              </a:rPr>
              <a:t>Có bị chàm da? (Nhám nhám 2 bên má, lác sữa, khám b</a:t>
            </a:r>
            <a:r>
              <a:rPr lang="en-US" sz="2200">
                <a:latin typeface="arial" panose="020B0604020202020204" pitchFamily="34" charset="0"/>
                <a:cs typeface="arial" panose="020B0604020202020204" pitchFamily="34" charset="0"/>
              </a:rPr>
              <a:t>ác sĩ</a:t>
            </a:r>
            <a:r>
              <a:rPr lang="vi-VN" sz="2200">
                <a:latin typeface="arial" panose="020B0604020202020204" pitchFamily="34" charset="0"/>
                <a:cs typeface="arial" panose="020B0604020202020204" pitchFamily="34" charset="0"/>
              </a:rPr>
              <a:t> chẩn đoán vàng da, 2 chân ghẻ chốc, 2 cùi chỏ/ khuỷu tay nhám nhám</a:t>
            </a:r>
            <a:r>
              <a:rPr lang="en-US" sz="2200">
                <a:latin typeface="arial" panose="020B0604020202020204" pitchFamily="34" charset="0"/>
                <a:cs typeface="arial" panose="020B0604020202020204" pitchFamily="34" charset="0"/>
              </a:rPr>
              <a:t>.</a:t>
            </a:r>
          </a:p>
          <a:p>
            <a:pPr lvl="0"/>
            <a:r>
              <a:rPr lang="vi-VN" sz="2200">
                <a:latin typeface="arial" panose="020B0604020202020204" pitchFamily="34" charset="0"/>
                <a:cs typeface="arial" panose="020B0604020202020204" pitchFamily="34" charset="0"/>
              </a:rPr>
              <a:t>Có những đứa hen tạm thời có kiểu tri</a:t>
            </a:r>
            <a:r>
              <a:rPr lang="en-US" sz="2200">
                <a:latin typeface="arial" panose="020B0604020202020204" pitchFamily="34" charset="0"/>
                <a:cs typeface="arial" panose="020B0604020202020204" pitchFamily="34" charset="0"/>
              </a:rPr>
              <a:t>ệ</a:t>
            </a:r>
            <a:r>
              <a:rPr lang="vi-VN" sz="2200">
                <a:latin typeface="arial" panose="020B0604020202020204" pitchFamily="34" charset="0"/>
                <a:cs typeface="arial" panose="020B0604020202020204" pitchFamily="34" charset="0"/>
              </a:rPr>
              <a:t>u chứng chỉ có khi cảm lạnh, khởi phát sau NSV</a:t>
            </a:r>
            <a:endParaRPr lang="en-US" sz="2200">
              <a:latin typeface="arial" panose="020B0604020202020204" pitchFamily="34" charset="0"/>
              <a:cs typeface="arial" panose="020B0604020202020204" pitchFamily="34" charset="0"/>
            </a:endParaRPr>
          </a:p>
          <a:p>
            <a:pPr lvl="0"/>
            <a:r>
              <a:rPr lang="vi-VN" sz="2200">
                <a:latin typeface="arial" panose="020B0604020202020204" pitchFamily="34" charset="0"/>
                <a:cs typeface="arial" panose="020B0604020202020204" pitchFamily="34" charset="0"/>
              </a:rPr>
              <a:t>Ho đơn thu</a:t>
            </a:r>
            <a:r>
              <a:rPr lang="en-US" sz="2200">
                <a:latin typeface="arial" panose="020B0604020202020204" pitchFamily="34" charset="0"/>
                <a:cs typeface="arial" panose="020B0604020202020204" pitchFamily="34" charset="0"/>
              </a:rPr>
              <a:t>ầ</a:t>
            </a:r>
            <a:r>
              <a:rPr lang="vi-VN" sz="2200">
                <a:latin typeface="arial" panose="020B0604020202020204" pitchFamily="34" charset="0"/>
                <a:cs typeface="arial" panose="020B0604020202020204" pitchFamily="34" charset="0"/>
              </a:rPr>
              <a:t>n: ki</a:t>
            </a:r>
            <a:r>
              <a:rPr lang="en-US" sz="2200">
                <a:latin typeface="arial" panose="020B0604020202020204" pitchFamily="34" charset="0"/>
                <a:cs typeface="arial" panose="020B0604020202020204" pitchFamily="34" charset="0"/>
              </a:rPr>
              <a:t>ể</a:t>
            </a:r>
            <a:r>
              <a:rPr lang="vi-VN" sz="2200">
                <a:latin typeface="arial" panose="020B0604020202020204" pitchFamily="34" charset="0"/>
                <a:cs typeface="arial" panose="020B0604020202020204" pitchFamily="34" charset="0"/>
              </a:rPr>
              <a:t>u này không có ở trẻ &lt;5 tuổi</a:t>
            </a:r>
            <a:endParaRPr lang="en-US" sz="2200">
              <a:latin typeface="arial" panose="020B0604020202020204" pitchFamily="34" charset="0"/>
              <a:cs typeface="arial" panose="020B0604020202020204" pitchFamily="34" charset="0"/>
            </a:endParaRPr>
          </a:p>
          <a:p>
            <a:pPr lvl="0"/>
            <a:r>
              <a:rPr lang="vi-VN" sz="2200">
                <a:latin typeface="arial" panose="020B0604020202020204" pitchFamily="34" charset="0"/>
                <a:cs typeface="arial" panose="020B0604020202020204" pitchFamily="34" charset="0"/>
              </a:rPr>
              <a:t>Dấu hiệu khác: khò khè tăng khi nằm ngửa, giảm khi nằm nghiêng →Chèn ép mạch máu bất thường, khò khè tăng khi ăn bú →GERD</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18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19981455"/>
              </p:ext>
            </p:extLst>
          </p:nvPr>
        </p:nvGraphicFramePr>
        <p:xfrm>
          <a:off x="232610" y="1388215"/>
          <a:ext cx="8442157" cy="4043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771" name="TextBox 2"/>
          <p:cNvSpPr txBox="1">
            <a:spLocks noChangeArrowheads="1"/>
          </p:cNvSpPr>
          <p:nvPr/>
        </p:nvSpPr>
        <p:spPr bwMode="auto">
          <a:xfrm>
            <a:off x="1066800" y="609600"/>
            <a:ext cx="6629400" cy="584200"/>
          </a:xfrm>
          <a:prstGeom prst="rect">
            <a:avLst/>
          </a:prstGeom>
          <a:noFill/>
          <a:ln w="952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b="1" dirty="0">
                <a:latin typeface="Arial" charset="0"/>
                <a:cs typeface="Arial" charset="0"/>
              </a:rPr>
              <a:t>CHẨN ĐOÁN PHÂN BIỆT</a:t>
            </a:r>
          </a:p>
        </p:txBody>
      </p:sp>
      <p:sp>
        <p:nvSpPr>
          <p:cNvPr id="4" name="TextBox 3">
            <a:extLst>
              <a:ext uri="{FF2B5EF4-FFF2-40B4-BE49-F238E27FC236}">
                <a16:creationId xmlns:a16="http://schemas.microsoft.com/office/drawing/2014/main" id="{C1F43A77-1FC7-4AB8-8E8E-90031167D75A}"/>
              </a:ext>
            </a:extLst>
          </p:cNvPr>
          <p:cNvSpPr txBox="1"/>
          <p:nvPr/>
        </p:nvSpPr>
        <p:spPr>
          <a:xfrm>
            <a:off x="989438" y="5434299"/>
            <a:ext cx="6928500" cy="1323439"/>
          </a:xfrm>
          <a:prstGeom prst="rect">
            <a:avLst/>
          </a:prstGeom>
          <a:noFill/>
        </p:spPr>
        <p:txBody>
          <a:bodyPr wrap="none" rtlCol="0">
            <a:spAutoFit/>
          </a:bodyPr>
          <a:lstStyle/>
          <a:p>
            <a:pPr lvl="0"/>
            <a:r>
              <a:rPr lang="vi-VN" sz="2000">
                <a:solidFill>
                  <a:srgbClr val="00B050"/>
                </a:solidFill>
                <a:latin typeface="calibri" panose="020F0502020204030204" pitchFamily="34" charset="0"/>
                <a:cs typeface="calibri" panose="020F0502020204030204" pitchFamily="34" charset="0"/>
              </a:rPr>
              <a:t>Khò khè chỉ nói được hẹp đường thở:</a:t>
            </a:r>
          </a:p>
          <a:p>
            <a:pPr marL="285750" lvl="0" indent="-285750">
              <a:buFontTx/>
              <a:buChar char="-"/>
            </a:pPr>
            <a:r>
              <a:rPr lang="vi-VN" sz="2000">
                <a:solidFill>
                  <a:srgbClr val="00B050"/>
                </a:solidFill>
                <a:latin typeface="calibri" panose="020F0502020204030204" pitchFamily="34" charset="0"/>
                <a:cs typeface="calibri" panose="020F0502020204030204" pitchFamily="34" charset="0"/>
              </a:rPr>
              <a:t>trong lòng (</a:t>
            </a:r>
            <a:r>
              <a:rPr lang="en-US" sz="2000">
                <a:solidFill>
                  <a:srgbClr val="00B050"/>
                </a:solidFill>
                <a:latin typeface="calibri" panose="020F0502020204030204" pitchFamily="34" charset="0"/>
                <a:cs typeface="calibri" panose="020F0502020204030204" pitchFamily="34" charset="0"/>
              </a:rPr>
              <a:t>Lao nội mạc làm hẹp phế </a:t>
            </a:r>
            <a:r>
              <a:rPr lang="vi-VN" sz="2000">
                <a:solidFill>
                  <a:srgbClr val="00B050"/>
                </a:solidFill>
                <a:latin typeface="calibri" panose="020F0502020204030204" pitchFamily="34" charset="0"/>
                <a:cs typeface="calibri" panose="020F0502020204030204" pitchFamily="34" charset="0"/>
              </a:rPr>
              <a:t>quản, phì đại cơ trơn, ...)</a:t>
            </a:r>
          </a:p>
          <a:p>
            <a:pPr marL="285750" lvl="0" indent="-285750">
              <a:buFontTx/>
              <a:buChar char="-"/>
            </a:pPr>
            <a:r>
              <a:rPr lang="vi-VN" sz="2000">
                <a:solidFill>
                  <a:srgbClr val="00B050"/>
                </a:solidFill>
                <a:latin typeface="calibri" panose="020F0502020204030204" pitchFamily="34" charset="0"/>
                <a:cs typeface="calibri" panose="020F0502020204030204" pitchFamily="34" charset="0"/>
              </a:rPr>
              <a:t>thành đường thở (</a:t>
            </a:r>
            <a:r>
              <a:rPr lang="en-US" sz="2000">
                <a:solidFill>
                  <a:srgbClr val="00B050"/>
                </a:solidFill>
                <a:latin typeface="calibri" panose="020F0502020204030204" pitchFamily="34" charset="0"/>
                <a:cs typeface="calibri" panose="020F0502020204030204" pitchFamily="34" charset="0"/>
              </a:rPr>
              <a:t>Vascular ring </a:t>
            </a:r>
            <a:r>
              <a:rPr lang="vi-VN" sz="2000">
                <a:solidFill>
                  <a:srgbClr val="00B050"/>
                </a:solidFill>
                <a:latin typeface="calibri" panose="020F0502020204030204" pitchFamily="34" charset="0"/>
                <a:cs typeface="calibri" panose="020F0502020204030204" pitchFamily="34" charset="0"/>
              </a:rPr>
              <a:t>,sụn, cơ)</a:t>
            </a:r>
          </a:p>
          <a:p>
            <a:pPr marL="285750" lvl="0" indent="-285750">
              <a:buFontTx/>
              <a:buChar char="-"/>
            </a:pPr>
            <a:r>
              <a:rPr lang="vi-VN" sz="2000">
                <a:solidFill>
                  <a:srgbClr val="00B05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4965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a:ln>
            <a:noFill/>
          </a:ln>
        </p:spPr>
      </p:pic>
      <p:sp>
        <p:nvSpPr>
          <p:cNvPr id="3" name="Rectangle 2"/>
          <p:cNvSpPr/>
          <p:nvPr/>
        </p:nvSpPr>
        <p:spPr>
          <a:xfrm>
            <a:off x="3070776" y="1096200"/>
            <a:ext cx="3038622" cy="22195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21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a:ln>
            <a:solidFill>
              <a:srgbClr val="0000FF"/>
            </a:solidFill>
          </a:ln>
        </p:spPr>
      </p:pic>
    </p:spTree>
    <p:extLst>
      <p:ext uri="{BB962C8B-B14F-4D97-AF65-F5344CB8AC3E}">
        <p14:creationId xmlns:p14="http://schemas.microsoft.com/office/powerpoint/2010/main" val="312380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9" name="TextBox 1"/>
          <p:cNvSpPr txBox="1">
            <a:spLocks noChangeArrowheads="1"/>
          </p:cNvSpPr>
          <p:nvPr/>
        </p:nvSpPr>
        <p:spPr bwMode="auto">
          <a:xfrm>
            <a:off x="1597227" y="92706"/>
            <a:ext cx="5755870" cy="1077218"/>
          </a:xfrm>
          <a:prstGeom prst="rect">
            <a:avLst/>
          </a:prstGeom>
          <a:noFill/>
          <a:ln w="38100">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a:latin typeface="calibri" panose="020F0502020204030204" pitchFamily="34" charset="0"/>
                <a:cs typeface="calibri" panose="020F0502020204030204" pitchFamily="34" charset="0"/>
              </a:rPr>
              <a:t>2.KHÁM LS: HC TẮC NGHẼN HH</a:t>
            </a:r>
            <a:endParaRPr lang="vi-VN">
              <a:latin typeface="calibri" panose="020F0502020204030204" pitchFamily="34" charset="0"/>
              <a:cs typeface="calibri" panose="020F0502020204030204" pitchFamily="34" charset="0"/>
            </a:endParaRPr>
          </a:p>
          <a:p>
            <a:pPr algn="ctr"/>
            <a:r>
              <a:rPr lang="vi-VN">
                <a:latin typeface="calibri" panose="020F0502020204030204" pitchFamily="34" charset="0"/>
                <a:cs typeface="calibri" panose="020F0502020204030204" pitchFamily="34" charset="0"/>
              </a:rPr>
              <a:t>→</a:t>
            </a:r>
            <a:r>
              <a:rPr lang="en-US">
                <a:latin typeface="calibri" panose="020F0502020204030204" pitchFamily="34" charset="0"/>
                <a:cs typeface="calibri" panose="020F0502020204030204" pitchFamily="34" charset="0"/>
              </a:rPr>
              <a:t>ĐÁNH GIÁ ĐÔ NẶNG CƠN HEN </a:t>
            </a:r>
          </a:p>
        </p:txBody>
      </p:sp>
      <p:sp>
        <p:nvSpPr>
          <p:cNvPr id="3" name="Rectangle 2">
            <a:extLst>
              <a:ext uri="{FF2B5EF4-FFF2-40B4-BE49-F238E27FC236}">
                <a16:creationId xmlns:a16="http://schemas.microsoft.com/office/drawing/2014/main" id="{29DB7B4E-BB63-49FC-9393-262D6F2C739E}"/>
              </a:ext>
            </a:extLst>
          </p:cNvPr>
          <p:cNvSpPr/>
          <p:nvPr/>
        </p:nvSpPr>
        <p:spPr>
          <a:xfrm>
            <a:off x="1214891" y="1251873"/>
            <a:ext cx="652054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vi-VN"/>
              <a:t>Thống nhất bảng này cho mọi tuổi cứ ko chia trên/dưới 5 tuổi</a:t>
            </a:r>
            <a:endParaRPr lang="en-US"/>
          </a:p>
        </p:txBody>
      </p:sp>
      <p:graphicFrame>
        <p:nvGraphicFramePr>
          <p:cNvPr id="5" name="Table 4">
            <a:extLst>
              <a:ext uri="{FF2B5EF4-FFF2-40B4-BE49-F238E27FC236}">
                <a16:creationId xmlns:a16="http://schemas.microsoft.com/office/drawing/2014/main" id="{B627AAC6-0D35-44D3-9D4A-621E290AB08B}"/>
              </a:ext>
            </a:extLst>
          </p:cNvPr>
          <p:cNvGraphicFramePr>
            <a:graphicFrameLocks noGrp="1"/>
          </p:cNvGraphicFramePr>
          <p:nvPr>
            <p:extLst>
              <p:ext uri="{D42A27DB-BD31-4B8C-83A1-F6EECF244321}">
                <p14:modId xmlns:p14="http://schemas.microsoft.com/office/powerpoint/2010/main" val="1077828268"/>
              </p:ext>
            </p:extLst>
          </p:nvPr>
        </p:nvGraphicFramePr>
        <p:xfrm>
          <a:off x="-1" y="1795860"/>
          <a:ext cx="9144000" cy="4680736"/>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65934">
                <a:tc>
                  <a:txBody>
                    <a:bodyPr/>
                    <a:lstStyle/>
                    <a:p>
                      <a:pPr algn="ctr"/>
                      <a:r>
                        <a:rPr lang="en-US" sz="2400">
                          <a:solidFill>
                            <a:srgbClr val="FF0000"/>
                          </a:solidFill>
                          <a:latin typeface="Arial"/>
                          <a:cs typeface="Arial"/>
                        </a:rPr>
                        <a:t>NHẸ</a:t>
                      </a:r>
                      <a:endParaRPr lang="en-US" sz="2400" dirty="0">
                        <a:solidFill>
                          <a:srgbClr val="FF0000"/>
                        </a:solidFill>
                        <a:latin typeface="Arial"/>
                        <a:cs typeface="Arial"/>
                      </a:endParaRPr>
                    </a:p>
                  </a:txBody>
                  <a:tcPr marL="68580" marR="68580" marT="45721" marB="45721" anchor="ctr">
                    <a:solidFill>
                      <a:schemeClr val="accent3">
                        <a:lumMod val="60000"/>
                        <a:lumOff val="40000"/>
                      </a:schemeClr>
                    </a:solidFill>
                  </a:tcPr>
                </a:tc>
                <a:tc>
                  <a:txBody>
                    <a:bodyPr/>
                    <a:lstStyle/>
                    <a:p>
                      <a:pPr algn="ctr"/>
                      <a:r>
                        <a:rPr lang="en-US" sz="2400">
                          <a:solidFill>
                            <a:srgbClr val="FF0000"/>
                          </a:solidFill>
                          <a:latin typeface="Arial"/>
                          <a:cs typeface="Arial"/>
                        </a:rPr>
                        <a:t>TRUNG BÌNH</a:t>
                      </a:r>
                      <a:endParaRPr lang="en-US" sz="2400" dirty="0">
                        <a:solidFill>
                          <a:srgbClr val="FF0000"/>
                        </a:solidFill>
                        <a:latin typeface="Arial"/>
                        <a:cs typeface="Arial"/>
                      </a:endParaRPr>
                    </a:p>
                  </a:txBody>
                  <a:tcPr marL="68580" marR="68580" marT="45721" marB="45721" anchor="ctr">
                    <a:solidFill>
                      <a:schemeClr val="accent3">
                        <a:lumMod val="60000"/>
                        <a:lumOff val="40000"/>
                      </a:schemeClr>
                    </a:solidFill>
                  </a:tcPr>
                </a:tc>
                <a:tc>
                  <a:txBody>
                    <a:bodyPr/>
                    <a:lstStyle/>
                    <a:p>
                      <a:pPr algn="ctr"/>
                      <a:r>
                        <a:rPr lang="en-US" sz="2400" dirty="0">
                          <a:solidFill>
                            <a:srgbClr val="FF0000"/>
                          </a:solidFill>
                          <a:latin typeface="Arial"/>
                          <a:cs typeface="Arial"/>
                        </a:rPr>
                        <a:t>NẶNG </a:t>
                      </a:r>
                    </a:p>
                  </a:txBody>
                  <a:tcPr marL="68580" marR="68580" marT="45721" marB="45721" anchor="ctr">
                    <a:solidFill>
                      <a:schemeClr val="accent3">
                        <a:lumMod val="60000"/>
                        <a:lumOff val="40000"/>
                      </a:schemeClr>
                    </a:solidFill>
                  </a:tcPr>
                </a:tc>
                <a:tc>
                  <a:txBody>
                    <a:bodyPr/>
                    <a:lstStyle/>
                    <a:p>
                      <a:pPr algn="ctr"/>
                      <a:r>
                        <a:rPr lang="en-US" sz="2400" dirty="0">
                          <a:solidFill>
                            <a:srgbClr val="FF0000"/>
                          </a:solidFill>
                          <a:latin typeface="Arial"/>
                          <a:cs typeface="Arial"/>
                        </a:rPr>
                        <a:t>NGUY KỊCH </a:t>
                      </a:r>
                    </a:p>
                  </a:txBody>
                  <a:tcPr marL="68580" marR="68580" marT="45721" marB="45721" anchor="ctr">
                    <a:solidFill>
                      <a:schemeClr val="accent3">
                        <a:lumMod val="60000"/>
                        <a:lumOff val="40000"/>
                      </a:schemeClr>
                    </a:solidFill>
                  </a:tcPr>
                </a:tc>
                <a:extLst>
                  <a:ext uri="{0D108BD9-81ED-4DB2-BD59-A6C34878D82A}">
                    <a16:rowId xmlns:a16="http://schemas.microsoft.com/office/drawing/2014/main" val="10000"/>
                  </a:ext>
                </a:extLst>
              </a:tr>
              <a:tr h="893034">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khi</a:t>
                      </a:r>
                      <a:r>
                        <a:rPr lang="en-US" sz="2400" dirty="0">
                          <a:latin typeface="Arial"/>
                          <a:cs typeface="Arial"/>
                        </a:rPr>
                        <a:t> </a:t>
                      </a:r>
                      <a:r>
                        <a:rPr lang="en-US" sz="2400" dirty="0" err="1">
                          <a:latin typeface="Arial"/>
                          <a:cs typeface="Arial"/>
                        </a:rPr>
                        <a:t>gắng</a:t>
                      </a:r>
                      <a:r>
                        <a:rPr lang="en-US" sz="2400" dirty="0">
                          <a:latin typeface="Arial"/>
                          <a:cs typeface="Arial"/>
                        </a:rPr>
                        <a:t> </a:t>
                      </a:r>
                      <a:r>
                        <a:rPr lang="en-US" sz="2400" dirty="0" err="1">
                          <a:latin typeface="Arial"/>
                          <a:cs typeface="Arial"/>
                        </a:rPr>
                        <a:t>sức</a:t>
                      </a:r>
                      <a:r>
                        <a:rPr lang="en-US" sz="2400" dirty="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được</a:t>
                      </a:r>
                      <a:r>
                        <a:rPr lang="en-US" sz="2400" baseline="0" dirty="0">
                          <a:latin typeface="Arial"/>
                          <a:cs typeface="Arial"/>
                        </a:rPr>
                        <a:t> </a:t>
                      </a:r>
                      <a:r>
                        <a:rPr lang="en-US" sz="2400" dirty="0" err="1">
                          <a:latin typeface="Arial"/>
                          <a:cs typeface="Arial"/>
                        </a:rPr>
                        <a:t>cả</a:t>
                      </a:r>
                      <a:r>
                        <a:rPr lang="en-US" sz="2400" dirty="0">
                          <a:latin typeface="Arial"/>
                          <a:cs typeface="Arial"/>
                        </a:rPr>
                        <a:t> </a:t>
                      </a:r>
                      <a:r>
                        <a:rPr lang="en-US" sz="2400" dirty="0" err="1">
                          <a:latin typeface="Arial"/>
                          <a:cs typeface="Arial"/>
                        </a:rPr>
                        <a:t>câu</a:t>
                      </a:r>
                      <a:r>
                        <a:rPr lang="en-US" sz="2400" dirty="0">
                          <a:latin typeface="Arial"/>
                          <a:cs typeface="Arial"/>
                        </a:rPr>
                        <a:t>, </a:t>
                      </a:r>
                      <a:r>
                        <a:rPr lang="en-US" sz="2400" dirty="0" err="1">
                          <a:latin typeface="Arial"/>
                          <a:cs typeface="Arial"/>
                        </a:rPr>
                        <a:t>có</a:t>
                      </a:r>
                      <a:r>
                        <a:rPr lang="en-US" sz="2400" dirty="0">
                          <a:latin typeface="Arial"/>
                          <a:cs typeface="Arial"/>
                        </a:rPr>
                        <a:t> </a:t>
                      </a:r>
                      <a:r>
                        <a:rPr lang="en-US" sz="2400" dirty="0" err="1">
                          <a:latin typeface="Arial"/>
                          <a:cs typeface="Arial"/>
                        </a:rPr>
                        <a:t>thể</a:t>
                      </a:r>
                      <a:r>
                        <a:rPr lang="en-US" sz="2400" dirty="0">
                          <a:latin typeface="Arial"/>
                          <a:cs typeface="Arial"/>
                        </a:rPr>
                        <a:t> </a:t>
                      </a:r>
                      <a:r>
                        <a:rPr lang="en-US" sz="2400" dirty="0" err="1">
                          <a:latin typeface="Arial"/>
                          <a:cs typeface="Arial"/>
                        </a:rPr>
                        <a:t>nằm</a:t>
                      </a:r>
                      <a:endParaRPr lang="en-US" sz="2400" dirty="0">
                        <a:latin typeface="Arial"/>
                        <a:cs typeface="Arial"/>
                      </a:endParaRPr>
                    </a:p>
                  </a:txBody>
                  <a:tcPr marL="68580" marR="68580" marT="45721" marB="45721" anchor="ctr"/>
                </a:tc>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rõ</a:t>
                      </a:r>
                      <a:r>
                        <a:rPr lang="en-US" sz="2400" dirty="0">
                          <a:latin typeface="Arial"/>
                          <a:cs typeface="Arial"/>
                        </a:rPr>
                        <a:t>, </a:t>
                      </a:r>
                      <a:r>
                        <a:rPr lang="en-US" sz="2400" dirty="0" err="1">
                          <a:latin typeface="Arial"/>
                          <a:cs typeface="Arial"/>
                        </a:rPr>
                        <a:t>thích</a:t>
                      </a:r>
                      <a:r>
                        <a:rPr lang="en-US" sz="2400" dirty="0">
                          <a:latin typeface="Arial"/>
                          <a:cs typeface="Arial"/>
                        </a:rPr>
                        <a:t> </a:t>
                      </a:r>
                      <a:r>
                        <a:rPr lang="en-US" sz="2400" dirty="0" err="1">
                          <a:latin typeface="Arial"/>
                          <a:cs typeface="Arial"/>
                        </a:rPr>
                        <a:t>ngồi</a:t>
                      </a:r>
                      <a:r>
                        <a:rPr lang="en-US" sz="2400" dirty="0">
                          <a:latin typeface="Arial"/>
                          <a:cs typeface="Arial"/>
                        </a:rPr>
                        <a:t> </a:t>
                      </a:r>
                      <a:r>
                        <a:rPr lang="en-US" sz="2400" dirty="0" err="1">
                          <a:latin typeface="Arial"/>
                          <a:cs typeface="Arial"/>
                        </a:rPr>
                        <a:t>hơn</a:t>
                      </a:r>
                      <a:r>
                        <a:rPr lang="en-US" sz="2400" dirty="0">
                          <a:latin typeface="Arial"/>
                          <a:cs typeface="Arial"/>
                        </a:rPr>
                        <a:t> </a:t>
                      </a:r>
                      <a:r>
                        <a:rPr lang="en-US" sz="2400" dirty="0" err="1">
                          <a:latin typeface="Arial"/>
                          <a:cs typeface="Arial"/>
                        </a:rPr>
                        <a:t>nằm</a:t>
                      </a:r>
                      <a:r>
                        <a:rPr lang="en-US" sz="2400" dirty="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cụm</a:t>
                      </a:r>
                      <a:r>
                        <a:rPr lang="en-US" sz="2400" dirty="0">
                          <a:latin typeface="Arial"/>
                          <a:cs typeface="Arial"/>
                        </a:rPr>
                        <a:t> </a:t>
                      </a:r>
                      <a:r>
                        <a:rPr lang="en-US" sz="2400" dirty="0" err="1">
                          <a:latin typeface="Arial"/>
                          <a:cs typeface="Arial"/>
                        </a:rPr>
                        <a:t>từ</a:t>
                      </a:r>
                      <a:r>
                        <a:rPr lang="en-US" sz="2400" dirty="0">
                          <a:latin typeface="Arial"/>
                          <a:cs typeface="Arial"/>
                        </a:rPr>
                        <a:t> </a:t>
                      </a:r>
                      <a:r>
                        <a:rPr lang="en-US" sz="2400" dirty="0" err="1">
                          <a:latin typeface="Arial"/>
                          <a:cs typeface="Arial"/>
                        </a:rPr>
                        <a:t>ngắn</a:t>
                      </a:r>
                      <a:endParaRPr lang="en-US" sz="2400" dirty="0">
                        <a:latin typeface="Arial"/>
                        <a:cs typeface="Arial"/>
                      </a:endParaRPr>
                    </a:p>
                  </a:txBody>
                  <a:tcPr marL="68580" marR="68580" marT="45721" marB="45721" anchor="ctr"/>
                </a:tc>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liên</a:t>
                      </a:r>
                      <a:r>
                        <a:rPr lang="en-US" sz="2400" dirty="0">
                          <a:latin typeface="Arial"/>
                          <a:cs typeface="Arial"/>
                        </a:rPr>
                        <a:t> </a:t>
                      </a:r>
                      <a:r>
                        <a:rPr lang="en-US" sz="2400" dirty="0" err="1">
                          <a:latin typeface="Arial"/>
                          <a:cs typeface="Arial"/>
                        </a:rPr>
                        <a:t>tục</a:t>
                      </a:r>
                      <a:r>
                        <a:rPr lang="en-US" sz="2400" dirty="0">
                          <a:latin typeface="Arial"/>
                          <a:cs typeface="Arial"/>
                        </a:rPr>
                        <a:t>, </a:t>
                      </a:r>
                      <a:r>
                        <a:rPr lang="en-US" sz="2400" dirty="0" err="1">
                          <a:latin typeface="Arial"/>
                          <a:cs typeface="Arial"/>
                        </a:rPr>
                        <a:t>nằm</a:t>
                      </a:r>
                      <a:r>
                        <a:rPr lang="en-US" sz="2400" dirty="0">
                          <a:latin typeface="Arial"/>
                          <a:cs typeface="Arial"/>
                        </a:rPr>
                        <a:t> </a:t>
                      </a:r>
                      <a:r>
                        <a:rPr lang="en-US" sz="2400" dirty="0" err="1">
                          <a:latin typeface="Arial"/>
                          <a:cs typeface="Arial"/>
                        </a:rPr>
                        <a:t>đầu</a:t>
                      </a:r>
                      <a:r>
                        <a:rPr lang="en-US" sz="2400" dirty="0">
                          <a:latin typeface="Arial"/>
                          <a:cs typeface="Arial"/>
                        </a:rPr>
                        <a:t> </a:t>
                      </a:r>
                      <a:r>
                        <a:rPr lang="en-US" sz="2400" dirty="0" err="1">
                          <a:latin typeface="Arial"/>
                          <a:cs typeface="Arial"/>
                        </a:rPr>
                        <a:t>cao</a:t>
                      </a:r>
                      <a:r>
                        <a:rPr lang="en-US" sz="2400" dirty="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đứt</a:t>
                      </a:r>
                      <a:r>
                        <a:rPr lang="en-US" sz="2400" dirty="0">
                          <a:latin typeface="Arial"/>
                          <a:cs typeface="Arial"/>
                        </a:rPr>
                        <a:t> </a:t>
                      </a:r>
                      <a:r>
                        <a:rPr lang="en-US" sz="2400" dirty="0" err="1">
                          <a:latin typeface="Arial"/>
                          <a:cs typeface="Arial"/>
                        </a:rPr>
                        <a:t>đoạn</a:t>
                      </a:r>
                      <a:r>
                        <a:rPr lang="en-US" sz="2400" dirty="0">
                          <a:latin typeface="Arial"/>
                          <a:cs typeface="Arial"/>
                        </a:rPr>
                        <a:t> 1</a:t>
                      </a:r>
                      <a:r>
                        <a:rPr lang="en-US" sz="2400" baseline="0" dirty="0">
                          <a:latin typeface="Arial"/>
                          <a:cs typeface="Arial"/>
                        </a:rPr>
                        <a:t> </a:t>
                      </a:r>
                      <a:r>
                        <a:rPr lang="en-US" sz="2400" baseline="0" dirty="0" err="1">
                          <a:latin typeface="Arial"/>
                          <a:cs typeface="Arial"/>
                        </a:rPr>
                        <a:t>từ</a:t>
                      </a:r>
                      <a:endParaRPr lang="en-US" sz="2400" dirty="0">
                        <a:latin typeface="Arial"/>
                        <a:cs typeface="Arial"/>
                      </a:endParaRPr>
                    </a:p>
                  </a:txBody>
                  <a:tcPr marL="68580" marR="68580" marT="45721" marB="45721" anchor="ctr"/>
                </a:tc>
                <a:tc rowSpan="3">
                  <a:txBody>
                    <a:bodyPr/>
                    <a:lstStyle/>
                    <a:p>
                      <a:r>
                        <a:rPr lang="en-US" sz="2400" dirty="0" err="1">
                          <a:latin typeface="Arial"/>
                          <a:cs typeface="Arial"/>
                        </a:rPr>
                        <a:t>Có</a:t>
                      </a:r>
                      <a:r>
                        <a:rPr lang="en-US" sz="2400" dirty="0">
                          <a:latin typeface="Arial"/>
                          <a:cs typeface="Arial"/>
                        </a:rPr>
                        <a:t> </a:t>
                      </a:r>
                      <a:r>
                        <a:rPr lang="en-US" sz="2400" err="1">
                          <a:latin typeface="Arial"/>
                          <a:cs typeface="Arial"/>
                        </a:rPr>
                        <a:t>bất</a:t>
                      </a:r>
                      <a:r>
                        <a:rPr lang="en-US" sz="2400">
                          <a:latin typeface="Arial"/>
                          <a:cs typeface="Arial"/>
                        </a:rPr>
                        <a:t> kỳ:</a:t>
                      </a:r>
                      <a:endParaRPr lang="en-US" sz="2400" dirty="0">
                        <a:latin typeface="Arial"/>
                        <a:cs typeface="Arial"/>
                      </a:endParaRPr>
                    </a:p>
                    <a:p>
                      <a:pPr marL="285750" indent="-285750">
                        <a:buFontTx/>
                        <a:buChar char="-"/>
                      </a:pPr>
                      <a:r>
                        <a:rPr lang="en-US" sz="2400" dirty="0" err="1">
                          <a:latin typeface="Arial"/>
                          <a:cs typeface="Arial"/>
                        </a:rPr>
                        <a:t>Vật</a:t>
                      </a:r>
                      <a:r>
                        <a:rPr lang="en-US" sz="2400" dirty="0">
                          <a:latin typeface="Arial"/>
                          <a:cs typeface="Arial"/>
                        </a:rPr>
                        <a:t> </a:t>
                      </a:r>
                      <a:r>
                        <a:rPr lang="en-US" sz="2400" dirty="0" err="1">
                          <a:latin typeface="Arial"/>
                          <a:cs typeface="Arial"/>
                        </a:rPr>
                        <a:t>vã</a:t>
                      </a:r>
                      <a:r>
                        <a:rPr lang="en-US" sz="2400" dirty="0">
                          <a:latin typeface="Arial"/>
                          <a:cs typeface="Arial"/>
                        </a:rPr>
                        <a:t>, </a:t>
                      </a:r>
                      <a:r>
                        <a:rPr lang="en-US" sz="2400" dirty="0" err="1">
                          <a:latin typeface="Arial"/>
                          <a:cs typeface="Arial"/>
                        </a:rPr>
                        <a:t>bứt</a:t>
                      </a:r>
                      <a:r>
                        <a:rPr lang="en-US" sz="2400" dirty="0">
                          <a:latin typeface="Arial"/>
                          <a:cs typeface="Arial"/>
                        </a:rPr>
                        <a:t> </a:t>
                      </a:r>
                      <a:r>
                        <a:rPr lang="en-US" sz="2400" dirty="0" err="1">
                          <a:latin typeface="Arial"/>
                          <a:cs typeface="Arial"/>
                        </a:rPr>
                        <a:t>rứt</a:t>
                      </a:r>
                      <a:r>
                        <a:rPr lang="en-US" sz="2400">
                          <a:latin typeface="Arial"/>
                          <a:cs typeface="Arial"/>
                        </a:rPr>
                        <a:t>, </a:t>
                      </a:r>
                      <a:r>
                        <a:rPr lang="vi-VN" sz="2400">
                          <a:latin typeface="Arial"/>
                          <a:cs typeface="Arial"/>
                        </a:rPr>
                        <a:t>RL </a:t>
                      </a:r>
                      <a:r>
                        <a:rPr lang="en-US" sz="2400">
                          <a:latin typeface="Arial"/>
                          <a:cs typeface="Arial"/>
                        </a:rPr>
                        <a:t>ý </a:t>
                      </a:r>
                      <a:r>
                        <a:rPr lang="en-US" sz="2400" dirty="0" err="1">
                          <a:latin typeface="Arial"/>
                          <a:cs typeface="Arial"/>
                        </a:rPr>
                        <a:t>thức</a:t>
                      </a:r>
                      <a:endParaRPr lang="en-US" sz="2400" dirty="0">
                        <a:latin typeface="Arial"/>
                        <a:cs typeface="Arial"/>
                      </a:endParaRPr>
                    </a:p>
                    <a:p>
                      <a:pPr marL="285750" indent="-285750">
                        <a:buFontTx/>
                        <a:buChar char="-"/>
                      </a:pPr>
                      <a:r>
                        <a:rPr lang="en-US" sz="2400" dirty="0" err="1">
                          <a:latin typeface="Arial"/>
                          <a:cs typeface="Arial"/>
                        </a:rPr>
                        <a:t>Tím</a:t>
                      </a:r>
                      <a:r>
                        <a:rPr lang="en-US" sz="2400" dirty="0">
                          <a:latin typeface="Arial"/>
                          <a:cs typeface="Arial"/>
                        </a:rPr>
                        <a:t> </a:t>
                      </a:r>
                      <a:r>
                        <a:rPr lang="en-US" sz="2400" dirty="0" err="1">
                          <a:latin typeface="Arial"/>
                          <a:cs typeface="Arial"/>
                        </a:rPr>
                        <a:t>tái</a:t>
                      </a:r>
                      <a:endParaRPr lang="en-US" sz="2400" dirty="0">
                        <a:latin typeface="Arial"/>
                        <a:cs typeface="Arial"/>
                      </a:endParaRPr>
                    </a:p>
                    <a:p>
                      <a:pPr marL="285750" indent="-285750">
                        <a:buFontTx/>
                        <a:buChar char="-"/>
                      </a:pPr>
                      <a:r>
                        <a:rPr lang="vi-VN" sz="2400">
                          <a:latin typeface="Arial"/>
                          <a:cs typeface="Arial"/>
                        </a:rPr>
                        <a:t>RRPN </a:t>
                      </a:r>
                      <a:r>
                        <a:rPr lang="en-US" sz="2400">
                          <a:latin typeface="Arial"/>
                          <a:cs typeface="Arial"/>
                        </a:rPr>
                        <a:t>giảm </a:t>
                      </a:r>
                      <a:r>
                        <a:rPr lang="en-US" sz="2400" dirty="0">
                          <a:latin typeface="Arial"/>
                          <a:cs typeface="Arial"/>
                        </a:rPr>
                        <a:t>hay </a:t>
                      </a:r>
                      <a:r>
                        <a:rPr lang="en-US" sz="2400" dirty="0" err="1">
                          <a:latin typeface="Arial"/>
                          <a:cs typeface="Arial"/>
                        </a:rPr>
                        <a:t>mất</a:t>
                      </a:r>
                      <a:endParaRPr lang="en-US" sz="2400" dirty="0">
                        <a:latin typeface="Arial"/>
                        <a:cs typeface="Arial"/>
                      </a:endParaRPr>
                    </a:p>
                    <a:p>
                      <a:pPr marL="285750" indent="-285750">
                        <a:buFontTx/>
                        <a:buChar char="-"/>
                      </a:pPr>
                      <a:r>
                        <a:rPr lang="en-US" sz="2400" dirty="0" err="1">
                          <a:latin typeface="Arial"/>
                          <a:cs typeface="Arial"/>
                        </a:rPr>
                        <a:t>Thở</a:t>
                      </a:r>
                      <a:r>
                        <a:rPr lang="en-US" sz="2400" dirty="0">
                          <a:latin typeface="Arial"/>
                          <a:cs typeface="Arial"/>
                        </a:rPr>
                        <a:t> </a:t>
                      </a:r>
                      <a:r>
                        <a:rPr lang="en-US" sz="2400" dirty="0" err="1">
                          <a:latin typeface="Arial"/>
                          <a:cs typeface="Arial"/>
                        </a:rPr>
                        <a:t>chậm</a:t>
                      </a:r>
                      <a:r>
                        <a:rPr lang="en-US" sz="2400" dirty="0">
                          <a:latin typeface="Arial"/>
                          <a:cs typeface="Arial"/>
                        </a:rPr>
                        <a:t>, </a:t>
                      </a:r>
                      <a:r>
                        <a:rPr lang="en-US" sz="2400" dirty="0" err="1">
                          <a:latin typeface="Arial"/>
                          <a:cs typeface="Arial"/>
                        </a:rPr>
                        <a:t>cơn</a:t>
                      </a:r>
                      <a:r>
                        <a:rPr lang="en-US" sz="2400" dirty="0">
                          <a:latin typeface="Arial"/>
                          <a:cs typeface="Arial"/>
                        </a:rPr>
                        <a:t> </a:t>
                      </a:r>
                      <a:r>
                        <a:rPr lang="en-US" sz="2400" dirty="0" err="1">
                          <a:latin typeface="Arial"/>
                          <a:cs typeface="Arial"/>
                        </a:rPr>
                        <a:t>ngưng</a:t>
                      </a:r>
                      <a:r>
                        <a:rPr lang="en-US" sz="2400" dirty="0">
                          <a:latin typeface="Arial"/>
                          <a:cs typeface="Arial"/>
                        </a:rPr>
                        <a:t> </a:t>
                      </a:r>
                      <a:r>
                        <a:rPr lang="en-US" sz="2400" dirty="0" err="1">
                          <a:latin typeface="Arial"/>
                          <a:cs typeface="Arial"/>
                        </a:rPr>
                        <a:t>thở</a:t>
                      </a:r>
                      <a:endParaRPr lang="en-US" sz="2400" dirty="0">
                        <a:latin typeface="Arial"/>
                        <a:cs typeface="Arial"/>
                      </a:endParaRP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2400" dirty="0">
                          <a:latin typeface="Arial"/>
                          <a:cs typeface="Arial"/>
                        </a:rPr>
                        <a:t>SpO2 &lt; </a:t>
                      </a:r>
                      <a:r>
                        <a:rPr lang="en-US" sz="2400">
                          <a:latin typeface="Arial"/>
                          <a:cs typeface="Arial"/>
                        </a:rPr>
                        <a:t>90%</a:t>
                      </a:r>
                      <a:endParaRPr lang="en-US" sz="2400" dirty="0">
                        <a:latin typeface="Arial"/>
                        <a:cs typeface="Arial"/>
                      </a:endParaRPr>
                    </a:p>
                  </a:txBody>
                  <a:tcPr marL="68580" marR="68580" marT="45721" marB="45721" anchor="ctr"/>
                </a:tc>
                <a:extLst>
                  <a:ext uri="{0D108BD9-81ED-4DB2-BD59-A6C34878D82A}">
                    <a16:rowId xmlns:a16="http://schemas.microsoft.com/office/drawing/2014/main" val="10001"/>
                  </a:ext>
                </a:extLst>
              </a:tr>
              <a:tr h="0">
                <a:tc>
                  <a:txBody>
                    <a:bodyPr/>
                    <a:lstStyle/>
                    <a:p>
                      <a:r>
                        <a:rPr lang="en-US" sz="2400" dirty="0">
                          <a:latin typeface="Arial"/>
                          <a:cs typeface="Arial"/>
                        </a:rPr>
                        <a:t>NT </a:t>
                      </a:r>
                      <a:r>
                        <a:rPr lang="en-US" sz="2400" dirty="0" err="1">
                          <a:latin typeface="Arial"/>
                          <a:cs typeface="Arial"/>
                        </a:rPr>
                        <a:t>nhanh</a:t>
                      </a:r>
                      <a:r>
                        <a:rPr lang="en-US" sz="2400" dirty="0">
                          <a:latin typeface="Arial"/>
                          <a:cs typeface="Arial"/>
                        </a:rPr>
                        <a:t>, </a:t>
                      </a:r>
                      <a:r>
                        <a:rPr lang="en-US" sz="2400" dirty="0" err="1">
                          <a:latin typeface="Arial"/>
                          <a:cs typeface="Arial"/>
                        </a:rPr>
                        <a:t>không</a:t>
                      </a:r>
                      <a:r>
                        <a:rPr lang="en-US" sz="2400" dirty="0">
                          <a:latin typeface="Arial"/>
                          <a:cs typeface="Arial"/>
                        </a:rPr>
                        <a:t> </a:t>
                      </a:r>
                      <a:r>
                        <a:rPr lang="en-US" sz="2400" dirty="0" err="1">
                          <a:latin typeface="Arial"/>
                          <a:cs typeface="Arial"/>
                        </a:rPr>
                        <a:t>rút</a:t>
                      </a:r>
                      <a:r>
                        <a:rPr lang="en-US" sz="2400" dirty="0">
                          <a:latin typeface="Arial"/>
                          <a:cs typeface="Arial"/>
                        </a:rPr>
                        <a:t> </a:t>
                      </a:r>
                      <a:r>
                        <a:rPr lang="en-US" sz="2400" dirty="0" err="1">
                          <a:latin typeface="Arial"/>
                          <a:cs typeface="Arial"/>
                        </a:rPr>
                        <a:t>lõm</a:t>
                      </a:r>
                      <a:endParaRPr lang="en-US" sz="2400" dirty="0">
                        <a:latin typeface="Arial"/>
                        <a:cs typeface="Arial"/>
                      </a:endParaRPr>
                    </a:p>
                  </a:txBody>
                  <a:tcPr marL="68580" marR="68580" marT="45721" marB="45721" anchor="ctr"/>
                </a:tc>
                <a:tc>
                  <a:txBody>
                    <a:bodyPr/>
                    <a:lstStyle/>
                    <a:p>
                      <a:r>
                        <a:rPr lang="en-US" sz="2400" dirty="0">
                          <a:latin typeface="Arial"/>
                          <a:cs typeface="Arial"/>
                        </a:rPr>
                        <a:t>NT </a:t>
                      </a:r>
                      <a:r>
                        <a:rPr lang="en-US" sz="2400" dirty="0" err="1">
                          <a:latin typeface="Arial"/>
                          <a:cs typeface="Arial"/>
                        </a:rPr>
                        <a:t>nhanh</a:t>
                      </a:r>
                      <a:r>
                        <a:rPr lang="en-US" sz="2400" dirty="0">
                          <a:latin typeface="Arial"/>
                          <a:cs typeface="Arial"/>
                        </a:rPr>
                        <a:t>, </a:t>
                      </a:r>
                      <a:r>
                        <a:rPr lang="en-US" sz="2400" dirty="0" err="1">
                          <a:latin typeface="Arial"/>
                          <a:cs typeface="Arial"/>
                        </a:rPr>
                        <a:t>rút</a:t>
                      </a:r>
                      <a:r>
                        <a:rPr lang="en-US" sz="2400" dirty="0">
                          <a:latin typeface="Arial"/>
                          <a:cs typeface="Arial"/>
                        </a:rPr>
                        <a:t> </a:t>
                      </a:r>
                      <a:r>
                        <a:rPr lang="en-US" sz="2400" dirty="0" err="1">
                          <a:latin typeface="Arial"/>
                          <a:cs typeface="Arial"/>
                        </a:rPr>
                        <a:t>lõm</a:t>
                      </a:r>
                      <a:r>
                        <a:rPr lang="en-US" sz="2400" dirty="0">
                          <a:latin typeface="Arial"/>
                          <a:cs typeface="Arial"/>
                        </a:rPr>
                        <a:t> </a:t>
                      </a:r>
                      <a:r>
                        <a:rPr lang="en-US" sz="2400" dirty="0" err="1">
                          <a:latin typeface="Arial"/>
                          <a:cs typeface="Arial"/>
                        </a:rPr>
                        <a:t>ngực</a:t>
                      </a:r>
                      <a:r>
                        <a:rPr lang="en-US" sz="2400" dirty="0">
                          <a:latin typeface="Arial"/>
                          <a:cs typeface="Arial"/>
                        </a:rPr>
                        <a:t>, </a:t>
                      </a:r>
                      <a:r>
                        <a:rPr lang="en-US" sz="2400" err="1">
                          <a:latin typeface="Arial"/>
                          <a:cs typeface="Arial"/>
                        </a:rPr>
                        <a:t>khò</a:t>
                      </a:r>
                      <a:r>
                        <a:rPr lang="en-US" sz="2400">
                          <a:latin typeface="Arial"/>
                          <a:cs typeface="Arial"/>
                        </a:rPr>
                        <a:t> khè, </a:t>
                      </a:r>
                      <a:r>
                        <a:rPr lang="en-US" sz="2400" dirty="0" err="1">
                          <a:latin typeface="Arial"/>
                          <a:cs typeface="Arial"/>
                        </a:rPr>
                        <a:t>rít</a:t>
                      </a:r>
                      <a:endParaRPr lang="en-US" sz="2400" dirty="0">
                        <a:latin typeface="Arial"/>
                        <a:cs typeface="Arial"/>
                      </a:endParaRPr>
                    </a:p>
                  </a:txBody>
                  <a:tcPr marL="68580" marR="68580" marT="45721" marB="45721" anchor="ctr"/>
                </a:tc>
                <a:tc>
                  <a:txBody>
                    <a:bodyPr/>
                    <a:lstStyle/>
                    <a:p>
                      <a:r>
                        <a:rPr lang="en-US" sz="2400" dirty="0">
                          <a:latin typeface="Arial"/>
                          <a:cs typeface="Arial"/>
                        </a:rPr>
                        <a:t>NT </a:t>
                      </a:r>
                      <a:r>
                        <a:rPr lang="en-US" sz="2400" dirty="0" err="1">
                          <a:latin typeface="Arial"/>
                          <a:cs typeface="Arial"/>
                        </a:rPr>
                        <a:t>nhanh</a:t>
                      </a:r>
                      <a:r>
                        <a:rPr lang="en-US" sz="2400" dirty="0">
                          <a:latin typeface="Arial"/>
                          <a:cs typeface="Arial"/>
                        </a:rPr>
                        <a:t> , </a:t>
                      </a:r>
                      <a:r>
                        <a:rPr lang="en-US" sz="2400" dirty="0" err="1">
                          <a:latin typeface="Arial"/>
                          <a:cs typeface="Arial"/>
                        </a:rPr>
                        <a:t>rút</a:t>
                      </a:r>
                      <a:r>
                        <a:rPr lang="en-US" sz="2400" dirty="0">
                          <a:latin typeface="Arial"/>
                          <a:cs typeface="Arial"/>
                        </a:rPr>
                        <a:t> </a:t>
                      </a:r>
                      <a:r>
                        <a:rPr lang="en-US" sz="2400" dirty="0" err="1">
                          <a:latin typeface="Arial"/>
                          <a:cs typeface="Arial"/>
                        </a:rPr>
                        <a:t>lõm</a:t>
                      </a:r>
                      <a:r>
                        <a:rPr lang="en-US" sz="2400" dirty="0">
                          <a:latin typeface="Arial"/>
                          <a:cs typeface="Arial"/>
                        </a:rPr>
                        <a:t> </a:t>
                      </a:r>
                      <a:r>
                        <a:rPr lang="en-US" sz="2400" dirty="0" err="1">
                          <a:latin typeface="Arial"/>
                          <a:cs typeface="Arial"/>
                        </a:rPr>
                        <a:t>ngực</a:t>
                      </a:r>
                      <a:r>
                        <a:rPr lang="en-US" sz="2400" dirty="0">
                          <a:latin typeface="Arial"/>
                          <a:cs typeface="Arial"/>
                        </a:rPr>
                        <a:t> </a:t>
                      </a:r>
                      <a:r>
                        <a:rPr lang="en-US" sz="2400" dirty="0" err="1">
                          <a:latin typeface="Arial"/>
                          <a:cs typeface="Arial"/>
                        </a:rPr>
                        <a:t>nặng</a:t>
                      </a:r>
                      <a:r>
                        <a:rPr lang="en-US" sz="2400" dirty="0">
                          <a:latin typeface="Arial"/>
                          <a:cs typeface="Arial"/>
                        </a:rPr>
                        <a:t>, </a:t>
                      </a:r>
                      <a:r>
                        <a:rPr lang="en-US" sz="2400" err="1">
                          <a:latin typeface="Arial"/>
                          <a:cs typeface="Arial"/>
                        </a:rPr>
                        <a:t>thở</a:t>
                      </a:r>
                      <a:r>
                        <a:rPr lang="en-US" sz="2400">
                          <a:latin typeface="Arial"/>
                          <a:cs typeface="Arial"/>
                        </a:rPr>
                        <a:t> </a:t>
                      </a:r>
                      <a:r>
                        <a:rPr lang="vi-VN" sz="2400">
                          <a:latin typeface="Arial"/>
                          <a:cs typeface="Arial"/>
                        </a:rPr>
                        <a:t>rít, </a:t>
                      </a:r>
                      <a:r>
                        <a:rPr lang="en-US" sz="2400">
                          <a:latin typeface="Arial"/>
                          <a:cs typeface="Arial"/>
                        </a:rPr>
                        <a:t>mạch </a:t>
                      </a:r>
                      <a:r>
                        <a:rPr lang="en-US" sz="2400" dirty="0" err="1">
                          <a:latin typeface="Arial"/>
                          <a:cs typeface="Arial"/>
                        </a:rPr>
                        <a:t>nhanh</a:t>
                      </a:r>
                      <a:endParaRPr lang="en-US" sz="2400" dirty="0">
                        <a:latin typeface="Arial"/>
                        <a:cs typeface="Arial"/>
                      </a:endParaRPr>
                    </a:p>
                  </a:txBody>
                  <a:tcPr marL="68580" marR="68580" marT="45721" marB="45721" anchor="ctr"/>
                </a:tc>
                <a:tc vMerge="1">
                  <a:txBody>
                    <a:bodyPr/>
                    <a:lstStyle/>
                    <a:p>
                      <a:endParaRPr lang="en-US" dirty="0">
                        <a:latin typeface="Arial"/>
                        <a:cs typeface="Arial"/>
                      </a:endParaRPr>
                    </a:p>
                  </a:txBody>
                  <a:tcPr/>
                </a:tc>
                <a:extLst>
                  <a:ext uri="{0D108BD9-81ED-4DB2-BD59-A6C34878D82A}">
                    <a16:rowId xmlns:a16="http://schemas.microsoft.com/office/drawing/2014/main" val="10002"/>
                  </a:ext>
                </a:extLst>
              </a:tr>
              <a:tr h="0">
                <a:tc>
                  <a:txBody>
                    <a:bodyPr/>
                    <a:lstStyle/>
                    <a:p>
                      <a:r>
                        <a:rPr lang="en-US" sz="2400" dirty="0">
                          <a:latin typeface="Arial"/>
                          <a:cs typeface="Arial"/>
                        </a:rPr>
                        <a:t>SpO2 &gt; 95%</a:t>
                      </a:r>
                    </a:p>
                  </a:txBody>
                  <a:tcPr marL="68580" marR="68580" marT="45721" marB="45721" anchor="ctr"/>
                </a:tc>
                <a:tc>
                  <a:txBody>
                    <a:bodyPr/>
                    <a:lstStyle/>
                    <a:p>
                      <a:r>
                        <a:rPr lang="en-US" sz="2400" dirty="0">
                          <a:latin typeface="Arial"/>
                          <a:cs typeface="Arial"/>
                        </a:rPr>
                        <a:t>SpO2 92-95%</a:t>
                      </a:r>
                    </a:p>
                  </a:txBody>
                  <a:tcPr marL="68580" marR="68580" marT="45721" marB="45721" anchor="ctr"/>
                </a:tc>
                <a:tc>
                  <a:txBody>
                    <a:bodyPr/>
                    <a:lstStyle/>
                    <a:p>
                      <a:r>
                        <a:rPr lang="en-US" sz="2400" dirty="0">
                          <a:latin typeface="Arial"/>
                          <a:cs typeface="Arial"/>
                        </a:rPr>
                        <a:t>SpO2 &lt; 92%</a:t>
                      </a:r>
                    </a:p>
                  </a:txBody>
                  <a:tcPr marL="68580" marR="68580" marT="45721" marB="45721" anchor="ctr"/>
                </a:tc>
                <a:tc vMerge="1">
                  <a:txBody>
                    <a:bodyPr/>
                    <a:lstStyle/>
                    <a:p>
                      <a:endParaRPr lang="en-US" dirty="0">
                        <a:latin typeface="Arial"/>
                        <a:cs typeface="Aria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2896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02488682"/>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24" name="TextBox 2"/>
          <p:cNvSpPr txBox="1">
            <a:spLocks noChangeArrowheads="1"/>
          </p:cNvSpPr>
          <p:nvPr/>
        </p:nvSpPr>
        <p:spPr bwMode="auto">
          <a:xfrm>
            <a:off x="914400" y="381000"/>
            <a:ext cx="32734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3. Cận lâm sàng </a:t>
            </a:r>
          </a:p>
        </p:txBody>
      </p:sp>
    </p:spTree>
    <p:extLst>
      <p:ext uri="{BB962C8B-B14F-4D97-AF65-F5344CB8AC3E}">
        <p14:creationId xmlns:p14="http://schemas.microsoft.com/office/powerpoint/2010/main" val="2336042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589" y="190053"/>
            <a:ext cx="7366953" cy="1200329"/>
          </a:xfrm>
          <a:prstGeom prst="rect">
            <a:avLst/>
          </a:prstGeom>
          <a:solidFill>
            <a:srgbClr val="FFFFFF"/>
          </a:solidFill>
          <a:ln>
            <a:solidFill>
              <a:srgbClr val="0000FF"/>
            </a:solidFill>
          </a:ln>
        </p:spPr>
        <p:txBody>
          <a:bodyPr wrap="none">
            <a:spAutoFit/>
          </a:bodyPr>
          <a:lstStyle/>
          <a:p>
            <a:pPr>
              <a:defRPr/>
            </a:pPr>
            <a:r>
              <a:rPr lang="en-US" sz="2400">
                <a:solidFill>
                  <a:srgbClr val="6600FF"/>
                </a:solidFill>
                <a:latin typeface="Arial"/>
                <a:cs typeface="Arial"/>
              </a:rPr>
              <a:t>HHK:</a:t>
            </a:r>
            <a:r>
              <a:rPr lang="vi-VN" sz="2400">
                <a:solidFill>
                  <a:srgbClr val="6600FF"/>
                </a:solidFill>
                <a:latin typeface="Arial"/>
                <a:cs typeface="Arial"/>
              </a:rPr>
              <a:t> </a:t>
            </a:r>
            <a:r>
              <a:rPr lang="en-US" sz="2400">
                <a:solidFill>
                  <a:srgbClr val="6600FF"/>
                </a:solidFill>
                <a:latin typeface="Arial"/>
                <a:cs typeface="Arial"/>
              </a:rPr>
              <a:t>hội </a:t>
            </a:r>
            <a:r>
              <a:rPr lang="en-US" sz="2400" dirty="0" err="1">
                <a:solidFill>
                  <a:srgbClr val="6600FF"/>
                </a:solidFill>
                <a:latin typeface="Arial"/>
                <a:cs typeface="Arial"/>
              </a:rPr>
              <a:t>chứng</a:t>
            </a:r>
            <a:r>
              <a:rPr lang="en-US" sz="2400" dirty="0">
                <a:solidFill>
                  <a:srgbClr val="6600FF"/>
                </a:solidFill>
                <a:latin typeface="Arial"/>
                <a:cs typeface="Arial"/>
              </a:rPr>
              <a:t> </a:t>
            </a:r>
            <a:r>
              <a:rPr lang="en-US" sz="2400" dirty="0" err="1">
                <a:solidFill>
                  <a:srgbClr val="6600FF"/>
                </a:solidFill>
                <a:latin typeface="Arial"/>
                <a:cs typeface="Arial"/>
              </a:rPr>
              <a:t>nghẽn</a:t>
            </a:r>
            <a:r>
              <a:rPr lang="en-US" sz="2400" dirty="0">
                <a:solidFill>
                  <a:srgbClr val="6600FF"/>
                </a:solidFill>
                <a:latin typeface="Arial"/>
                <a:cs typeface="Arial"/>
              </a:rPr>
              <a:t> </a:t>
            </a:r>
            <a:r>
              <a:rPr lang="en-US" sz="2400" dirty="0" err="1">
                <a:solidFill>
                  <a:srgbClr val="6600FF"/>
                </a:solidFill>
                <a:latin typeface="Arial"/>
                <a:cs typeface="Arial"/>
              </a:rPr>
              <a:t>tắc</a:t>
            </a:r>
            <a:r>
              <a:rPr lang="en-US" sz="2400" dirty="0">
                <a:solidFill>
                  <a:srgbClr val="6600FF"/>
                </a:solidFill>
                <a:latin typeface="Arial"/>
                <a:cs typeface="Arial"/>
              </a:rPr>
              <a:t> </a:t>
            </a:r>
            <a:r>
              <a:rPr lang="en-US" sz="2400" dirty="0" err="1">
                <a:solidFill>
                  <a:srgbClr val="6600FF"/>
                </a:solidFill>
                <a:latin typeface="Arial"/>
                <a:cs typeface="Arial"/>
              </a:rPr>
              <a:t>đường</a:t>
            </a:r>
            <a:r>
              <a:rPr lang="en-US" sz="2400" dirty="0">
                <a:solidFill>
                  <a:srgbClr val="6600FF"/>
                </a:solidFill>
                <a:latin typeface="Arial"/>
                <a:cs typeface="Arial"/>
              </a:rPr>
              <a:t> </a:t>
            </a:r>
            <a:r>
              <a:rPr lang="en-US" sz="2400" dirty="0" err="1">
                <a:solidFill>
                  <a:srgbClr val="6600FF"/>
                </a:solidFill>
                <a:latin typeface="Arial"/>
                <a:cs typeface="Arial"/>
              </a:rPr>
              <a:t>dẫn</a:t>
            </a:r>
            <a:r>
              <a:rPr lang="en-US" sz="2400" dirty="0">
                <a:solidFill>
                  <a:srgbClr val="6600FF"/>
                </a:solidFill>
                <a:latin typeface="Arial"/>
                <a:cs typeface="Arial"/>
              </a:rPr>
              <a:t> </a:t>
            </a:r>
            <a:r>
              <a:rPr lang="en-US" sz="2400" dirty="0" err="1">
                <a:solidFill>
                  <a:srgbClr val="6600FF"/>
                </a:solidFill>
                <a:latin typeface="Arial"/>
                <a:cs typeface="Arial"/>
              </a:rPr>
              <a:t>khí</a:t>
            </a:r>
            <a:r>
              <a:rPr lang="en-US" sz="2400" dirty="0">
                <a:solidFill>
                  <a:srgbClr val="6600FF"/>
                </a:solidFill>
                <a:latin typeface="Arial"/>
                <a:cs typeface="Arial"/>
              </a:rPr>
              <a:t> </a:t>
            </a:r>
            <a:r>
              <a:rPr lang="en-US" sz="2400" dirty="0" err="1">
                <a:solidFill>
                  <a:srgbClr val="6600FF"/>
                </a:solidFill>
                <a:latin typeface="Arial"/>
                <a:cs typeface="Arial"/>
              </a:rPr>
              <a:t>hồi</a:t>
            </a:r>
            <a:r>
              <a:rPr lang="en-US" sz="2400" dirty="0">
                <a:solidFill>
                  <a:srgbClr val="6600FF"/>
                </a:solidFill>
                <a:latin typeface="Arial"/>
                <a:cs typeface="Arial"/>
              </a:rPr>
              <a:t> </a:t>
            </a:r>
            <a:r>
              <a:rPr lang="en-US" sz="2400" dirty="0" err="1">
                <a:solidFill>
                  <a:srgbClr val="6600FF"/>
                </a:solidFill>
                <a:latin typeface="Arial"/>
                <a:cs typeface="Arial"/>
              </a:rPr>
              <a:t>phục</a:t>
            </a:r>
            <a:r>
              <a:rPr lang="en-US" sz="2400" dirty="0">
                <a:solidFill>
                  <a:srgbClr val="6600FF"/>
                </a:solidFill>
                <a:latin typeface="Arial"/>
                <a:cs typeface="Arial"/>
              </a:rPr>
              <a:t>  </a:t>
            </a:r>
          </a:p>
          <a:p>
            <a:pPr>
              <a:defRPr/>
            </a:pPr>
            <a:r>
              <a:rPr lang="en-US" sz="2400" dirty="0" err="1">
                <a:solidFill>
                  <a:srgbClr val="6600FF"/>
                </a:solidFill>
                <a:latin typeface="Arial"/>
                <a:cs typeface="Arial"/>
              </a:rPr>
              <a:t>sau</a:t>
            </a:r>
            <a:r>
              <a:rPr lang="en-US" sz="2400" dirty="0">
                <a:solidFill>
                  <a:srgbClr val="6600FF"/>
                </a:solidFill>
                <a:latin typeface="Arial"/>
                <a:cs typeface="Arial"/>
              </a:rPr>
              <a:t> </a:t>
            </a:r>
            <a:r>
              <a:rPr lang="en-US" sz="2400" dirty="0" err="1">
                <a:solidFill>
                  <a:srgbClr val="6600FF"/>
                </a:solidFill>
                <a:latin typeface="Arial"/>
                <a:cs typeface="Arial"/>
              </a:rPr>
              <a:t>nghiệm</a:t>
            </a:r>
            <a:r>
              <a:rPr lang="en-US" sz="2400" dirty="0">
                <a:solidFill>
                  <a:srgbClr val="6600FF"/>
                </a:solidFill>
                <a:latin typeface="Arial"/>
                <a:cs typeface="Arial"/>
              </a:rPr>
              <a:t> </a:t>
            </a:r>
            <a:r>
              <a:rPr lang="en-US" sz="2400" dirty="0" err="1">
                <a:solidFill>
                  <a:srgbClr val="6600FF"/>
                </a:solidFill>
                <a:latin typeface="Arial"/>
                <a:cs typeface="Arial"/>
              </a:rPr>
              <a:t>pháp</a:t>
            </a:r>
            <a:r>
              <a:rPr lang="en-US" sz="2400" dirty="0">
                <a:solidFill>
                  <a:srgbClr val="6600FF"/>
                </a:solidFill>
                <a:latin typeface="Arial"/>
                <a:cs typeface="Arial"/>
              </a:rPr>
              <a:t> </a:t>
            </a:r>
            <a:r>
              <a:rPr lang="en-US" sz="2400" dirty="0" err="1">
                <a:solidFill>
                  <a:srgbClr val="6600FF"/>
                </a:solidFill>
                <a:latin typeface="Arial"/>
                <a:cs typeface="Arial"/>
              </a:rPr>
              <a:t>giãn</a:t>
            </a:r>
            <a:r>
              <a:rPr lang="en-US" sz="2400" dirty="0">
                <a:solidFill>
                  <a:srgbClr val="6600FF"/>
                </a:solidFill>
                <a:latin typeface="Arial"/>
                <a:cs typeface="Arial"/>
              </a:rPr>
              <a:t> PQ</a:t>
            </a:r>
          </a:p>
          <a:p>
            <a:pPr>
              <a:defRPr/>
            </a:pPr>
            <a:r>
              <a:rPr lang="en-US" sz="2400" dirty="0">
                <a:solidFill>
                  <a:srgbClr val="6600FF"/>
                </a:solidFill>
                <a:latin typeface="Arial"/>
                <a:cs typeface="Arial"/>
              </a:rPr>
              <a:t> (FEV1, PEF </a:t>
            </a:r>
            <a:r>
              <a:rPr lang="en-US" sz="2400" dirty="0" err="1">
                <a:solidFill>
                  <a:srgbClr val="6600FF"/>
                </a:solidFill>
                <a:latin typeface="Arial"/>
                <a:cs typeface="Arial"/>
              </a:rPr>
              <a:t>tăng</a:t>
            </a:r>
            <a:r>
              <a:rPr lang="en-US" sz="2400" dirty="0">
                <a:solidFill>
                  <a:srgbClr val="6600FF"/>
                </a:solidFill>
                <a:latin typeface="Arial"/>
                <a:cs typeface="Arial"/>
              </a:rPr>
              <a:t> </a:t>
            </a:r>
            <a:r>
              <a:rPr lang="en-US" sz="2400" dirty="0" err="1">
                <a:solidFill>
                  <a:srgbClr val="6600FF"/>
                </a:solidFill>
                <a:latin typeface="Arial"/>
                <a:cs typeface="Arial"/>
              </a:rPr>
              <a:t>ít</a:t>
            </a:r>
            <a:r>
              <a:rPr lang="en-US" sz="2400" dirty="0">
                <a:solidFill>
                  <a:srgbClr val="6600FF"/>
                </a:solidFill>
                <a:latin typeface="Arial"/>
                <a:cs typeface="Arial"/>
              </a:rPr>
              <a:t> </a:t>
            </a:r>
            <a:r>
              <a:rPr lang="en-US" sz="2400" dirty="0" err="1">
                <a:solidFill>
                  <a:srgbClr val="6600FF"/>
                </a:solidFill>
                <a:latin typeface="Arial"/>
                <a:cs typeface="Arial"/>
              </a:rPr>
              <a:t>nhất</a:t>
            </a:r>
            <a:r>
              <a:rPr lang="en-US" sz="2400" dirty="0">
                <a:solidFill>
                  <a:srgbClr val="6600FF"/>
                </a:solidFill>
                <a:latin typeface="Arial"/>
                <a:cs typeface="Arial"/>
              </a:rPr>
              <a:t> 12% </a:t>
            </a:r>
            <a:r>
              <a:rPr lang="en-US" sz="2400" dirty="0" err="1">
                <a:solidFill>
                  <a:srgbClr val="6600FF"/>
                </a:solidFill>
                <a:latin typeface="Arial"/>
                <a:cs typeface="Arial"/>
              </a:rPr>
              <a:t>và</a:t>
            </a:r>
            <a:r>
              <a:rPr lang="en-US" sz="2400" dirty="0">
                <a:solidFill>
                  <a:srgbClr val="6600FF"/>
                </a:solidFill>
                <a:latin typeface="Arial"/>
                <a:cs typeface="Arial"/>
              </a:rPr>
              <a:t> 200ml</a:t>
            </a:r>
            <a:r>
              <a:rPr lang="en-US" sz="2400">
                <a:solidFill>
                  <a:srgbClr val="6600FF"/>
                </a:solidFill>
                <a:latin typeface="Arial"/>
                <a:cs typeface="Arial"/>
              </a:rPr>
              <a:t>) (</a:t>
            </a:r>
            <a:r>
              <a:rPr lang="en-US" sz="2400">
                <a:solidFill>
                  <a:srgbClr val="6600FF"/>
                </a:solidFill>
                <a:highlight>
                  <a:srgbClr val="00FF00"/>
                </a:highlight>
                <a:latin typeface="Arial"/>
                <a:cs typeface="Arial"/>
              </a:rPr>
              <a:t>TRẺ </a:t>
            </a:r>
            <a:r>
              <a:rPr lang="en-US" sz="2400" dirty="0">
                <a:solidFill>
                  <a:srgbClr val="6600FF"/>
                </a:solidFill>
                <a:highlight>
                  <a:srgbClr val="00FF00"/>
                </a:highlight>
                <a:latin typeface="Arial"/>
                <a:cs typeface="Arial"/>
              </a:rPr>
              <a:t>&gt; 6T</a:t>
            </a:r>
            <a:r>
              <a:rPr lang="en-US" sz="2400" dirty="0">
                <a:solidFill>
                  <a:srgbClr val="6600FF"/>
                </a:solidFill>
                <a:latin typeface="Arial"/>
                <a:cs typeface="Arial"/>
              </a:rPr>
              <a:t>)</a:t>
            </a:r>
            <a:endParaRPr lang="en-US" sz="2400" i="0" dirty="0">
              <a:solidFill>
                <a:srgbClr val="6600FF"/>
              </a:solidFill>
              <a:latin typeface="Arial"/>
              <a:cs typeface="Arial"/>
            </a:endParaRPr>
          </a:p>
        </p:txBody>
      </p:sp>
      <p:sp>
        <p:nvSpPr>
          <p:cNvPr id="35843" name="TextBox 2"/>
          <p:cNvSpPr txBox="1">
            <a:spLocks noChangeArrowheads="1"/>
          </p:cNvSpPr>
          <p:nvPr/>
        </p:nvSpPr>
        <p:spPr bwMode="auto">
          <a:xfrm>
            <a:off x="4800600" y="1742658"/>
            <a:ext cx="4191000" cy="1015663"/>
          </a:xfrm>
          <a:prstGeom prst="rect">
            <a:avLst/>
          </a:prstGeom>
          <a:solidFill>
            <a:srgbClr val="FFFFFF"/>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000">
                <a:solidFill>
                  <a:schemeClr val="tx1"/>
                </a:solidFill>
                <a:latin typeface="Arial" charset="0"/>
                <a:cs typeface="Arial" charset="0"/>
              </a:rPr>
              <a:t>IOS</a:t>
            </a:r>
            <a:r>
              <a:rPr lang="vi-VN" sz="2000">
                <a:solidFill>
                  <a:schemeClr val="tx1"/>
                </a:solidFill>
                <a:latin typeface="Arial" charset="0"/>
                <a:cs typeface="Arial" charset="0"/>
              </a:rPr>
              <a:t> </a:t>
            </a:r>
            <a:r>
              <a:rPr lang="en-US" sz="2000">
                <a:solidFill>
                  <a:schemeClr val="tx1"/>
                </a:solidFill>
                <a:latin typeface="Arial" charset="0"/>
                <a:cs typeface="Arial" charset="0"/>
              </a:rPr>
              <a:t>(impulse </a:t>
            </a:r>
            <a:r>
              <a:rPr lang="en-US" sz="2000" dirty="0" err="1">
                <a:solidFill>
                  <a:schemeClr val="tx1"/>
                </a:solidFill>
                <a:latin typeface="Arial" charset="0"/>
                <a:cs typeface="Arial" charset="0"/>
              </a:rPr>
              <a:t>osilometry</a:t>
            </a:r>
            <a:endParaRPr lang="en-US" sz="2000" dirty="0">
              <a:solidFill>
                <a:schemeClr val="tx1"/>
              </a:solidFill>
              <a:latin typeface="Arial" charset="0"/>
              <a:cs typeface="Arial" charset="0"/>
            </a:endParaRPr>
          </a:p>
          <a:p>
            <a:r>
              <a:rPr lang="en-US" sz="2000" dirty="0">
                <a:solidFill>
                  <a:schemeClr val="tx1"/>
                </a:solidFill>
                <a:latin typeface="Arial" charset="0"/>
                <a:cs typeface="Arial" charset="0"/>
              </a:rPr>
              <a:t>=</a:t>
            </a:r>
            <a:r>
              <a:rPr lang="en-US" sz="2000" dirty="0" err="1">
                <a:solidFill>
                  <a:schemeClr val="tx1"/>
                </a:solidFill>
                <a:latin typeface="Arial" charset="0"/>
                <a:cs typeface="Arial" charset="0"/>
              </a:rPr>
              <a:t>dao</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động</a:t>
            </a:r>
            <a:r>
              <a:rPr lang="en-US" sz="2000" dirty="0">
                <a:solidFill>
                  <a:schemeClr val="tx1"/>
                </a:solidFill>
                <a:latin typeface="Arial" charset="0"/>
                <a:cs typeface="Arial" charset="0"/>
              </a:rPr>
              <a:t> </a:t>
            </a:r>
            <a:r>
              <a:rPr lang="en-US" sz="2000" err="1">
                <a:solidFill>
                  <a:schemeClr val="tx1"/>
                </a:solidFill>
                <a:latin typeface="Arial" charset="0"/>
                <a:cs typeface="Arial" charset="0"/>
              </a:rPr>
              <a:t>xung</a:t>
            </a:r>
            <a:r>
              <a:rPr lang="en-US" sz="2000">
                <a:solidFill>
                  <a:schemeClr val="tx1"/>
                </a:solidFill>
                <a:latin typeface="Arial" charset="0"/>
                <a:cs typeface="Arial" charset="0"/>
              </a:rPr>
              <a:t> ký)</a:t>
            </a:r>
            <a:r>
              <a:rPr lang="vi-VN" sz="2000">
                <a:solidFill>
                  <a:schemeClr val="tx1"/>
                </a:solidFill>
                <a:latin typeface="Arial" charset="0"/>
                <a:cs typeface="Arial" charset="0"/>
              </a:rPr>
              <a:t> →</a:t>
            </a:r>
            <a:r>
              <a:rPr lang="en-US" sz="2000">
                <a:solidFill>
                  <a:schemeClr val="tx1"/>
                </a:solidFill>
                <a:latin typeface="Arial" charset="0"/>
                <a:cs typeface="Arial" charset="0"/>
              </a:rPr>
              <a:t>đo </a:t>
            </a:r>
            <a:r>
              <a:rPr lang="en-US" sz="2000" dirty="0" err="1">
                <a:solidFill>
                  <a:schemeClr val="tx1"/>
                </a:solidFill>
                <a:latin typeface="Arial" charset="0"/>
                <a:cs typeface="Arial" charset="0"/>
              </a:rPr>
              <a:t>kháng</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lực</a:t>
            </a:r>
            <a:r>
              <a:rPr lang="en-US" sz="2000" dirty="0">
                <a:solidFill>
                  <a:schemeClr val="tx1"/>
                </a:solidFill>
                <a:latin typeface="Arial" charset="0"/>
                <a:cs typeface="Arial" charset="0"/>
              </a:rPr>
              <a:t> </a:t>
            </a:r>
            <a:r>
              <a:rPr lang="en-US" sz="2000" dirty="0" err="1">
                <a:solidFill>
                  <a:schemeClr val="tx1"/>
                </a:solidFill>
                <a:latin typeface="Arial" charset="0"/>
                <a:cs typeface="Arial" charset="0"/>
              </a:rPr>
              <a:t>đường</a:t>
            </a:r>
            <a:r>
              <a:rPr lang="en-US" sz="2000" dirty="0">
                <a:solidFill>
                  <a:schemeClr val="tx1"/>
                </a:solidFill>
                <a:latin typeface="Arial" charset="0"/>
                <a:cs typeface="Arial" charset="0"/>
              </a:rPr>
              <a:t> </a:t>
            </a:r>
            <a:r>
              <a:rPr lang="en-US" sz="2000" err="1">
                <a:solidFill>
                  <a:schemeClr val="tx1"/>
                </a:solidFill>
                <a:latin typeface="Arial" charset="0"/>
                <a:cs typeface="Arial" charset="0"/>
              </a:rPr>
              <a:t>thở</a:t>
            </a:r>
            <a:r>
              <a:rPr lang="en-US" sz="2000">
                <a:solidFill>
                  <a:schemeClr val="tx1"/>
                </a:solidFill>
                <a:latin typeface="Arial" charset="0"/>
                <a:cs typeface="Arial" charset="0"/>
              </a:rPr>
              <a:t> chuyên </a:t>
            </a:r>
            <a:r>
              <a:rPr lang="en-US" sz="2000" dirty="0" err="1">
                <a:solidFill>
                  <a:schemeClr val="tx1"/>
                </a:solidFill>
                <a:latin typeface="Arial" charset="0"/>
                <a:cs typeface="Arial" charset="0"/>
              </a:rPr>
              <a:t>biệt</a:t>
            </a:r>
            <a:r>
              <a:rPr lang="en-US" sz="2000" dirty="0">
                <a:solidFill>
                  <a:schemeClr val="tx1"/>
                </a:solidFill>
                <a:latin typeface="Arial" charset="0"/>
                <a:cs typeface="Arial" charset="0"/>
              </a:rPr>
              <a:t> (</a:t>
            </a:r>
            <a:r>
              <a:rPr lang="en-US" sz="2000" dirty="0" err="1">
                <a:solidFill>
                  <a:schemeClr val="tx1"/>
                </a:solidFill>
                <a:highlight>
                  <a:srgbClr val="00FFFF"/>
                </a:highlight>
                <a:latin typeface="Arial" charset="0"/>
                <a:cs typeface="Arial" charset="0"/>
              </a:rPr>
              <a:t>trẻ</a:t>
            </a:r>
            <a:r>
              <a:rPr lang="en-US" sz="2000" dirty="0">
                <a:solidFill>
                  <a:schemeClr val="tx1"/>
                </a:solidFill>
                <a:highlight>
                  <a:srgbClr val="00FFFF"/>
                </a:highlight>
                <a:latin typeface="Arial" charset="0"/>
                <a:cs typeface="Arial" charset="0"/>
              </a:rPr>
              <a:t> &gt; 2t</a:t>
            </a:r>
            <a:r>
              <a:rPr lang="en-US" sz="2000" dirty="0">
                <a:solidFill>
                  <a:schemeClr val="tx1"/>
                </a:solidFill>
                <a:latin typeface="Arial" charset="0"/>
                <a:cs typeface="Arial" charset="0"/>
              </a:rPr>
              <a:t>)</a:t>
            </a:r>
            <a:endParaRPr lang="en-US" sz="2000" i="0" dirty="0">
              <a:solidFill>
                <a:schemeClr val="tx1"/>
              </a:solidFill>
              <a:latin typeface="Arial" charset="0"/>
              <a:cs typeface="Arial" charset="0"/>
            </a:endParaRPr>
          </a:p>
        </p:txBody>
      </p:sp>
      <p:graphicFrame>
        <p:nvGraphicFramePr>
          <p:cNvPr id="35844" name="Object 4"/>
          <p:cNvGraphicFramePr>
            <a:graphicFrameLocks noChangeAspect="1"/>
          </p:cNvGraphicFramePr>
          <p:nvPr>
            <p:extLst>
              <p:ext uri="{D42A27DB-BD31-4B8C-83A1-F6EECF244321}">
                <p14:modId xmlns:p14="http://schemas.microsoft.com/office/powerpoint/2010/main" val="1054826633"/>
              </p:ext>
            </p:extLst>
          </p:nvPr>
        </p:nvGraphicFramePr>
        <p:xfrm>
          <a:off x="6248400" y="3000312"/>
          <a:ext cx="2771274" cy="3668596"/>
        </p:xfrm>
        <a:graphic>
          <a:graphicData uri="http://schemas.openxmlformats.org/presentationml/2006/ole">
            <mc:AlternateContent xmlns:mc="http://schemas.openxmlformats.org/markup-compatibility/2006">
              <mc:Choice xmlns:v="urn:schemas-microsoft-com:vml" Requires="v">
                <p:oleObj spid="_x0000_s19796" name="Bitmap Image" r:id="rId3" imgW="3971429" imgH="5257143" progId="PBrush">
                  <p:embed/>
                </p:oleObj>
              </mc:Choice>
              <mc:Fallback>
                <p:oleObj name="Bitmap Image" r:id="rId3" imgW="3971429" imgH="5257143"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000312"/>
                        <a:ext cx="2771274" cy="3668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584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89" y="1500667"/>
            <a:ext cx="4576011" cy="3431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6E257E3E-C8CD-4DB2-A648-3C986EB1009D}"/>
              </a:ext>
            </a:extLst>
          </p:cNvPr>
          <p:cNvSpPr/>
          <p:nvPr/>
        </p:nvSpPr>
        <p:spPr>
          <a:xfrm>
            <a:off x="0" y="5385030"/>
            <a:ext cx="6248400" cy="1323439"/>
          </a:xfrm>
          <a:prstGeom prst="rect">
            <a:avLst/>
          </a:prstGeom>
        </p:spPr>
        <p:txBody>
          <a:bodyPr wrap="square">
            <a:spAutoFit/>
          </a:bodyPr>
          <a:lstStyle/>
          <a:p>
            <a:pPr marL="285750" indent="-285750">
              <a:buFont typeface="Arial" panose="020B0604020202020204" pitchFamily="34" charset="0"/>
              <a:buChar char="•"/>
            </a:pPr>
            <a:r>
              <a:rPr lang="vi-VN" sz="2000">
                <a:solidFill>
                  <a:srgbClr val="7030A0"/>
                </a:solidFill>
                <a:latin typeface="arial" panose="020B0604020202020204" pitchFamily="34" charset="0"/>
                <a:cs typeface="arial" panose="020B0604020202020204" pitchFamily="34" charset="0"/>
              </a:rPr>
              <a:t>HHK</a:t>
            </a:r>
            <a:r>
              <a:rPr lang="en-US" sz="2000">
                <a:solidFill>
                  <a:srgbClr val="7030A0"/>
                </a:solidFill>
                <a:latin typeface="arial" panose="020B0604020202020204" pitchFamily="34" charset="0"/>
                <a:cs typeface="arial" panose="020B0604020202020204" pitchFamily="34" charset="0"/>
              </a:rPr>
              <a:t>: chỉ đo được ở trẻ &gt;6 tuổi, hợp </a:t>
            </a:r>
            <a:r>
              <a:rPr lang="vi-VN" sz="2000">
                <a:solidFill>
                  <a:srgbClr val="7030A0"/>
                </a:solidFill>
                <a:latin typeface="arial" panose="020B0604020202020204" pitchFamily="34" charset="0"/>
                <a:cs typeface="arial" panose="020B0604020202020204" pitchFamily="34" charset="0"/>
              </a:rPr>
              <a:t>tác, gắng sức</a:t>
            </a:r>
            <a:r>
              <a:rPr lang="en-US" sz="2000">
                <a:solidFill>
                  <a:srgbClr val="7030A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defRPr/>
            </a:pPr>
            <a:r>
              <a:rPr lang="en-US" sz="2000">
                <a:solidFill>
                  <a:srgbClr val="7030A0"/>
                </a:solidFill>
                <a:latin typeface="arial" panose="020B0604020202020204" pitchFamily="34" charset="0"/>
                <a:cs typeface="arial" panose="020B0604020202020204" pitchFamily="34" charset="0"/>
              </a:rPr>
              <a:t>IOS: chỉ cần bóp mũi </a:t>
            </a:r>
            <a:r>
              <a:rPr lang="vi-VN" sz="2000">
                <a:solidFill>
                  <a:srgbClr val="7030A0"/>
                </a:solidFill>
                <a:latin typeface="arial" panose="020B0604020202020204" pitchFamily="34" charset="0"/>
                <a:cs typeface="arial" panose="020B0604020202020204" pitchFamily="34" charset="0"/>
              </a:rPr>
              <a:t>→</a:t>
            </a:r>
            <a:r>
              <a:rPr lang="en-US" sz="2000">
                <a:solidFill>
                  <a:srgbClr val="7030A0"/>
                </a:solidFill>
                <a:latin typeface="arial" panose="020B0604020202020204" pitchFamily="34" charset="0"/>
                <a:cs typeface="arial" panose="020B0604020202020204" pitchFamily="34" charset="0"/>
              </a:rPr>
              <a:t>thở </a:t>
            </a:r>
            <a:r>
              <a:rPr lang="vi-VN" sz="2000">
                <a:solidFill>
                  <a:srgbClr val="7030A0"/>
                </a:solidFill>
                <a:latin typeface="arial" panose="020B0604020202020204" pitchFamily="34" charset="0"/>
                <a:cs typeface="arial" panose="020B0604020202020204" pitchFamily="34" charset="0"/>
              </a:rPr>
              <a:t>như bình thường </a:t>
            </a:r>
            <a:r>
              <a:rPr lang="en-US" sz="2000">
                <a:solidFill>
                  <a:srgbClr val="7030A0"/>
                </a:solidFill>
                <a:latin typeface="arial" panose="020B0604020202020204" pitchFamily="34" charset="0"/>
                <a:cs typeface="arial" panose="020B0604020202020204" pitchFamily="34" charset="0"/>
              </a:rPr>
              <a:t>trong 30s </a:t>
            </a:r>
            <a:r>
              <a:rPr lang="vi-VN" sz="2000">
                <a:solidFill>
                  <a:srgbClr val="7030A0"/>
                </a:solidFill>
                <a:latin typeface="arial" panose="020B0604020202020204" pitchFamily="34" charset="0"/>
                <a:cs typeface="arial" panose="020B0604020202020204" pitchFamily="34" charset="0"/>
              </a:rPr>
              <a:t>x3 lần </a:t>
            </a:r>
            <a:r>
              <a:rPr lang="en-US" sz="2000">
                <a:solidFill>
                  <a:srgbClr val="7030A0"/>
                </a:solidFill>
                <a:latin typeface="arial" panose="020B0604020202020204" pitchFamily="34" charset="0"/>
                <a:cs typeface="arial" panose="020B0604020202020204" pitchFamily="34" charset="0"/>
              </a:rPr>
              <a:t>nên làm cho ai cũng được (&gt;2 tuổi).</a:t>
            </a:r>
            <a:endParaRPr lang="vi-VN" sz="2000">
              <a:solidFill>
                <a:srgbClr val="7030A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vi-VN" sz="2000">
                <a:solidFill>
                  <a:srgbClr val="7030A0"/>
                </a:solidFill>
                <a:latin typeface="arial" panose="020B0604020202020204" pitchFamily="34" charset="0"/>
                <a:cs typeface="arial" panose="020B0604020202020204" pitchFamily="34" charset="0"/>
              </a:rPr>
              <a:t>Lúc giảng cô kêu HHK&gt;7y, IOS &gt;3y.</a:t>
            </a:r>
            <a:endParaRPr lang="en-US" sz="200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972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8"/>
          <p:cNvGrpSpPr>
            <a:grpSpLocks/>
          </p:cNvGrpSpPr>
          <p:nvPr/>
        </p:nvGrpSpPr>
        <p:grpSpPr bwMode="auto">
          <a:xfrm>
            <a:off x="403225" y="1706918"/>
            <a:ext cx="3127375" cy="3833812"/>
            <a:chOff x="897234" y="1464124"/>
            <a:chExt cx="3127251" cy="3833715"/>
          </a:xfrm>
        </p:grpSpPr>
        <p:sp>
          <p:nvSpPr>
            <p:cNvPr id="36881" name="Rectangle 20"/>
            <p:cNvSpPr>
              <a:spLocks noChangeArrowheads="1"/>
            </p:cNvSpPr>
            <p:nvPr/>
          </p:nvSpPr>
          <p:spPr bwMode="auto">
            <a:xfrm>
              <a:off x="1113638" y="1897790"/>
              <a:ext cx="716541"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a:solidFill>
                    <a:srgbClr val="134679"/>
                  </a:solidFill>
                </a:rPr>
                <a:t>FEV</a:t>
              </a:r>
              <a:r>
                <a:rPr lang="en-US" baseline="-25000">
                  <a:solidFill>
                    <a:srgbClr val="134679"/>
                  </a:solidFill>
                </a:rPr>
                <a:t>1</a:t>
              </a:r>
            </a:p>
          </p:txBody>
        </p:sp>
        <p:sp>
          <p:nvSpPr>
            <p:cNvPr id="4" name="Freeform 3"/>
            <p:cNvSpPr>
              <a:spLocks/>
            </p:cNvSpPr>
            <p:nvPr/>
          </p:nvSpPr>
          <p:spPr bwMode="auto">
            <a:xfrm>
              <a:off x="897234" y="1602233"/>
              <a:ext cx="2857387" cy="3252706"/>
            </a:xfrm>
            <a:custGeom>
              <a:avLst/>
              <a:gdLst/>
              <a:ahLst/>
              <a:cxnLst>
                <a:cxn ang="0">
                  <a:pos x="0" y="0"/>
                </a:cxn>
                <a:cxn ang="0">
                  <a:pos x="0" y="2048"/>
                </a:cxn>
                <a:cxn ang="0">
                  <a:pos x="2024" y="2048"/>
                </a:cxn>
              </a:cxnLst>
              <a:rect l="0" t="0" r="r" b="b"/>
              <a:pathLst>
                <a:path w="2025" h="2049">
                  <a:moveTo>
                    <a:pt x="0" y="0"/>
                  </a:moveTo>
                  <a:lnTo>
                    <a:pt x="0" y="2048"/>
                  </a:lnTo>
                  <a:lnTo>
                    <a:pt x="2024" y="2048"/>
                  </a:lnTo>
                </a:path>
              </a:pathLst>
            </a:custGeom>
            <a:noFill/>
            <a:ln w="254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5" name="Freeform 4"/>
            <p:cNvSpPr>
              <a:spLocks/>
            </p:cNvSpPr>
            <p:nvPr/>
          </p:nvSpPr>
          <p:spPr bwMode="auto">
            <a:xfrm>
              <a:off x="916283" y="2081645"/>
              <a:ext cx="2836751" cy="2743131"/>
            </a:xfrm>
            <a:custGeom>
              <a:avLst/>
              <a:gdLst>
                <a:gd name="connsiteX0" fmla="*/ 0 w 9995"/>
                <a:gd name="connsiteY0" fmla="*/ 9992 h 9992"/>
                <a:gd name="connsiteX1" fmla="*/ 42 w 9995"/>
                <a:gd name="connsiteY1" fmla="*/ 9831 h 9992"/>
                <a:gd name="connsiteX2" fmla="*/ 152 w 9995"/>
                <a:gd name="connsiteY2" fmla="*/ 9391 h 9992"/>
                <a:gd name="connsiteX3" fmla="*/ 320 w 9995"/>
                <a:gd name="connsiteY3" fmla="*/ 8744 h 9992"/>
                <a:gd name="connsiteX4" fmla="*/ 551 w 9995"/>
                <a:gd name="connsiteY4" fmla="*/ 7935 h 9992"/>
                <a:gd name="connsiteX5" fmla="*/ 693 w 9995"/>
                <a:gd name="connsiteY5" fmla="*/ 7488 h 9992"/>
                <a:gd name="connsiteX6" fmla="*/ 855 w 9995"/>
                <a:gd name="connsiteY6" fmla="*/ 7034 h 9992"/>
                <a:gd name="connsiteX7" fmla="*/ 1018 w 9995"/>
                <a:gd name="connsiteY7" fmla="*/ 6564 h 9992"/>
                <a:gd name="connsiteX8" fmla="*/ 1196 w 9995"/>
                <a:gd name="connsiteY8" fmla="*/ 6102 h 9992"/>
                <a:gd name="connsiteX9" fmla="*/ 1396 w 9995"/>
                <a:gd name="connsiteY9" fmla="*/ 5647 h 9992"/>
                <a:gd name="connsiteX10" fmla="*/ 1600 w 9995"/>
                <a:gd name="connsiteY10" fmla="*/ 5208 h 9992"/>
                <a:gd name="connsiteX11" fmla="*/ 1710 w 9995"/>
                <a:gd name="connsiteY11" fmla="*/ 5000 h 9992"/>
                <a:gd name="connsiteX12" fmla="*/ 1821 w 9995"/>
                <a:gd name="connsiteY12" fmla="*/ 4792 h 9992"/>
                <a:gd name="connsiteX13" fmla="*/ 1931 w 9995"/>
                <a:gd name="connsiteY13" fmla="*/ 4599 h 9992"/>
                <a:gd name="connsiteX14" fmla="*/ 2041 w 9995"/>
                <a:gd name="connsiteY14" fmla="*/ 4422 h 9992"/>
                <a:gd name="connsiteX15" fmla="*/ 2293 w 9995"/>
                <a:gd name="connsiteY15" fmla="*/ 4052 h 9992"/>
                <a:gd name="connsiteX16" fmla="*/ 2560 w 9995"/>
                <a:gd name="connsiteY16" fmla="*/ 3675 h 9992"/>
                <a:gd name="connsiteX17" fmla="*/ 2875 w 9995"/>
                <a:gd name="connsiteY17" fmla="*/ 3290 h 9992"/>
                <a:gd name="connsiteX18" fmla="*/ 3206 w 9995"/>
                <a:gd name="connsiteY18" fmla="*/ 2889 h 9992"/>
                <a:gd name="connsiteX19" fmla="*/ 3384 w 9995"/>
                <a:gd name="connsiteY19" fmla="*/ 2696 h 9992"/>
                <a:gd name="connsiteX20" fmla="*/ 3578 w 9995"/>
                <a:gd name="connsiteY20" fmla="*/ 2512 h 9992"/>
                <a:gd name="connsiteX21" fmla="*/ 3767 w 9995"/>
                <a:gd name="connsiteY21" fmla="*/ 2319 h 9992"/>
                <a:gd name="connsiteX22" fmla="*/ 3966 w 9995"/>
                <a:gd name="connsiteY22" fmla="*/ 2142 h 9992"/>
                <a:gd name="connsiteX23" fmla="*/ 4187 w 9995"/>
                <a:gd name="connsiteY23" fmla="*/ 1949 h 9992"/>
                <a:gd name="connsiteX24" fmla="*/ 4407 w 9995"/>
                <a:gd name="connsiteY24" fmla="*/ 1772 h 9992"/>
                <a:gd name="connsiteX25" fmla="*/ 4633 w 9995"/>
                <a:gd name="connsiteY25" fmla="*/ 1595 h 9992"/>
                <a:gd name="connsiteX26" fmla="*/ 4869 w 9995"/>
                <a:gd name="connsiteY26" fmla="*/ 1433 h 9992"/>
                <a:gd name="connsiteX27" fmla="*/ 5121 w 9995"/>
                <a:gd name="connsiteY27" fmla="*/ 1271 h 9992"/>
                <a:gd name="connsiteX28" fmla="*/ 5373 w 9995"/>
                <a:gd name="connsiteY28" fmla="*/ 1109 h 9992"/>
                <a:gd name="connsiteX29" fmla="*/ 5645 w 9995"/>
                <a:gd name="connsiteY29" fmla="*/ 963 h 9992"/>
                <a:gd name="connsiteX30" fmla="*/ 5913 w 9995"/>
                <a:gd name="connsiteY30" fmla="*/ 832 h 9992"/>
                <a:gd name="connsiteX31" fmla="*/ 6196 w 9995"/>
                <a:gd name="connsiteY31" fmla="*/ 693 h 9992"/>
                <a:gd name="connsiteX32" fmla="*/ 6495 w 9995"/>
                <a:gd name="connsiteY32" fmla="*/ 578 h 9992"/>
                <a:gd name="connsiteX33" fmla="*/ 6800 w 9995"/>
                <a:gd name="connsiteY33" fmla="*/ 462 h 9992"/>
                <a:gd name="connsiteX34" fmla="*/ 7429 w 9995"/>
                <a:gd name="connsiteY34" fmla="*/ 270 h 9992"/>
                <a:gd name="connsiteX35" fmla="*/ 7765 w 9995"/>
                <a:gd name="connsiteY35" fmla="*/ 193 h 9992"/>
                <a:gd name="connsiteX36" fmla="*/ 8116 w 9995"/>
                <a:gd name="connsiteY36" fmla="*/ 123 h 9992"/>
                <a:gd name="connsiteX37" fmla="*/ 8468 w 9995"/>
                <a:gd name="connsiteY37" fmla="*/ 77 h 9992"/>
                <a:gd name="connsiteX38" fmla="*/ 8830 w 9995"/>
                <a:gd name="connsiteY38" fmla="*/ 31 h 9992"/>
                <a:gd name="connsiteX39" fmla="*/ 9208 w 9995"/>
                <a:gd name="connsiteY39" fmla="*/ 0 h 9992"/>
                <a:gd name="connsiteX40" fmla="*/ 9591 w 9995"/>
                <a:gd name="connsiteY40" fmla="*/ 0 h 9992"/>
                <a:gd name="connsiteX41" fmla="*/ 9995 w 9995"/>
                <a:gd name="connsiteY41" fmla="*/ 0 h 9992"/>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7769 w 10000"/>
                <a:gd name="connsiteY34" fmla="*/ 193 h 10000"/>
                <a:gd name="connsiteX35" fmla="*/ 8120 w 10000"/>
                <a:gd name="connsiteY35" fmla="*/ 123 h 10000"/>
                <a:gd name="connsiteX36" fmla="*/ 8472 w 10000"/>
                <a:gd name="connsiteY36" fmla="*/ 77 h 10000"/>
                <a:gd name="connsiteX37" fmla="*/ 8834 w 10000"/>
                <a:gd name="connsiteY37" fmla="*/ 31 h 10000"/>
                <a:gd name="connsiteX38" fmla="*/ 9213 w 10000"/>
                <a:gd name="connsiteY38" fmla="*/ 0 h 10000"/>
                <a:gd name="connsiteX39" fmla="*/ 9596 w 10000"/>
                <a:gd name="connsiteY39" fmla="*/ 0 h 10000"/>
                <a:gd name="connsiteX40" fmla="*/ 10000 w 10000"/>
                <a:gd name="connsiteY40"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120 w 10000"/>
                <a:gd name="connsiteY34" fmla="*/ 123 h 10000"/>
                <a:gd name="connsiteX35" fmla="*/ 8472 w 10000"/>
                <a:gd name="connsiteY35" fmla="*/ 77 h 10000"/>
                <a:gd name="connsiteX36" fmla="*/ 8834 w 10000"/>
                <a:gd name="connsiteY36" fmla="*/ 31 h 10000"/>
                <a:gd name="connsiteX37" fmla="*/ 9213 w 10000"/>
                <a:gd name="connsiteY37" fmla="*/ 0 h 10000"/>
                <a:gd name="connsiteX38" fmla="*/ 9596 w 10000"/>
                <a:gd name="connsiteY38" fmla="*/ 0 h 10000"/>
                <a:gd name="connsiteX39" fmla="*/ 10000 w 10000"/>
                <a:gd name="connsiteY39"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472 w 10000"/>
                <a:gd name="connsiteY34" fmla="*/ 77 h 10000"/>
                <a:gd name="connsiteX35" fmla="*/ 8834 w 10000"/>
                <a:gd name="connsiteY35" fmla="*/ 31 h 10000"/>
                <a:gd name="connsiteX36" fmla="*/ 9213 w 10000"/>
                <a:gd name="connsiteY36" fmla="*/ 0 h 10000"/>
                <a:gd name="connsiteX37" fmla="*/ 9596 w 10000"/>
                <a:gd name="connsiteY37" fmla="*/ 0 h 10000"/>
                <a:gd name="connsiteX38" fmla="*/ 10000 w 10000"/>
                <a:gd name="connsiteY38"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8834 w 10000"/>
                <a:gd name="connsiteY34" fmla="*/ 31 h 10000"/>
                <a:gd name="connsiteX35" fmla="*/ 9213 w 10000"/>
                <a:gd name="connsiteY35" fmla="*/ 0 h 10000"/>
                <a:gd name="connsiteX36" fmla="*/ 9596 w 10000"/>
                <a:gd name="connsiteY36" fmla="*/ 0 h 10000"/>
                <a:gd name="connsiteX37" fmla="*/ 10000 w 10000"/>
                <a:gd name="connsiteY37"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9213 w 10000"/>
                <a:gd name="connsiteY34" fmla="*/ 0 h 10000"/>
                <a:gd name="connsiteX35" fmla="*/ 9596 w 10000"/>
                <a:gd name="connsiteY35" fmla="*/ 0 h 10000"/>
                <a:gd name="connsiteX36" fmla="*/ 10000 w 10000"/>
                <a:gd name="connsiteY36"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9596 w 10000"/>
                <a:gd name="connsiteY34" fmla="*/ 0 h 10000"/>
                <a:gd name="connsiteX35" fmla="*/ 10000 w 10000"/>
                <a:gd name="connsiteY35" fmla="*/ 0 h 10000"/>
                <a:gd name="connsiteX0" fmla="*/ 0 w 10000"/>
                <a:gd name="connsiteY0" fmla="*/ 10000 h 10000"/>
                <a:gd name="connsiteX1" fmla="*/ 42 w 10000"/>
                <a:gd name="connsiteY1" fmla="*/ 9839 h 10000"/>
                <a:gd name="connsiteX2" fmla="*/ 152 w 10000"/>
                <a:gd name="connsiteY2" fmla="*/ 9399 h 10000"/>
                <a:gd name="connsiteX3" fmla="*/ 320 w 10000"/>
                <a:gd name="connsiteY3" fmla="*/ 8751 h 10000"/>
                <a:gd name="connsiteX4" fmla="*/ 551 w 10000"/>
                <a:gd name="connsiteY4" fmla="*/ 7941 h 10000"/>
                <a:gd name="connsiteX5" fmla="*/ 693 w 10000"/>
                <a:gd name="connsiteY5" fmla="*/ 7494 h 10000"/>
                <a:gd name="connsiteX6" fmla="*/ 855 w 10000"/>
                <a:gd name="connsiteY6" fmla="*/ 7040 h 10000"/>
                <a:gd name="connsiteX7" fmla="*/ 1019 w 10000"/>
                <a:gd name="connsiteY7" fmla="*/ 6569 h 10000"/>
                <a:gd name="connsiteX8" fmla="*/ 1197 w 10000"/>
                <a:gd name="connsiteY8" fmla="*/ 6107 h 10000"/>
                <a:gd name="connsiteX9" fmla="*/ 1397 w 10000"/>
                <a:gd name="connsiteY9" fmla="*/ 5652 h 10000"/>
                <a:gd name="connsiteX10" fmla="*/ 1601 w 10000"/>
                <a:gd name="connsiteY10" fmla="*/ 5212 h 10000"/>
                <a:gd name="connsiteX11" fmla="*/ 1711 w 10000"/>
                <a:gd name="connsiteY11" fmla="*/ 5004 h 10000"/>
                <a:gd name="connsiteX12" fmla="*/ 1822 w 10000"/>
                <a:gd name="connsiteY12" fmla="*/ 4796 h 10000"/>
                <a:gd name="connsiteX13" fmla="*/ 1932 w 10000"/>
                <a:gd name="connsiteY13" fmla="*/ 4603 h 10000"/>
                <a:gd name="connsiteX14" fmla="*/ 2042 w 10000"/>
                <a:gd name="connsiteY14" fmla="*/ 4426 h 10000"/>
                <a:gd name="connsiteX15" fmla="*/ 2294 w 10000"/>
                <a:gd name="connsiteY15" fmla="*/ 4055 h 10000"/>
                <a:gd name="connsiteX16" fmla="*/ 2561 w 10000"/>
                <a:gd name="connsiteY16" fmla="*/ 3678 h 10000"/>
                <a:gd name="connsiteX17" fmla="*/ 2876 w 10000"/>
                <a:gd name="connsiteY17" fmla="*/ 3293 h 10000"/>
                <a:gd name="connsiteX18" fmla="*/ 3208 w 10000"/>
                <a:gd name="connsiteY18" fmla="*/ 2891 h 10000"/>
                <a:gd name="connsiteX19" fmla="*/ 3386 w 10000"/>
                <a:gd name="connsiteY19" fmla="*/ 2698 h 10000"/>
                <a:gd name="connsiteX20" fmla="*/ 3580 w 10000"/>
                <a:gd name="connsiteY20" fmla="*/ 2514 h 10000"/>
                <a:gd name="connsiteX21" fmla="*/ 3769 w 10000"/>
                <a:gd name="connsiteY21" fmla="*/ 2321 h 10000"/>
                <a:gd name="connsiteX22" fmla="*/ 3968 w 10000"/>
                <a:gd name="connsiteY22" fmla="*/ 2144 h 10000"/>
                <a:gd name="connsiteX23" fmla="*/ 4189 w 10000"/>
                <a:gd name="connsiteY23" fmla="*/ 1951 h 10000"/>
                <a:gd name="connsiteX24" fmla="*/ 4409 w 10000"/>
                <a:gd name="connsiteY24" fmla="*/ 1773 h 10000"/>
                <a:gd name="connsiteX25" fmla="*/ 4635 w 10000"/>
                <a:gd name="connsiteY25" fmla="*/ 1596 h 10000"/>
                <a:gd name="connsiteX26" fmla="*/ 4871 w 10000"/>
                <a:gd name="connsiteY26" fmla="*/ 1434 h 10000"/>
                <a:gd name="connsiteX27" fmla="*/ 5124 w 10000"/>
                <a:gd name="connsiteY27" fmla="*/ 1272 h 10000"/>
                <a:gd name="connsiteX28" fmla="*/ 5376 w 10000"/>
                <a:gd name="connsiteY28" fmla="*/ 1110 h 10000"/>
                <a:gd name="connsiteX29" fmla="*/ 5648 w 10000"/>
                <a:gd name="connsiteY29" fmla="*/ 964 h 10000"/>
                <a:gd name="connsiteX30" fmla="*/ 5916 w 10000"/>
                <a:gd name="connsiteY30" fmla="*/ 833 h 10000"/>
                <a:gd name="connsiteX31" fmla="*/ 6199 w 10000"/>
                <a:gd name="connsiteY31" fmla="*/ 694 h 10000"/>
                <a:gd name="connsiteX32" fmla="*/ 6498 w 10000"/>
                <a:gd name="connsiteY32" fmla="*/ 578 h 10000"/>
                <a:gd name="connsiteX33" fmla="*/ 6803 w 10000"/>
                <a:gd name="connsiteY33" fmla="*/ 462 h 10000"/>
                <a:gd name="connsiteX34" fmla="*/ 10000 w 10000"/>
                <a:gd name="connsiteY34" fmla="*/ 0 h 10000"/>
                <a:gd name="connsiteX0" fmla="*/ 0 w 6803"/>
                <a:gd name="connsiteY0" fmla="*/ 9538 h 9538"/>
                <a:gd name="connsiteX1" fmla="*/ 42 w 6803"/>
                <a:gd name="connsiteY1" fmla="*/ 9377 h 9538"/>
                <a:gd name="connsiteX2" fmla="*/ 152 w 6803"/>
                <a:gd name="connsiteY2" fmla="*/ 8937 h 9538"/>
                <a:gd name="connsiteX3" fmla="*/ 320 w 6803"/>
                <a:gd name="connsiteY3" fmla="*/ 8289 h 9538"/>
                <a:gd name="connsiteX4" fmla="*/ 551 w 6803"/>
                <a:gd name="connsiteY4" fmla="*/ 7479 h 9538"/>
                <a:gd name="connsiteX5" fmla="*/ 693 w 6803"/>
                <a:gd name="connsiteY5" fmla="*/ 7032 h 9538"/>
                <a:gd name="connsiteX6" fmla="*/ 855 w 6803"/>
                <a:gd name="connsiteY6" fmla="*/ 6578 h 9538"/>
                <a:gd name="connsiteX7" fmla="*/ 1019 w 6803"/>
                <a:gd name="connsiteY7" fmla="*/ 6107 h 9538"/>
                <a:gd name="connsiteX8" fmla="*/ 1197 w 6803"/>
                <a:gd name="connsiteY8" fmla="*/ 5645 h 9538"/>
                <a:gd name="connsiteX9" fmla="*/ 1397 w 6803"/>
                <a:gd name="connsiteY9" fmla="*/ 5190 h 9538"/>
                <a:gd name="connsiteX10" fmla="*/ 1601 w 6803"/>
                <a:gd name="connsiteY10" fmla="*/ 4750 h 9538"/>
                <a:gd name="connsiteX11" fmla="*/ 1711 w 6803"/>
                <a:gd name="connsiteY11" fmla="*/ 4542 h 9538"/>
                <a:gd name="connsiteX12" fmla="*/ 1822 w 6803"/>
                <a:gd name="connsiteY12" fmla="*/ 4334 h 9538"/>
                <a:gd name="connsiteX13" fmla="*/ 1932 w 6803"/>
                <a:gd name="connsiteY13" fmla="*/ 4141 h 9538"/>
                <a:gd name="connsiteX14" fmla="*/ 2042 w 6803"/>
                <a:gd name="connsiteY14" fmla="*/ 3964 h 9538"/>
                <a:gd name="connsiteX15" fmla="*/ 2294 w 6803"/>
                <a:gd name="connsiteY15" fmla="*/ 3593 h 9538"/>
                <a:gd name="connsiteX16" fmla="*/ 2561 w 6803"/>
                <a:gd name="connsiteY16" fmla="*/ 3216 h 9538"/>
                <a:gd name="connsiteX17" fmla="*/ 2876 w 6803"/>
                <a:gd name="connsiteY17" fmla="*/ 2831 h 9538"/>
                <a:gd name="connsiteX18" fmla="*/ 3208 w 6803"/>
                <a:gd name="connsiteY18" fmla="*/ 2429 h 9538"/>
                <a:gd name="connsiteX19" fmla="*/ 3386 w 6803"/>
                <a:gd name="connsiteY19" fmla="*/ 2236 h 9538"/>
                <a:gd name="connsiteX20" fmla="*/ 3580 w 6803"/>
                <a:gd name="connsiteY20" fmla="*/ 2052 h 9538"/>
                <a:gd name="connsiteX21" fmla="*/ 3769 w 6803"/>
                <a:gd name="connsiteY21" fmla="*/ 1859 h 9538"/>
                <a:gd name="connsiteX22" fmla="*/ 3968 w 6803"/>
                <a:gd name="connsiteY22" fmla="*/ 1682 h 9538"/>
                <a:gd name="connsiteX23" fmla="*/ 4189 w 6803"/>
                <a:gd name="connsiteY23" fmla="*/ 1489 h 9538"/>
                <a:gd name="connsiteX24" fmla="*/ 4409 w 6803"/>
                <a:gd name="connsiteY24" fmla="*/ 1311 h 9538"/>
                <a:gd name="connsiteX25" fmla="*/ 4635 w 6803"/>
                <a:gd name="connsiteY25" fmla="*/ 1134 h 9538"/>
                <a:gd name="connsiteX26" fmla="*/ 4871 w 6803"/>
                <a:gd name="connsiteY26" fmla="*/ 972 h 9538"/>
                <a:gd name="connsiteX27" fmla="*/ 5124 w 6803"/>
                <a:gd name="connsiteY27" fmla="*/ 810 h 9538"/>
                <a:gd name="connsiteX28" fmla="*/ 5376 w 6803"/>
                <a:gd name="connsiteY28" fmla="*/ 648 h 9538"/>
                <a:gd name="connsiteX29" fmla="*/ 5648 w 6803"/>
                <a:gd name="connsiteY29" fmla="*/ 502 h 9538"/>
                <a:gd name="connsiteX30" fmla="*/ 5916 w 6803"/>
                <a:gd name="connsiteY30" fmla="*/ 371 h 9538"/>
                <a:gd name="connsiteX31" fmla="*/ 6199 w 6803"/>
                <a:gd name="connsiteY31" fmla="*/ 232 h 9538"/>
                <a:gd name="connsiteX32" fmla="*/ 6498 w 6803"/>
                <a:gd name="connsiteY32" fmla="*/ 116 h 9538"/>
                <a:gd name="connsiteX33" fmla="*/ 6803 w 6803"/>
                <a:gd name="connsiteY33" fmla="*/ 0 h 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03" h="9538">
                  <a:moveTo>
                    <a:pt x="0" y="9538"/>
                  </a:moveTo>
                  <a:cubicBezTo>
                    <a:pt x="14" y="9484"/>
                    <a:pt x="28" y="9431"/>
                    <a:pt x="42" y="9377"/>
                  </a:cubicBezTo>
                  <a:cubicBezTo>
                    <a:pt x="79" y="9230"/>
                    <a:pt x="115" y="9084"/>
                    <a:pt x="152" y="8937"/>
                  </a:cubicBezTo>
                  <a:lnTo>
                    <a:pt x="320" y="8289"/>
                  </a:lnTo>
                  <a:lnTo>
                    <a:pt x="551" y="7479"/>
                  </a:lnTo>
                  <a:cubicBezTo>
                    <a:pt x="598" y="7330"/>
                    <a:pt x="646" y="7181"/>
                    <a:pt x="693" y="7032"/>
                  </a:cubicBezTo>
                  <a:lnTo>
                    <a:pt x="855" y="6578"/>
                  </a:lnTo>
                  <a:cubicBezTo>
                    <a:pt x="909" y="6421"/>
                    <a:pt x="964" y="6264"/>
                    <a:pt x="1019" y="6107"/>
                  </a:cubicBezTo>
                  <a:cubicBezTo>
                    <a:pt x="1078" y="5953"/>
                    <a:pt x="1138" y="5799"/>
                    <a:pt x="1197" y="5645"/>
                  </a:cubicBezTo>
                  <a:lnTo>
                    <a:pt x="1397" y="5190"/>
                  </a:lnTo>
                  <a:lnTo>
                    <a:pt x="1601" y="4750"/>
                  </a:lnTo>
                  <a:cubicBezTo>
                    <a:pt x="1638" y="4681"/>
                    <a:pt x="1674" y="4611"/>
                    <a:pt x="1711" y="4542"/>
                  </a:cubicBezTo>
                  <a:lnTo>
                    <a:pt x="1822" y="4334"/>
                  </a:lnTo>
                  <a:cubicBezTo>
                    <a:pt x="1859" y="4270"/>
                    <a:pt x="1895" y="4205"/>
                    <a:pt x="1932" y="4141"/>
                  </a:cubicBezTo>
                  <a:cubicBezTo>
                    <a:pt x="1969" y="4082"/>
                    <a:pt x="2005" y="4023"/>
                    <a:pt x="2042" y="3964"/>
                  </a:cubicBezTo>
                  <a:lnTo>
                    <a:pt x="2294" y="3593"/>
                  </a:lnTo>
                  <a:lnTo>
                    <a:pt x="2561" y="3216"/>
                  </a:lnTo>
                  <a:lnTo>
                    <a:pt x="2876" y="2831"/>
                  </a:lnTo>
                  <a:lnTo>
                    <a:pt x="3208" y="2429"/>
                  </a:lnTo>
                  <a:lnTo>
                    <a:pt x="3386" y="2236"/>
                  </a:lnTo>
                  <a:lnTo>
                    <a:pt x="3580" y="2052"/>
                  </a:lnTo>
                  <a:lnTo>
                    <a:pt x="3769" y="1859"/>
                  </a:lnTo>
                  <a:lnTo>
                    <a:pt x="3968" y="1682"/>
                  </a:lnTo>
                  <a:lnTo>
                    <a:pt x="4189" y="1489"/>
                  </a:lnTo>
                  <a:lnTo>
                    <a:pt x="4409" y="1311"/>
                  </a:lnTo>
                  <a:lnTo>
                    <a:pt x="4635" y="1134"/>
                  </a:lnTo>
                  <a:lnTo>
                    <a:pt x="4871" y="972"/>
                  </a:lnTo>
                  <a:lnTo>
                    <a:pt x="5124" y="810"/>
                  </a:lnTo>
                  <a:lnTo>
                    <a:pt x="5376" y="648"/>
                  </a:lnTo>
                  <a:lnTo>
                    <a:pt x="5648" y="502"/>
                  </a:lnTo>
                  <a:lnTo>
                    <a:pt x="5916" y="371"/>
                  </a:lnTo>
                  <a:lnTo>
                    <a:pt x="6199" y="232"/>
                  </a:lnTo>
                  <a:lnTo>
                    <a:pt x="6498" y="116"/>
                  </a:lnTo>
                  <a:lnTo>
                    <a:pt x="6803" y="0"/>
                  </a:lnTo>
                </a:path>
              </a:pathLst>
            </a:custGeom>
            <a:noFill/>
            <a:ln w="50800" cap="rnd" cmpd="sng">
              <a:solidFill>
                <a:srgbClr val="4E6BFA"/>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6" name="Freeform 5"/>
            <p:cNvSpPr>
              <a:spLocks/>
            </p:cNvSpPr>
            <p:nvPr/>
          </p:nvSpPr>
          <p:spPr bwMode="auto">
            <a:xfrm>
              <a:off x="916283" y="1843526"/>
              <a:ext cx="2836751" cy="2981250"/>
            </a:xfrm>
            <a:custGeom>
              <a:avLst/>
              <a:gdLst>
                <a:gd name="connsiteX0" fmla="*/ 9995 w 9995"/>
                <a:gd name="connsiteY0" fmla="*/ 0 h 10006"/>
                <a:gd name="connsiteX1" fmla="*/ 9722 w 9995"/>
                <a:gd name="connsiteY1" fmla="*/ 43 h 10006"/>
                <a:gd name="connsiteX2" fmla="*/ 9449 w 9995"/>
                <a:gd name="connsiteY2" fmla="*/ 22 h 10006"/>
                <a:gd name="connsiteX3" fmla="*/ 9176 w 9995"/>
                <a:gd name="connsiteY3" fmla="*/ 11 h 10006"/>
                <a:gd name="connsiteX4" fmla="*/ 8909 w 9995"/>
                <a:gd name="connsiteY4" fmla="*/ 11 h 10006"/>
                <a:gd name="connsiteX5" fmla="*/ 8636 w 9995"/>
                <a:gd name="connsiteY5" fmla="*/ 22 h 10006"/>
                <a:gd name="connsiteX6" fmla="*/ 8363 w 9995"/>
                <a:gd name="connsiteY6" fmla="*/ 32 h 10006"/>
                <a:gd name="connsiteX7" fmla="*/ 8095 w 9995"/>
                <a:gd name="connsiteY7" fmla="*/ 43 h 10006"/>
                <a:gd name="connsiteX8" fmla="*/ 7823 w 9995"/>
                <a:gd name="connsiteY8" fmla="*/ 75 h 10006"/>
                <a:gd name="connsiteX9" fmla="*/ 7550 w 9995"/>
                <a:gd name="connsiteY9" fmla="*/ 107 h 10006"/>
                <a:gd name="connsiteX10" fmla="*/ 7293 w 9995"/>
                <a:gd name="connsiteY10" fmla="*/ 145 h 10006"/>
                <a:gd name="connsiteX11" fmla="*/ 7020 w 9995"/>
                <a:gd name="connsiteY11" fmla="*/ 198 h 10006"/>
                <a:gd name="connsiteX12" fmla="*/ 6758 w 9995"/>
                <a:gd name="connsiteY12" fmla="*/ 257 h 10006"/>
                <a:gd name="connsiteX13" fmla="*/ 6490 w 9995"/>
                <a:gd name="connsiteY13" fmla="*/ 321 h 10006"/>
                <a:gd name="connsiteX14" fmla="*/ 6228 w 9995"/>
                <a:gd name="connsiteY14" fmla="*/ 390 h 10006"/>
                <a:gd name="connsiteX15" fmla="*/ 5976 w 9995"/>
                <a:gd name="connsiteY15" fmla="*/ 481 h 10006"/>
                <a:gd name="connsiteX16" fmla="*/ 5714 w 9995"/>
                <a:gd name="connsiteY16" fmla="*/ 577 h 10006"/>
                <a:gd name="connsiteX17" fmla="*/ 5462 w 9995"/>
                <a:gd name="connsiteY17" fmla="*/ 679 h 10006"/>
                <a:gd name="connsiteX18" fmla="*/ 5215 w 9995"/>
                <a:gd name="connsiteY18" fmla="*/ 791 h 10006"/>
                <a:gd name="connsiteX19" fmla="*/ 4963 w 9995"/>
                <a:gd name="connsiteY19" fmla="*/ 903 h 10006"/>
                <a:gd name="connsiteX20" fmla="*/ 4711 w 9995"/>
                <a:gd name="connsiteY20" fmla="*/ 1037 h 10006"/>
                <a:gd name="connsiteX21" fmla="*/ 4470 w 9995"/>
                <a:gd name="connsiteY21" fmla="*/ 1181 h 10006"/>
                <a:gd name="connsiteX22" fmla="*/ 4239 w 9995"/>
                <a:gd name="connsiteY22" fmla="*/ 1330 h 10006"/>
                <a:gd name="connsiteX23" fmla="*/ 3998 w 9995"/>
                <a:gd name="connsiteY23" fmla="*/ 1496 h 10006"/>
                <a:gd name="connsiteX24" fmla="*/ 3767 w 9995"/>
                <a:gd name="connsiteY24" fmla="*/ 1667 h 10006"/>
                <a:gd name="connsiteX25" fmla="*/ 3547 w 9995"/>
                <a:gd name="connsiteY25" fmla="*/ 1854 h 10006"/>
                <a:gd name="connsiteX26" fmla="*/ 3316 w 9995"/>
                <a:gd name="connsiteY26" fmla="*/ 2046 h 10006"/>
                <a:gd name="connsiteX27" fmla="*/ 3106 w 9995"/>
                <a:gd name="connsiteY27" fmla="*/ 2249 h 10006"/>
                <a:gd name="connsiteX28" fmla="*/ 2886 w 9995"/>
                <a:gd name="connsiteY28" fmla="*/ 2479 h 10006"/>
                <a:gd name="connsiteX29" fmla="*/ 2681 w 9995"/>
                <a:gd name="connsiteY29" fmla="*/ 2714 h 10006"/>
                <a:gd name="connsiteX30" fmla="*/ 2471 w 9995"/>
                <a:gd name="connsiteY30" fmla="*/ 2949 h 10006"/>
                <a:gd name="connsiteX31" fmla="*/ 2282 w 9995"/>
                <a:gd name="connsiteY31" fmla="*/ 3200 h 10006"/>
                <a:gd name="connsiteX32" fmla="*/ 2088 w 9995"/>
                <a:gd name="connsiteY32" fmla="*/ 3478 h 10006"/>
                <a:gd name="connsiteX33" fmla="*/ 1899 w 9995"/>
                <a:gd name="connsiteY33" fmla="*/ 3756 h 10006"/>
                <a:gd name="connsiteX34" fmla="*/ 1726 w 9995"/>
                <a:gd name="connsiteY34" fmla="*/ 4028 h 10006"/>
                <a:gd name="connsiteX35" fmla="*/ 1569 w 9995"/>
                <a:gd name="connsiteY35" fmla="*/ 4317 h 10006"/>
                <a:gd name="connsiteX36" fmla="*/ 1417 w 9995"/>
                <a:gd name="connsiteY36" fmla="*/ 4594 h 10006"/>
                <a:gd name="connsiteX37" fmla="*/ 1275 w 9995"/>
                <a:gd name="connsiteY37" fmla="*/ 4877 h 10006"/>
                <a:gd name="connsiteX38" fmla="*/ 1144 w 9995"/>
                <a:gd name="connsiteY38" fmla="*/ 5166 h 10006"/>
                <a:gd name="connsiteX39" fmla="*/ 1023 w 9995"/>
                <a:gd name="connsiteY39" fmla="*/ 5449 h 10006"/>
                <a:gd name="connsiteX40" fmla="*/ 902 w 9995"/>
                <a:gd name="connsiteY40" fmla="*/ 5737 h 10006"/>
                <a:gd name="connsiteX41" fmla="*/ 803 w 9995"/>
                <a:gd name="connsiteY41" fmla="*/ 6010 h 10006"/>
                <a:gd name="connsiteX42" fmla="*/ 703 w 9995"/>
                <a:gd name="connsiteY42" fmla="*/ 6288 h 10006"/>
                <a:gd name="connsiteX43" fmla="*/ 624 w 9995"/>
                <a:gd name="connsiteY43" fmla="*/ 6565 h 10006"/>
                <a:gd name="connsiteX44" fmla="*/ 546 w 9995"/>
                <a:gd name="connsiteY44" fmla="*/ 6827 h 10006"/>
                <a:gd name="connsiteX45" fmla="*/ 404 w 9995"/>
                <a:gd name="connsiteY45" fmla="*/ 7351 h 10006"/>
                <a:gd name="connsiteX46" fmla="*/ 294 w 9995"/>
                <a:gd name="connsiteY46" fmla="*/ 7842 h 10006"/>
                <a:gd name="connsiteX47" fmla="*/ 205 w 9995"/>
                <a:gd name="connsiteY47" fmla="*/ 8302 h 10006"/>
                <a:gd name="connsiteX48" fmla="*/ 131 w 9995"/>
                <a:gd name="connsiteY48" fmla="*/ 8708 h 10006"/>
                <a:gd name="connsiteX49" fmla="*/ 84 w 9995"/>
                <a:gd name="connsiteY49" fmla="*/ 9087 h 10006"/>
                <a:gd name="connsiteX50" fmla="*/ 42 w 9995"/>
                <a:gd name="connsiteY50" fmla="*/ 9407 h 10006"/>
                <a:gd name="connsiteX51" fmla="*/ 10 w 9995"/>
                <a:gd name="connsiteY51" fmla="*/ 9856 h 10006"/>
                <a:gd name="connsiteX52" fmla="*/ 0 w 9995"/>
                <a:gd name="connsiteY52" fmla="*/ 10006 h 10006"/>
                <a:gd name="connsiteX0" fmla="*/ 10000 w 10000"/>
                <a:gd name="connsiteY0" fmla="*/ 21 h 10021"/>
                <a:gd name="connsiteX1" fmla="*/ 9709 w 10000"/>
                <a:gd name="connsiteY1" fmla="*/ 0 h 10021"/>
                <a:gd name="connsiteX2" fmla="*/ 9454 w 10000"/>
                <a:gd name="connsiteY2" fmla="*/ 43 h 10021"/>
                <a:gd name="connsiteX3" fmla="*/ 9181 w 10000"/>
                <a:gd name="connsiteY3" fmla="*/ 32 h 10021"/>
                <a:gd name="connsiteX4" fmla="*/ 8913 w 10000"/>
                <a:gd name="connsiteY4" fmla="*/ 32 h 10021"/>
                <a:gd name="connsiteX5" fmla="*/ 8640 w 10000"/>
                <a:gd name="connsiteY5" fmla="*/ 43 h 10021"/>
                <a:gd name="connsiteX6" fmla="*/ 8367 w 10000"/>
                <a:gd name="connsiteY6" fmla="*/ 53 h 10021"/>
                <a:gd name="connsiteX7" fmla="*/ 8099 w 10000"/>
                <a:gd name="connsiteY7" fmla="*/ 64 h 10021"/>
                <a:gd name="connsiteX8" fmla="*/ 7827 w 10000"/>
                <a:gd name="connsiteY8" fmla="*/ 96 h 10021"/>
                <a:gd name="connsiteX9" fmla="*/ 7554 w 10000"/>
                <a:gd name="connsiteY9" fmla="*/ 128 h 10021"/>
                <a:gd name="connsiteX10" fmla="*/ 7297 w 10000"/>
                <a:gd name="connsiteY10" fmla="*/ 166 h 10021"/>
                <a:gd name="connsiteX11" fmla="*/ 7024 w 10000"/>
                <a:gd name="connsiteY11" fmla="*/ 219 h 10021"/>
                <a:gd name="connsiteX12" fmla="*/ 6761 w 10000"/>
                <a:gd name="connsiteY12" fmla="*/ 278 h 10021"/>
                <a:gd name="connsiteX13" fmla="*/ 6493 w 10000"/>
                <a:gd name="connsiteY13" fmla="*/ 342 h 10021"/>
                <a:gd name="connsiteX14" fmla="*/ 6231 w 10000"/>
                <a:gd name="connsiteY14" fmla="*/ 411 h 10021"/>
                <a:gd name="connsiteX15" fmla="*/ 5979 w 10000"/>
                <a:gd name="connsiteY15" fmla="*/ 502 h 10021"/>
                <a:gd name="connsiteX16" fmla="*/ 5717 w 10000"/>
                <a:gd name="connsiteY16" fmla="*/ 598 h 10021"/>
                <a:gd name="connsiteX17" fmla="*/ 5465 w 10000"/>
                <a:gd name="connsiteY17" fmla="*/ 700 h 10021"/>
                <a:gd name="connsiteX18" fmla="*/ 5218 w 10000"/>
                <a:gd name="connsiteY18" fmla="*/ 812 h 10021"/>
                <a:gd name="connsiteX19" fmla="*/ 4965 w 10000"/>
                <a:gd name="connsiteY19" fmla="*/ 923 h 10021"/>
                <a:gd name="connsiteX20" fmla="*/ 4713 w 10000"/>
                <a:gd name="connsiteY20" fmla="*/ 1057 h 10021"/>
                <a:gd name="connsiteX21" fmla="*/ 4472 w 10000"/>
                <a:gd name="connsiteY21" fmla="*/ 1201 h 10021"/>
                <a:gd name="connsiteX22" fmla="*/ 4241 w 10000"/>
                <a:gd name="connsiteY22" fmla="*/ 1350 h 10021"/>
                <a:gd name="connsiteX23" fmla="*/ 4000 w 10000"/>
                <a:gd name="connsiteY23" fmla="*/ 1516 h 10021"/>
                <a:gd name="connsiteX24" fmla="*/ 3769 w 10000"/>
                <a:gd name="connsiteY24" fmla="*/ 1687 h 10021"/>
                <a:gd name="connsiteX25" fmla="*/ 3549 w 10000"/>
                <a:gd name="connsiteY25" fmla="*/ 1874 h 10021"/>
                <a:gd name="connsiteX26" fmla="*/ 3318 w 10000"/>
                <a:gd name="connsiteY26" fmla="*/ 2066 h 10021"/>
                <a:gd name="connsiteX27" fmla="*/ 3108 w 10000"/>
                <a:gd name="connsiteY27" fmla="*/ 2269 h 10021"/>
                <a:gd name="connsiteX28" fmla="*/ 2887 w 10000"/>
                <a:gd name="connsiteY28" fmla="*/ 2499 h 10021"/>
                <a:gd name="connsiteX29" fmla="*/ 2682 w 10000"/>
                <a:gd name="connsiteY29" fmla="*/ 2733 h 10021"/>
                <a:gd name="connsiteX30" fmla="*/ 2472 w 10000"/>
                <a:gd name="connsiteY30" fmla="*/ 2968 h 10021"/>
                <a:gd name="connsiteX31" fmla="*/ 2283 w 10000"/>
                <a:gd name="connsiteY31" fmla="*/ 3219 h 10021"/>
                <a:gd name="connsiteX32" fmla="*/ 2089 w 10000"/>
                <a:gd name="connsiteY32" fmla="*/ 3497 h 10021"/>
                <a:gd name="connsiteX33" fmla="*/ 1900 w 10000"/>
                <a:gd name="connsiteY33" fmla="*/ 3775 h 10021"/>
                <a:gd name="connsiteX34" fmla="*/ 1727 w 10000"/>
                <a:gd name="connsiteY34" fmla="*/ 4047 h 10021"/>
                <a:gd name="connsiteX35" fmla="*/ 1570 w 10000"/>
                <a:gd name="connsiteY35" fmla="*/ 4335 h 10021"/>
                <a:gd name="connsiteX36" fmla="*/ 1418 w 10000"/>
                <a:gd name="connsiteY36" fmla="*/ 4612 h 10021"/>
                <a:gd name="connsiteX37" fmla="*/ 1276 w 10000"/>
                <a:gd name="connsiteY37" fmla="*/ 4895 h 10021"/>
                <a:gd name="connsiteX38" fmla="*/ 1145 w 10000"/>
                <a:gd name="connsiteY38" fmla="*/ 5184 h 10021"/>
                <a:gd name="connsiteX39" fmla="*/ 1024 w 10000"/>
                <a:gd name="connsiteY39" fmla="*/ 5467 h 10021"/>
                <a:gd name="connsiteX40" fmla="*/ 902 w 10000"/>
                <a:gd name="connsiteY40" fmla="*/ 5755 h 10021"/>
                <a:gd name="connsiteX41" fmla="*/ 803 w 10000"/>
                <a:gd name="connsiteY41" fmla="*/ 6027 h 10021"/>
                <a:gd name="connsiteX42" fmla="*/ 703 w 10000"/>
                <a:gd name="connsiteY42" fmla="*/ 6305 h 10021"/>
                <a:gd name="connsiteX43" fmla="*/ 624 w 10000"/>
                <a:gd name="connsiteY43" fmla="*/ 6582 h 10021"/>
                <a:gd name="connsiteX44" fmla="*/ 546 w 10000"/>
                <a:gd name="connsiteY44" fmla="*/ 6844 h 10021"/>
                <a:gd name="connsiteX45" fmla="*/ 404 w 10000"/>
                <a:gd name="connsiteY45" fmla="*/ 7368 h 10021"/>
                <a:gd name="connsiteX46" fmla="*/ 294 w 10000"/>
                <a:gd name="connsiteY46" fmla="*/ 7858 h 10021"/>
                <a:gd name="connsiteX47" fmla="*/ 205 w 10000"/>
                <a:gd name="connsiteY47" fmla="*/ 8318 h 10021"/>
                <a:gd name="connsiteX48" fmla="*/ 131 w 10000"/>
                <a:gd name="connsiteY48" fmla="*/ 8724 h 10021"/>
                <a:gd name="connsiteX49" fmla="*/ 84 w 10000"/>
                <a:gd name="connsiteY49" fmla="*/ 9103 h 10021"/>
                <a:gd name="connsiteX50" fmla="*/ 42 w 10000"/>
                <a:gd name="connsiteY50" fmla="*/ 9422 h 10021"/>
                <a:gd name="connsiteX51" fmla="*/ 10 w 10000"/>
                <a:gd name="connsiteY51" fmla="*/ 9871 h 10021"/>
                <a:gd name="connsiteX52" fmla="*/ 0 w 10000"/>
                <a:gd name="connsiteY52" fmla="*/ 10021 h 10021"/>
                <a:gd name="connsiteX0" fmla="*/ 10000 w 10000"/>
                <a:gd name="connsiteY0" fmla="*/ 26 h 10026"/>
                <a:gd name="connsiteX1" fmla="*/ 9709 w 10000"/>
                <a:gd name="connsiteY1" fmla="*/ 5 h 10026"/>
                <a:gd name="connsiteX2" fmla="*/ 9454 w 10000"/>
                <a:gd name="connsiteY2" fmla="*/ 0 h 10026"/>
                <a:gd name="connsiteX3" fmla="*/ 9181 w 10000"/>
                <a:gd name="connsiteY3" fmla="*/ 37 h 10026"/>
                <a:gd name="connsiteX4" fmla="*/ 8913 w 10000"/>
                <a:gd name="connsiteY4" fmla="*/ 37 h 10026"/>
                <a:gd name="connsiteX5" fmla="*/ 8640 w 10000"/>
                <a:gd name="connsiteY5" fmla="*/ 48 h 10026"/>
                <a:gd name="connsiteX6" fmla="*/ 8367 w 10000"/>
                <a:gd name="connsiteY6" fmla="*/ 58 h 10026"/>
                <a:gd name="connsiteX7" fmla="*/ 8099 w 10000"/>
                <a:gd name="connsiteY7" fmla="*/ 69 h 10026"/>
                <a:gd name="connsiteX8" fmla="*/ 7827 w 10000"/>
                <a:gd name="connsiteY8" fmla="*/ 101 h 10026"/>
                <a:gd name="connsiteX9" fmla="*/ 7554 w 10000"/>
                <a:gd name="connsiteY9" fmla="*/ 133 h 10026"/>
                <a:gd name="connsiteX10" fmla="*/ 7297 w 10000"/>
                <a:gd name="connsiteY10" fmla="*/ 171 h 10026"/>
                <a:gd name="connsiteX11" fmla="*/ 7024 w 10000"/>
                <a:gd name="connsiteY11" fmla="*/ 224 h 10026"/>
                <a:gd name="connsiteX12" fmla="*/ 6761 w 10000"/>
                <a:gd name="connsiteY12" fmla="*/ 283 h 10026"/>
                <a:gd name="connsiteX13" fmla="*/ 6493 w 10000"/>
                <a:gd name="connsiteY13" fmla="*/ 347 h 10026"/>
                <a:gd name="connsiteX14" fmla="*/ 6231 w 10000"/>
                <a:gd name="connsiteY14" fmla="*/ 416 h 10026"/>
                <a:gd name="connsiteX15" fmla="*/ 5979 w 10000"/>
                <a:gd name="connsiteY15" fmla="*/ 507 h 10026"/>
                <a:gd name="connsiteX16" fmla="*/ 5717 w 10000"/>
                <a:gd name="connsiteY16" fmla="*/ 603 h 10026"/>
                <a:gd name="connsiteX17" fmla="*/ 5465 w 10000"/>
                <a:gd name="connsiteY17" fmla="*/ 705 h 10026"/>
                <a:gd name="connsiteX18" fmla="*/ 5218 w 10000"/>
                <a:gd name="connsiteY18" fmla="*/ 817 h 10026"/>
                <a:gd name="connsiteX19" fmla="*/ 4965 w 10000"/>
                <a:gd name="connsiteY19" fmla="*/ 928 h 10026"/>
                <a:gd name="connsiteX20" fmla="*/ 4713 w 10000"/>
                <a:gd name="connsiteY20" fmla="*/ 1062 h 10026"/>
                <a:gd name="connsiteX21" fmla="*/ 4472 w 10000"/>
                <a:gd name="connsiteY21" fmla="*/ 1206 h 10026"/>
                <a:gd name="connsiteX22" fmla="*/ 4241 w 10000"/>
                <a:gd name="connsiteY22" fmla="*/ 1355 h 10026"/>
                <a:gd name="connsiteX23" fmla="*/ 4000 w 10000"/>
                <a:gd name="connsiteY23" fmla="*/ 1521 h 10026"/>
                <a:gd name="connsiteX24" fmla="*/ 3769 w 10000"/>
                <a:gd name="connsiteY24" fmla="*/ 1692 h 10026"/>
                <a:gd name="connsiteX25" fmla="*/ 3549 w 10000"/>
                <a:gd name="connsiteY25" fmla="*/ 1879 h 10026"/>
                <a:gd name="connsiteX26" fmla="*/ 3318 w 10000"/>
                <a:gd name="connsiteY26" fmla="*/ 2071 h 10026"/>
                <a:gd name="connsiteX27" fmla="*/ 3108 w 10000"/>
                <a:gd name="connsiteY27" fmla="*/ 2274 h 10026"/>
                <a:gd name="connsiteX28" fmla="*/ 2887 w 10000"/>
                <a:gd name="connsiteY28" fmla="*/ 2504 h 10026"/>
                <a:gd name="connsiteX29" fmla="*/ 2682 w 10000"/>
                <a:gd name="connsiteY29" fmla="*/ 2738 h 10026"/>
                <a:gd name="connsiteX30" fmla="*/ 2472 w 10000"/>
                <a:gd name="connsiteY30" fmla="*/ 2973 h 10026"/>
                <a:gd name="connsiteX31" fmla="*/ 2283 w 10000"/>
                <a:gd name="connsiteY31" fmla="*/ 3224 h 10026"/>
                <a:gd name="connsiteX32" fmla="*/ 2089 w 10000"/>
                <a:gd name="connsiteY32" fmla="*/ 3502 h 10026"/>
                <a:gd name="connsiteX33" fmla="*/ 1900 w 10000"/>
                <a:gd name="connsiteY33" fmla="*/ 3780 h 10026"/>
                <a:gd name="connsiteX34" fmla="*/ 1727 w 10000"/>
                <a:gd name="connsiteY34" fmla="*/ 4052 h 10026"/>
                <a:gd name="connsiteX35" fmla="*/ 1570 w 10000"/>
                <a:gd name="connsiteY35" fmla="*/ 4340 h 10026"/>
                <a:gd name="connsiteX36" fmla="*/ 1418 w 10000"/>
                <a:gd name="connsiteY36" fmla="*/ 4617 h 10026"/>
                <a:gd name="connsiteX37" fmla="*/ 1276 w 10000"/>
                <a:gd name="connsiteY37" fmla="*/ 4900 h 10026"/>
                <a:gd name="connsiteX38" fmla="*/ 1145 w 10000"/>
                <a:gd name="connsiteY38" fmla="*/ 5189 h 10026"/>
                <a:gd name="connsiteX39" fmla="*/ 1024 w 10000"/>
                <a:gd name="connsiteY39" fmla="*/ 5472 h 10026"/>
                <a:gd name="connsiteX40" fmla="*/ 902 w 10000"/>
                <a:gd name="connsiteY40" fmla="*/ 5760 h 10026"/>
                <a:gd name="connsiteX41" fmla="*/ 803 w 10000"/>
                <a:gd name="connsiteY41" fmla="*/ 6032 h 10026"/>
                <a:gd name="connsiteX42" fmla="*/ 703 w 10000"/>
                <a:gd name="connsiteY42" fmla="*/ 6310 h 10026"/>
                <a:gd name="connsiteX43" fmla="*/ 624 w 10000"/>
                <a:gd name="connsiteY43" fmla="*/ 6587 h 10026"/>
                <a:gd name="connsiteX44" fmla="*/ 546 w 10000"/>
                <a:gd name="connsiteY44" fmla="*/ 6849 h 10026"/>
                <a:gd name="connsiteX45" fmla="*/ 404 w 10000"/>
                <a:gd name="connsiteY45" fmla="*/ 7373 h 10026"/>
                <a:gd name="connsiteX46" fmla="*/ 294 w 10000"/>
                <a:gd name="connsiteY46" fmla="*/ 7863 h 10026"/>
                <a:gd name="connsiteX47" fmla="*/ 205 w 10000"/>
                <a:gd name="connsiteY47" fmla="*/ 8323 h 10026"/>
                <a:gd name="connsiteX48" fmla="*/ 131 w 10000"/>
                <a:gd name="connsiteY48" fmla="*/ 8729 h 10026"/>
                <a:gd name="connsiteX49" fmla="*/ 84 w 10000"/>
                <a:gd name="connsiteY49" fmla="*/ 9108 h 10026"/>
                <a:gd name="connsiteX50" fmla="*/ 42 w 10000"/>
                <a:gd name="connsiteY50" fmla="*/ 9427 h 10026"/>
                <a:gd name="connsiteX51" fmla="*/ 10 w 10000"/>
                <a:gd name="connsiteY51" fmla="*/ 9876 h 10026"/>
                <a:gd name="connsiteX52" fmla="*/ 0 w 10000"/>
                <a:gd name="connsiteY52" fmla="*/ 10026 h 10026"/>
                <a:gd name="connsiteX0" fmla="*/ 10000 w 10000"/>
                <a:gd name="connsiteY0" fmla="*/ 37 h 10037"/>
                <a:gd name="connsiteX1" fmla="*/ 9709 w 10000"/>
                <a:gd name="connsiteY1" fmla="*/ 16 h 10037"/>
                <a:gd name="connsiteX2" fmla="*/ 9454 w 10000"/>
                <a:gd name="connsiteY2" fmla="*/ 11 h 10037"/>
                <a:gd name="connsiteX3" fmla="*/ 9181 w 10000"/>
                <a:gd name="connsiteY3" fmla="*/ 0 h 10037"/>
                <a:gd name="connsiteX4" fmla="*/ 8913 w 10000"/>
                <a:gd name="connsiteY4" fmla="*/ 48 h 10037"/>
                <a:gd name="connsiteX5" fmla="*/ 8640 w 10000"/>
                <a:gd name="connsiteY5" fmla="*/ 59 h 10037"/>
                <a:gd name="connsiteX6" fmla="*/ 8367 w 10000"/>
                <a:gd name="connsiteY6" fmla="*/ 69 h 10037"/>
                <a:gd name="connsiteX7" fmla="*/ 8099 w 10000"/>
                <a:gd name="connsiteY7" fmla="*/ 80 h 10037"/>
                <a:gd name="connsiteX8" fmla="*/ 7827 w 10000"/>
                <a:gd name="connsiteY8" fmla="*/ 112 h 10037"/>
                <a:gd name="connsiteX9" fmla="*/ 7554 w 10000"/>
                <a:gd name="connsiteY9" fmla="*/ 144 h 10037"/>
                <a:gd name="connsiteX10" fmla="*/ 7297 w 10000"/>
                <a:gd name="connsiteY10" fmla="*/ 182 h 10037"/>
                <a:gd name="connsiteX11" fmla="*/ 7024 w 10000"/>
                <a:gd name="connsiteY11" fmla="*/ 235 h 10037"/>
                <a:gd name="connsiteX12" fmla="*/ 6761 w 10000"/>
                <a:gd name="connsiteY12" fmla="*/ 294 h 10037"/>
                <a:gd name="connsiteX13" fmla="*/ 6493 w 10000"/>
                <a:gd name="connsiteY13" fmla="*/ 358 h 10037"/>
                <a:gd name="connsiteX14" fmla="*/ 6231 w 10000"/>
                <a:gd name="connsiteY14" fmla="*/ 427 h 10037"/>
                <a:gd name="connsiteX15" fmla="*/ 5979 w 10000"/>
                <a:gd name="connsiteY15" fmla="*/ 518 h 10037"/>
                <a:gd name="connsiteX16" fmla="*/ 5717 w 10000"/>
                <a:gd name="connsiteY16" fmla="*/ 614 h 10037"/>
                <a:gd name="connsiteX17" fmla="*/ 5465 w 10000"/>
                <a:gd name="connsiteY17" fmla="*/ 716 h 10037"/>
                <a:gd name="connsiteX18" fmla="*/ 5218 w 10000"/>
                <a:gd name="connsiteY18" fmla="*/ 828 h 10037"/>
                <a:gd name="connsiteX19" fmla="*/ 4965 w 10000"/>
                <a:gd name="connsiteY19" fmla="*/ 939 h 10037"/>
                <a:gd name="connsiteX20" fmla="*/ 4713 w 10000"/>
                <a:gd name="connsiteY20" fmla="*/ 1073 h 10037"/>
                <a:gd name="connsiteX21" fmla="*/ 4472 w 10000"/>
                <a:gd name="connsiteY21" fmla="*/ 1217 h 10037"/>
                <a:gd name="connsiteX22" fmla="*/ 4241 w 10000"/>
                <a:gd name="connsiteY22" fmla="*/ 1366 h 10037"/>
                <a:gd name="connsiteX23" fmla="*/ 4000 w 10000"/>
                <a:gd name="connsiteY23" fmla="*/ 1532 h 10037"/>
                <a:gd name="connsiteX24" fmla="*/ 3769 w 10000"/>
                <a:gd name="connsiteY24" fmla="*/ 1703 h 10037"/>
                <a:gd name="connsiteX25" fmla="*/ 3549 w 10000"/>
                <a:gd name="connsiteY25" fmla="*/ 1890 h 10037"/>
                <a:gd name="connsiteX26" fmla="*/ 3318 w 10000"/>
                <a:gd name="connsiteY26" fmla="*/ 2082 h 10037"/>
                <a:gd name="connsiteX27" fmla="*/ 3108 w 10000"/>
                <a:gd name="connsiteY27" fmla="*/ 2285 h 10037"/>
                <a:gd name="connsiteX28" fmla="*/ 2887 w 10000"/>
                <a:gd name="connsiteY28" fmla="*/ 2515 h 10037"/>
                <a:gd name="connsiteX29" fmla="*/ 2682 w 10000"/>
                <a:gd name="connsiteY29" fmla="*/ 2749 h 10037"/>
                <a:gd name="connsiteX30" fmla="*/ 2472 w 10000"/>
                <a:gd name="connsiteY30" fmla="*/ 2984 h 10037"/>
                <a:gd name="connsiteX31" fmla="*/ 2283 w 10000"/>
                <a:gd name="connsiteY31" fmla="*/ 3235 h 10037"/>
                <a:gd name="connsiteX32" fmla="*/ 2089 w 10000"/>
                <a:gd name="connsiteY32" fmla="*/ 3513 h 10037"/>
                <a:gd name="connsiteX33" fmla="*/ 1900 w 10000"/>
                <a:gd name="connsiteY33" fmla="*/ 3791 h 10037"/>
                <a:gd name="connsiteX34" fmla="*/ 1727 w 10000"/>
                <a:gd name="connsiteY34" fmla="*/ 4063 h 10037"/>
                <a:gd name="connsiteX35" fmla="*/ 1570 w 10000"/>
                <a:gd name="connsiteY35" fmla="*/ 4351 h 10037"/>
                <a:gd name="connsiteX36" fmla="*/ 1418 w 10000"/>
                <a:gd name="connsiteY36" fmla="*/ 4628 h 10037"/>
                <a:gd name="connsiteX37" fmla="*/ 1276 w 10000"/>
                <a:gd name="connsiteY37" fmla="*/ 4911 h 10037"/>
                <a:gd name="connsiteX38" fmla="*/ 1145 w 10000"/>
                <a:gd name="connsiteY38" fmla="*/ 5200 h 10037"/>
                <a:gd name="connsiteX39" fmla="*/ 1024 w 10000"/>
                <a:gd name="connsiteY39" fmla="*/ 5483 h 10037"/>
                <a:gd name="connsiteX40" fmla="*/ 902 w 10000"/>
                <a:gd name="connsiteY40" fmla="*/ 5771 h 10037"/>
                <a:gd name="connsiteX41" fmla="*/ 803 w 10000"/>
                <a:gd name="connsiteY41" fmla="*/ 6043 h 10037"/>
                <a:gd name="connsiteX42" fmla="*/ 703 w 10000"/>
                <a:gd name="connsiteY42" fmla="*/ 6321 h 10037"/>
                <a:gd name="connsiteX43" fmla="*/ 624 w 10000"/>
                <a:gd name="connsiteY43" fmla="*/ 6598 h 10037"/>
                <a:gd name="connsiteX44" fmla="*/ 546 w 10000"/>
                <a:gd name="connsiteY44" fmla="*/ 6860 h 10037"/>
                <a:gd name="connsiteX45" fmla="*/ 404 w 10000"/>
                <a:gd name="connsiteY45" fmla="*/ 7384 h 10037"/>
                <a:gd name="connsiteX46" fmla="*/ 294 w 10000"/>
                <a:gd name="connsiteY46" fmla="*/ 7874 h 10037"/>
                <a:gd name="connsiteX47" fmla="*/ 205 w 10000"/>
                <a:gd name="connsiteY47" fmla="*/ 8334 h 10037"/>
                <a:gd name="connsiteX48" fmla="*/ 131 w 10000"/>
                <a:gd name="connsiteY48" fmla="*/ 8740 h 10037"/>
                <a:gd name="connsiteX49" fmla="*/ 84 w 10000"/>
                <a:gd name="connsiteY49" fmla="*/ 9119 h 10037"/>
                <a:gd name="connsiteX50" fmla="*/ 42 w 10000"/>
                <a:gd name="connsiteY50" fmla="*/ 9438 h 10037"/>
                <a:gd name="connsiteX51" fmla="*/ 10 w 10000"/>
                <a:gd name="connsiteY51" fmla="*/ 9887 h 10037"/>
                <a:gd name="connsiteX52" fmla="*/ 0 w 10000"/>
                <a:gd name="connsiteY52" fmla="*/ 10037 h 10037"/>
                <a:gd name="connsiteX0" fmla="*/ 10000 w 10000"/>
                <a:gd name="connsiteY0" fmla="*/ 26 h 10026"/>
                <a:gd name="connsiteX1" fmla="*/ 9709 w 10000"/>
                <a:gd name="connsiteY1" fmla="*/ 5 h 10026"/>
                <a:gd name="connsiteX2" fmla="*/ 9454 w 10000"/>
                <a:gd name="connsiteY2" fmla="*/ 0 h 10026"/>
                <a:gd name="connsiteX3" fmla="*/ 8913 w 10000"/>
                <a:gd name="connsiteY3" fmla="*/ 37 h 10026"/>
                <a:gd name="connsiteX4" fmla="*/ 8640 w 10000"/>
                <a:gd name="connsiteY4" fmla="*/ 48 h 10026"/>
                <a:gd name="connsiteX5" fmla="*/ 8367 w 10000"/>
                <a:gd name="connsiteY5" fmla="*/ 58 h 10026"/>
                <a:gd name="connsiteX6" fmla="*/ 8099 w 10000"/>
                <a:gd name="connsiteY6" fmla="*/ 69 h 10026"/>
                <a:gd name="connsiteX7" fmla="*/ 7827 w 10000"/>
                <a:gd name="connsiteY7" fmla="*/ 101 h 10026"/>
                <a:gd name="connsiteX8" fmla="*/ 7554 w 10000"/>
                <a:gd name="connsiteY8" fmla="*/ 133 h 10026"/>
                <a:gd name="connsiteX9" fmla="*/ 7297 w 10000"/>
                <a:gd name="connsiteY9" fmla="*/ 171 h 10026"/>
                <a:gd name="connsiteX10" fmla="*/ 7024 w 10000"/>
                <a:gd name="connsiteY10" fmla="*/ 224 h 10026"/>
                <a:gd name="connsiteX11" fmla="*/ 6761 w 10000"/>
                <a:gd name="connsiteY11" fmla="*/ 283 h 10026"/>
                <a:gd name="connsiteX12" fmla="*/ 6493 w 10000"/>
                <a:gd name="connsiteY12" fmla="*/ 347 h 10026"/>
                <a:gd name="connsiteX13" fmla="*/ 6231 w 10000"/>
                <a:gd name="connsiteY13" fmla="*/ 416 h 10026"/>
                <a:gd name="connsiteX14" fmla="*/ 5979 w 10000"/>
                <a:gd name="connsiteY14" fmla="*/ 507 h 10026"/>
                <a:gd name="connsiteX15" fmla="*/ 5717 w 10000"/>
                <a:gd name="connsiteY15" fmla="*/ 603 h 10026"/>
                <a:gd name="connsiteX16" fmla="*/ 5465 w 10000"/>
                <a:gd name="connsiteY16" fmla="*/ 705 h 10026"/>
                <a:gd name="connsiteX17" fmla="*/ 5218 w 10000"/>
                <a:gd name="connsiteY17" fmla="*/ 817 h 10026"/>
                <a:gd name="connsiteX18" fmla="*/ 4965 w 10000"/>
                <a:gd name="connsiteY18" fmla="*/ 928 h 10026"/>
                <a:gd name="connsiteX19" fmla="*/ 4713 w 10000"/>
                <a:gd name="connsiteY19" fmla="*/ 1062 h 10026"/>
                <a:gd name="connsiteX20" fmla="*/ 4472 w 10000"/>
                <a:gd name="connsiteY20" fmla="*/ 1206 h 10026"/>
                <a:gd name="connsiteX21" fmla="*/ 4241 w 10000"/>
                <a:gd name="connsiteY21" fmla="*/ 1355 h 10026"/>
                <a:gd name="connsiteX22" fmla="*/ 4000 w 10000"/>
                <a:gd name="connsiteY22" fmla="*/ 1521 h 10026"/>
                <a:gd name="connsiteX23" fmla="*/ 3769 w 10000"/>
                <a:gd name="connsiteY23" fmla="*/ 1692 h 10026"/>
                <a:gd name="connsiteX24" fmla="*/ 3549 w 10000"/>
                <a:gd name="connsiteY24" fmla="*/ 1879 h 10026"/>
                <a:gd name="connsiteX25" fmla="*/ 3318 w 10000"/>
                <a:gd name="connsiteY25" fmla="*/ 2071 h 10026"/>
                <a:gd name="connsiteX26" fmla="*/ 3108 w 10000"/>
                <a:gd name="connsiteY26" fmla="*/ 2274 h 10026"/>
                <a:gd name="connsiteX27" fmla="*/ 2887 w 10000"/>
                <a:gd name="connsiteY27" fmla="*/ 2504 h 10026"/>
                <a:gd name="connsiteX28" fmla="*/ 2682 w 10000"/>
                <a:gd name="connsiteY28" fmla="*/ 2738 h 10026"/>
                <a:gd name="connsiteX29" fmla="*/ 2472 w 10000"/>
                <a:gd name="connsiteY29" fmla="*/ 2973 h 10026"/>
                <a:gd name="connsiteX30" fmla="*/ 2283 w 10000"/>
                <a:gd name="connsiteY30" fmla="*/ 3224 h 10026"/>
                <a:gd name="connsiteX31" fmla="*/ 2089 w 10000"/>
                <a:gd name="connsiteY31" fmla="*/ 3502 h 10026"/>
                <a:gd name="connsiteX32" fmla="*/ 1900 w 10000"/>
                <a:gd name="connsiteY32" fmla="*/ 3780 h 10026"/>
                <a:gd name="connsiteX33" fmla="*/ 1727 w 10000"/>
                <a:gd name="connsiteY33" fmla="*/ 4052 h 10026"/>
                <a:gd name="connsiteX34" fmla="*/ 1570 w 10000"/>
                <a:gd name="connsiteY34" fmla="*/ 4340 h 10026"/>
                <a:gd name="connsiteX35" fmla="*/ 1418 w 10000"/>
                <a:gd name="connsiteY35" fmla="*/ 4617 h 10026"/>
                <a:gd name="connsiteX36" fmla="*/ 1276 w 10000"/>
                <a:gd name="connsiteY36" fmla="*/ 4900 h 10026"/>
                <a:gd name="connsiteX37" fmla="*/ 1145 w 10000"/>
                <a:gd name="connsiteY37" fmla="*/ 5189 h 10026"/>
                <a:gd name="connsiteX38" fmla="*/ 1024 w 10000"/>
                <a:gd name="connsiteY38" fmla="*/ 5472 h 10026"/>
                <a:gd name="connsiteX39" fmla="*/ 902 w 10000"/>
                <a:gd name="connsiteY39" fmla="*/ 5760 h 10026"/>
                <a:gd name="connsiteX40" fmla="*/ 803 w 10000"/>
                <a:gd name="connsiteY40" fmla="*/ 6032 h 10026"/>
                <a:gd name="connsiteX41" fmla="*/ 703 w 10000"/>
                <a:gd name="connsiteY41" fmla="*/ 6310 h 10026"/>
                <a:gd name="connsiteX42" fmla="*/ 624 w 10000"/>
                <a:gd name="connsiteY42" fmla="*/ 6587 h 10026"/>
                <a:gd name="connsiteX43" fmla="*/ 546 w 10000"/>
                <a:gd name="connsiteY43" fmla="*/ 6849 h 10026"/>
                <a:gd name="connsiteX44" fmla="*/ 404 w 10000"/>
                <a:gd name="connsiteY44" fmla="*/ 7373 h 10026"/>
                <a:gd name="connsiteX45" fmla="*/ 294 w 10000"/>
                <a:gd name="connsiteY45" fmla="*/ 7863 h 10026"/>
                <a:gd name="connsiteX46" fmla="*/ 205 w 10000"/>
                <a:gd name="connsiteY46" fmla="*/ 8323 h 10026"/>
                <a:gd name="connsiteX47" fmla="*/ 131 w 10000"/>
                <a:gd name="connsiteY47" fmla="*/ 8729 h 10026"/>
                <a:gd name="connsiteX48" fmla="*/ 84 w 10000"/>
                <a:gd name="connsiteY48" fmla="*/ 9108 h 10026"/>
                <a:gd name="connsiteX49" fmla="*/ 42 w 10000"/>
                <a:gd name="connsiteY49" fmla="*/ 9427 h 10026"/>
                <a:gd name="connsiteX50" fmla="*/ 10 w 10000"/>
                <a:gd name="connsiteY50" fmla="*/ 9876 h 10026"/>
                <a:gd name="connsiteX51" fmla="*/ 0 w 10000"/>
                <a:gd name="connsiteY51" fmla="*/ 10026 h 10026"/>
                <a:gd name="connsiteX0" fmla="*/ 9982 w 9982"/>
                <a:gd name="connsiteY0" fmla="*/ 0 h 10048"/>
                <a:gd name="connsiteX1" fmla="*/ 9709 w 9982"/>
                <a:gd name="connsiteY1" fmla="*/ 27 h 10048"/>
                <a:gd name="connsiteX2" fmla="*/ 9454 w 9982"/>
                <a:gd name="connsiteY2" fmla="*/ 22 h 10048"/>
                <a:gd name="connsiteX3" fmla="*/ 8913 w 9982"/>
                <a:gd name="connsiteY3" fmla="*/ 59 h 10048"/>
                <a:gd name="connsiteX4" fmla="*/ 8640 w 9982"/>
                <a:gd name="connsiteY4" fmla="*/ 70 h 10048"/>
                <a:gd name="connsiteX5" fmla="*/ 8367 w 9982"/>
                <a:gd name="connsiteY5" fmla="*/ 80 h 10048"/>
                <a:gd name="connsiteX6" fmla="*/ 8099 w 9982"/>
                <a:gd name="connsiteY6" fmla="*/ 91 h 10048"/>
                <a:gd name="connsiteX7" fmla="*/ 7827 w 9982"/>
                <a:gd name="connsiteY7" fmla="*/ 123 h 10048"/>
                <a:gd name="connsiteX8" fmla="*/ 7554 w 9982"/>
                <a:gd name="connsiteY8" fmla="*/ 155 h 10048"/>
                <a:gd name="connsiteX9" fmla="*/ 7297 w 9982"/>
                <a:gd name="connsiteY9" fmla="*/ 193 h 10048"/>
                <a:gd name="connsiteX10" fmla="*/ 7024 w 9982"/>
                <a:gd name="connsiteY10" fmla="*/ 246 h 10048"/>
                <a:gd name="connsiteX11" fmla="*/ 6761 w 9982"/>
                <a:gd name="connsiteY11" fmla="*/ 305 h 10048"/>
                <a:gd name="connsiteX12" fmla="*/ 6493 w 9982"/>
                <a:gd name="connsiteY12" fmla="*/ 369 h 10048"/>
                <a:gd name="connsiteX13" fmla="*/ 6231 w 9982"/>
                <a:gd name="connsiteY13" fmla="*/ 438 h 10048"/>
                <a:gd name="connsiteX14" fmla="*/ 5979 w 9982"/>
                <a:gd name="connsiteY14" fmla="*/ 529 h 10048"/>
                <a:gd name="connsiteX15" fmla="*/ 5717 w 9982"/>
                <a:gd name="connsiteY15" fmla="*/ 625 h 10048"/>
                <a:gd name="connsiteX16" fmla="*/ 5465 w 9982"/>
                <a:gd name="connsiteY16" fmla="*/ 727 h 10048"/>
                <a:gd name="connsiteX17" fmla="*/ 5218 w 9982"/>
                <a:gd name="connsiteY17" fmla="*/ 839 h 10048"/>
                <a:gd name="connsiteX18" fmla="*/ 4965 w 9982"/>
                <a:gd name="connsiteY18" fmla="*/ 950 h 10048"/>
                <a:gd name="connsiteX19" fmla="*/ 4713 w 9982"/>
                <a:gd name="connsiteY19" fmla="*/ 1084 h 10048"/>
                <a:gd name="connsiteX20" fmla="*/ 4472 w 9982"/>
                <a:gd name="connsiteY20" fmla="*/ 1228 h 10048"/>
                <a:gd name="connsiteX21" fmla="*/ 4241 w 9982"/>
                <a:gd name="connsiteY21" fmla="*/ 1377 h 10048"/>
                <a:gd name="connsiteX22" fmla="*/ 4000 w 9982"/>
                <a:gd name="connsiteY22" fmla="*/ 1543 h 10048"/>
                <a:gd name="connsiteX23" fmla="*/ 3769 w 9982"/>
                <a:gd name="connsiteY23" fmla="*/ 1714 h 10048"/>
                <a:gd name="connsiteX24" fmla="*/ 3549 w 9982"/>
                <a:gd name="connsiteY24" fmla="*/ 1901 h 10048"/>
                <a:gd name="connsiteX25" fmla="*/ 3318 w 9982"/>
                <a:gd name="connsiteY25" fmla="*/ 2093 h 10048"/>
                <a:gd name="connsiteX26" fmla="*/ 3108 w 9982"/>
                <a:gd name="connsiteY26" fmla="*/ 2296 h 10048"/>
                <a:gd name="connsiteX27" fmla="*/ 2887 w 9982"/>
                <a:gd name="connsiteY27" fmla="*/ 2526 h 10048"/>
                <a:gd name="connsiteX28" fmla="*/ 2682 w 9982"/>
                <a:gd name="connsiteY28" fmla="*/ 2760 h 10048"/>
                <a:gd name="connsiteX29" fmla="*/ 2472 w 9982"/>
                <a:gd name="connsiteY29" fmla="*/ 2995 h 10048"/>
                <a:gd name="connsiteX30" fmla="*/ 2283 w 9982"/>
                <a:gd name="connsiteY30" fmla="*/ 3246 h 10048"/>
                <a:gd name="connsiteX31" fmla="*/ 2089 w 9982"/>
                <a:gd name="connsiteY31" fmla="*/ 3524 h 10048"/>
                <a:gd name="connsiteX32" fmla="*/ 1900 w 9982"/>
                <a:gd name="connsiteY32" fmla="*/ 3802 h 10048"/>
                <a:gd name="connsiteX33" fmla="*/ 1727 w 9982"/>
                <a:gd name="connsiteY33" fmla="*/ 4074 h 10048"/>
                <a:gd name="connsiteX34" fmla="*/ 1570 w 9982"/>
                <a:gd name="connsiteY34" fmla="*/ 4362 h 10048"/>
                <a:gd name="connsiteX35" fmla="*/ 1418 w 9982"/>
                <a:gd name="connsiteY35" fmla="*/ 4639 h 10048"/>
                <a:gd name="connsiteX36" fmla="*/ 1276 w 9982"/>
                <a:gd name="connsiteY36" fmla="*/ 4922 h 10048"/>
                <a:gd name="connsiteX37" fmla="*/ 1145 w 9982"/>
                <a:gd name="connsiteY37" fmla="*/ 5211 h 10048"/>
                <a:gd name="connsiteX38" fmla="*/ 1024 w 9982"/>
                <a:gd name="connsiteY38" fmla="*/ 5494 h 10048"/>
                <a:gd name="connsiteX39" fmla="*/ 902 w 9982"/>
                <a:gd name="connsiteY39" fmla="*/ 5782 h 10048"/>
                <a:gd name="connsiteX40" fmla="*/ 803 w 9982"/>
                <a:gd name="connsiteY40" fmla="*/ 6054 h 10048"/>
                <a:gd name="connsiteX41" fmla="*/ 703 w 9982"/>
                <a:gd name="connsiteY41" fmla="*/ 6332 h 10048"/>
                <a:gd name="connsiteX42" fmla="*/ 624 w 9982"/>
                <a:gd name="connsiteY42" fmla="*/ 6609 h 10048"/>
                <a:gd name="connsiteX43" fmla="*/ 546 w 9982"/>
                <a:gd name="connsiteY43" fmla="*/ 6871 h 10048"/>
                <a:gd name="connsiteX44" fmla="*/ 404 w 9982"/>
                <a:gd name="connsiteY44" fmla="*/ 7395 h 10048"/>
                <a:gd name="connsiteX45" fmla="*/ 294 w 9982"/>
                <a:gd name="connsiteY45" fmla="*/ 7885 h 10048"/>
                <a:gd name="connsiteX46" fmla="*/ 205 w 9982"/>
                <a:gd name="connsiteY46" fmla="*/ 8345 h 10048"/>
                <a:gd name="connsiteX47" fmla="*/ 131 w 9982"/>
                <a:gd name="connsiteY47" fmla="*/ 8751 h 10048"/>
                <a:gd name="connsiteX48" fmla="*/ 84 w 9982"/>
                <a:gd name="connsiteY48" fmla="*/ 9130 h 10048"/>
                <a:gd name="connsiteX49" fmla="*/ 42 w 9982"/>
                <a:gd name="connsiteY49" fmla="*/ 9449 h 10048"/>
                <a:gd name="connsiteX50" fmla="*/ 10 w 9982"/>
                <a:gd name="connsiteY50" fmla="*/ 9898 h 10048"/>
                <a:gd name="connsiteX51" fmla="*/ 0 w 9982"/>
                <a:gd name="connsiteY51" fmla="*/ 10048 h 10048"/>
                <a:gd name="connsiteX0" fmla="*/ 10000 w 10000"/>
                <a:gd name="connsiteY0" fmla="*/ 0 h 10000"/>
                <a:gd name="connsiteX1" fmla="*/ 9471 w 10000"/>
                <a:gd name="connsiteY1" fmla="*/ 22 h 10000"/>
                <a:gd name="connsiteX2" fmla="*/ 8929 w 10000"/>
                <a:gd name="connsiteY2" fmla="*/ 59 h 10000"/>
                <a:gd name="connsiteX3" fmla="*/ 8656 w 10000"/>
                <a:gd name="connsiteY3" fmla="*/ 70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0 h 10000"/>
                <a:gd name="connsiteX1" fmla="*/ 9471 w 10000"/>
                <a:gd name="connsiteY1" fmla="*/ 22 h 10000"/>
                <a:gd name="connsiteX2" fmla="*/ 8929 w 10000"/>
                <a:gd name="connsiteY2" fmla="*/ 11 h 10000"/>
                <a:gd name="connsiteX3" fmla="*/ 8656 w 10000"/>
                <a:gd name="connsiteY3" fmla="*/ 70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0 h 10000"/>
                <a:gd name="connsiteX1" fmla="*/ 9471 w 10000"/>
                <a:gd name="connsiteY1" fmla="*/ 22 h 10000"/>
                <a:gd name="connsiteX2" fmla="*/ 8929 w 10000"/>
                <a:gd name="connsiteY2" fmla="*/ 11 h 10000"/>
                <a:gd name="connsiteX3" fmla="*/ 8620 w 10000"/>
                <a:gd name="connsiteY3" fmla="*/ 22 h 10000"/>
                <a:gd name="connsiteX4" fmla="*/ 8382 w 10000"/>
                <a:gd name="connsiteY4" fmla="*/ 80 h 10000"/>
                <a:gd name="connsiteX5" fmla="*/ 8114 w 10000"/>
                <a:gd name="connsiteY5" fmla="*/ 91 h 10000"/>
                <a:gd name="connsiteX6" fmla="*/ 7841 w 10000"/>
                <a:gd name="connsiteY6" fmla="*/ 122 h 10000"/>
                <a:gd name="connsiteX7" fmla="*/ 7568 w 10000"/>
                <a:gd name="connsiteY7" fmla="*/ 154 h 10000"/>
                <a:gd name="connsiteX8" fmla="*/ 7310 w 10000"/>
                <a:gd name="connsiteY8" fmla="*/ 192 h 10000"/>
                <a:gd name="connsiteX9" fmla="*/ 7037 w 10000"/>
                <a:gd name="connsiteY9" fmla="*/ 245 h 10000"/>
                <a:gd name="connsiteX10" fmla="*/ 6773 w 10000"/>
                <a:gd name="connsiteY10" fmla="*/ 304 h 10000"/>
                <a:gd name="connsiteX11" fmla="*/ 6505 w 10000"/>
                <a:gd name="connsiteY11" fmla="*/ 367 h 10000"/>
                <a:gd name="connsiteX12" fmla="*/ 6242 w 10000"/>
                <a:gd name="connsiteY12" fmla="*/ 436 h 10000"/>
                <a:gd name="connsiteX13" fmla="*/ 5990 w 10000"/>
                <a:gd name="connsiteY13" fmla="*/ 526 h 10000"/>
                <a:gd name="connsiteX14" fmla="*/ 5727 w 10000"/>
                <a:gd name="connsiteY14" fmla="*/ 622 h 10000"/>
                <a:gd name="connsiteX15" fmla="*/ 5475 w 10000"/>
                <a:gd name="connsiteY15" fmla="*/ 724 h 10000"/>
                <a:gd name="connsiteX16" fmla="*/ 5227 w 10000"/>
                <a:gd name="connsiteY16" fmla="*/ 835 h 10000"/>
                <a:gd name="connsiteX17" fmla="*/ 4974 w 10000"/>
                <a:gd name="connsiteY17" fmla="*/ 945 h 10000"/>
                <a:gd name="connsiteX18" fmla="*/ 4721 w 10000"/>
                <a:gd name="connsiteY18" fmla="*/ 1079 h 10000"/>
                <a:gd name="connsiteX19" fmla="*/ 4480 w 10000"/>
                <a:gd name="connsiteY19" fmla="*/ 1222 h 10000"/>
                <a:gd name="connsiteX20" fmla="*/ 4249 w 10000"/>
                <a:gd name="connsiteY20" fmla="*/ 1370 h 10000"/>
                <a:gd name="connsiteX21" fmla="*/ 4007 w 10000"/>
                <a:gd name="connsiteY21" fmla="*/ 1536 h 10000"/>
                <a:gd name="connsiteX22" fmla="*/ 3776 w 10000"/>
                <a:gd name="connsiteY22" fmla="*/ 1706 h 10000"/>
                <a:gd name="connsiteX23" fmla="*/ 3555 w 10000"/>
                <a:gd name="connsiteY23" fmla="*/ 1892 h 10000"/>
                <a:gd name="connsiteX24" fmla="*/ 3324 w 10000"/>
                <a:gd name="connsiteY24" fmla="*/ 2083 h 10000"/>
                <a:gd name="connsiteX25" fmla="*/ 3114 w 10000"/>
                <a:gd name="connsiteY25" fmla="*/ 2285 h 10000"/>
                <a:gd name="connsiteX26" fmla="*/ 2892 w 10000"/>
                <a:gd name="connsiteY26" fmla="*/ 2514 h 10000"/>
                <a:gd name="connsiteX27" fmla="*/ 2687 w 10000"/>
                <a:gd name="connsiteY27" fmla="*/ 2747 h 10000"/>
                <a:gd name="connsiteX28" fmla="*/ 2476 w 10000"/>
                <a:gd name="connsiteY28" fmla="*/ 2981 h 10000"/>
                <a:gd name="connsiteX29" fmla="*/ 2287 w 10000"/>
                <a:gd name="connsiteY29" fmla="*/ 3230 h 10000"/>
                <a:gd name="connsiteX30" fmla="*/ 2093 w 10000"/>
                <a:gd name="connsiteY30" fmla="*/ 3507 h 10000"/>
                <a:gd name="connsiteX31" fmla="*/ 1903 w 10000"/>
                <a:gd name="connsiteY31" fmla="*/ 3784 h 10000"/>
                <a:gd name="connsiteX32" fmla="*/ 1730 w 10000"/>
                <a:gd name="connsiteY32" fmla="*/ 4055 h 10000"/>
                <a:gd name="connsiteX33" fmla="*/ 1573 w 10000"/>
                <a:gd name="connsiteY33" fmla="*/ 4341 h 10000"/>
                <a:gd name="connsiteX34" fmla="*/ 1421 w 10000"/>
                <a:gd name="connsiteY34" fmla="*/ 4617 h 10000"/>
                <a:gd name="connsiteX35" fmla="*/ 1278 w 10000"/>
                <a:gd name="connsiteY35" fmla="*/ 4898 h 10000"/>
                <a:gd name="connsiteX36" fmla="*/ 1147 w 10000"/>
                <a:gd name="connsiteY36" fmla="*/ 5186 h 10000"/>
                <a:gd name="connsiteX37" fmla="*/ 1026 w 10000"/>
                <a:gd name="connsiteY37" fmla="*/ 5468 h 10000"/>
                <a:gd name="connsiteX38" fmla="*/ 904 w 10000"/>
                <a:gd name="connsiteY38" fmla="*/ 5754 h 10000"/>
                <a:gd name="connsiteX39" fmla="*/ 804 w 10000"/>
                <a:gd name="connsiteY39" fmla="*/ 6025 h 10000"/>
                <a:gd name="connsiteX40" fmla="*/ 704 w 10000"/>
                <a:gd name="connsiteY40" fmla="*/ 6302 h 10000"/>
                <a:gd name="connsiteX41" fmla="*/ 625 w 10000"/>
                <a:gd name="connsiteY41" fmla="*/ 6577 h 10000"/>
                <a:gd name="connsiteX42" fmla="*/ 547 w 10000"/>
                <a:gd name="connsiteY42" fmla="*/ 6838 h 10000"/>
                <a:gd name="connsiteX43" fmla="*/ 405 w 10000"/>
                <a:gd name="connsiteY43" fmla="*/ 7360 h 10000"/>
                <a:gd name="connsiteX44" fmla="*/ 295 w 10000"/>
                <a:gd name="connsiteY44" fmla="*/ 7847 h 10000"/>
                <a:gd name="connsiteX45" fmla="*/ 205 w 10000"/>
                <a:gd name="connsiteY45" fmla="*/ 8305 h 10000"/>
                <a:gd name="connsiteX46" fmla="*/ 131 w 10000"/>
                <a:gd name="connsiteY46" fmla="*/ 8709 h 10000"/>
                <a:gd name="connsiteX47" fmla="*/ 84 w 10000"/>
                <a:gd name="connsiteY47" fmla="*/ 9086 h 10000"/>
                <a:gd name="connsiteX48" fmla="*/ 42 w 10000"/>
                <a:gd name="connsiteY48" fmla="*/ 9404 h 10000"/>
                <a:gd name="connsiteX49" fmla="*/ 10 w 10000"/>
                <a:gd name="connsiteY49" fmla="*/ 9851 h 10000"/>
                <a:gd name="connsiteX50" fmla="*/ 0 w 10000"/>
                <a:gd name="connsiteY50" fmla="*/ 10000 h 10000"/>
                <a:gd name="connsiteX0" fmla="*/ 10000 w 10000"/>
                <a:gd name="connsiteY0" fmla="*/ 26 h 10026"/>
                <a:gd name="connsiteX1" fmla="*/ 9471 w 10000"/>
                <a:gd name="connsiteY1" fmla="*/ 0 h 10026"/>
                <a:gd name="connsiteX2" fmla="*/ 8929 w 10000"/>
                <a:gd name="connsiteY2" fmla="*/ 37 h 10026"/>
                <a:gd name="connsiteX3" fmla="*/ 8620 w 10000"/>
                <a:gd name="connsiteY3" fmla="*/ 48 h 10026"/>
                <a:gd name="connsiteX4" fmla="*/ 8382 w 10000"/>
                <a:gd name="connsiteY4" fmla="*/ 106 h 10026"/>
                <a:gd name="connsiteX5" fmla="*/ 8114 w 10000"/>
                <a:gd name="connsiteY5" fmla="*/ 117 h 10026"/>
                <a:gd name="connsiteX6" fmla="*/ 7841 w 10000"/>
                <a:gd name="connsiteY6" fmla="*/ 148 h 10026"/>
                <a:gd name="connsiteX7" fmla="*/ 7568 w 10000"/>
                <a:gd name="connsiteY7" fmla="*/ 180 h 10026"/>
                <a:gd name="connsiteX8" fmla="*/ 7310 w 10000"/>
                <a:gd name="connsiteY8" fmla="*/ 218 h 10026"/>
                <a:gd name="connsiteX9" fmla="*/ 7037 w 10000"/>
                <a:gd name="connsiteY9" fmla="*/ 271 h 10026"/>
                <a:gd name="connsiteX10" fmla="*/ 6773 w 10000"/>
                <a:gd name="connsiteY10" fmla="*/ 330 h 10026"/>
                <a:gd name="connsiteX11" fmla="*/ 6505 w 10000"/>
                <a:gd name="connsiteY11" fmla="*/ 393 h 10026"/>
                <a:gd name="connsiteX12" fmla="*/ 6242 w 10000"/>
                <a:gd name="connsiteY12" fmla="*/ 462 h 10026"/>
                <a:gd name="connsiteX13" fmla="*/ 5990 w 10000"/>
                <a:gd name="connsiteY13" fmla="*/ 552 h 10026"/>
                <a:gd name="connsiteX14" fmla="*/ 5727 w 10000"/>
                <a:gd name="connsiteY14" fmla="*/ 648 h 10026"/>
                <a:gd name="connsiteX15" fmla="*/ 5475 w 10000"/>
                <a:gd name="connsiteY15" fmla="*/ 750 h 10026"/>
                <a:gd name="connsiteX16" fmla="*/ 5227 w 10000"/>
                <a:gd name="connsiteY16" fmla="*/ 861 h 10026"/>
                <a:gd name="connsiteX17" fmla="*/ 4974 w 10000"/>
                <a:gd name="connsiteY17" fmla="*/ 971 h 10026"/>
                <a:gd name="connsiteX18" fmla="*/ 4721 w 10000"/>
                <a:gd name="connsiteY18" fmla="*/ 1105 h 10026"/>
                <a:gd name="connsiteX19" fmla="*/ 4480 w 10000"/>
                <a:gd name="connsiteY19" fmla="*/ 1248 h 10026"/>
                <a:gd name="connsiteX20" fmla="*/ 4249 w 10000"/>
                <a:gd name="connsiteY20" fmla="*/ 1396 h 10026"/>
                <a:gd name="connsiteX21" fmla="*/ 4007 w 10000"/>
                <a:gd name="connsiteY21" fmla="*/ 1562 h 10026"/>
                <a:gd name="connsiteX22" fmla="*/ 3776 w 10000"/>
                <a:gd name="connsiteY22" fmla="*/ 1732 h 10026"/>
                <a:gd name="connsiteX23" fmla="*/ 3555 w 10000"/>
                <a:gd name="connsiteY23" fmla="*/ 1918 h 10026"/>
                <a:gd name="connsiteX24" fmla="*/ 3324 w 10000"/>
                <a:gd name="connsiteY24" fmla="*/ 2109 h 10026"/>
                <a:gd name="connsiteX25" fmla="*/ 3114 w 10000"/>
                <a:gd name="connsiteY25" fmla="*/ 2311 h 10026"/>
                <a:gd name="connsiteX26" fmla="*/ 2892 w 10000"/>
                <a:gd name="connsiteY26" fmla="*/ 2540 h 10026"/>
                <a:gd name="connsiteX27" fmla="*/ 2687 w 10000"/>
                <a:gd name="connsiteY27" fmla="*/ 2773 h 10026"/>
                <a:gd name="connsiteX28" fmla="*/ 2476 w 10000"/>
                <a:gd name="connsiteY28" fmla="*/ 3007 h 10026"/>
                <a:gd name="connsiteX29" fmla="*/ 2287 w 10000"/>
                <a:gd name="connsiteY29" fmla="*/ 3256 h 10026"/>
                <a:gd name="connsiteX30" fmla="*/ 2093 w 10000"/>
                <a:gd name="connsiteY30" fmla="*/ 3533 h 10026"/>
                <a:gd name="connsiteX31" fmla="*/ 1903 w 10000"/>
                <a:gd name="connsiteY31" fmla="*/ 3810 h 10026"/>
                <a:gd name="connsiteX32" fmla="*/ 1730 w 10000"/>
                <a:gd name="connsiteY32" fmla="*/ 4081 h 10026"/>
                <a:gd name="connsiteX33" fmla="*/ 1573 w 10000"/>
                <a:gd name="connsiteY33" fmla="*/ 4367 h 10026"/>
                <a:gd name="connsiteX34" fmla="*/ 1421 w 10000"/>
                <a:gd name="connsiteY34" fmla="*/ 4643 h 10026"/>
                <a:gd name="connsiteX35" fmla="*/ 1278 w 10000"/>
                <a:gd name="connsiteY35" fmla="*/ 4924 h 10026"/>
                <a:gd name="connsiteX36" fmla="*/ 1147 w 10000"/>
                <a:gd name="connsiteY36" fmla="*/ 5212 h 10026"/>
                <a:gd name="connsiteX37" fmla="*/ 1026 w 10000"/>
                <a:gd name="connsiteY37" fmla="*/ 5494 h 10026"/>
                <a:gd name="connsiteX38" fmla="*/ 904 w 10000"/>
                <a:gd name="connsiteY38" fmla="*/ 5780 h 10026"/>
                <a:gd name="connsiteX39" fmla="*/ 804 w 10000"/>
                <a:gd name="connsiteY39" fmla="*/ 6051 h 10026"/>
                <a:gd name="connsiteX40" fmla="*/ 704 w 10000"/>
                <a:gd name="connsiteY40" fmla="*/ 6328 h 10026"/>
                <a:gd name="connsiteX41" fmla="*/ 625 w 10000"/>
                <a:gd name="connsiteY41" fmla="*/ 6603 h 10026"/>
                <a:gd name="connsiteX42" fmla="*/ 547 w 10000"/>
                <a:gd name="connsiteY42" fmla="*/ 6864 h 10026"/>
                <a:gd name="connsiteX43" fmla="*/ 405 w 10000"/>
                <a:gd name="connsiteY43" fmla="*/ 7386 h 10026"/>
                <a:gd name="connsiteX44" fmla="*/ 295 w 10000"/>
                <a:gd name="connsiteY44" fmla="*/ 7873 h 10026"/>
                <a:gd name="connsiteX45" fmla="*/ 205 w 10000"/>
                <a:gd name="connsiteY45" fmla="*/ 8331 h 10026"/>
                <a:gd name="connsiteX46" fmla="*/ 131 w 10000"/>
                <a:gd name="connsiteY46" fmla="*/ 8735 h 10026"/>
                <a:gd name="connsiteX47" fmla="*/ 84 w 10000"/>
                <a:gd name="connsiteY47" fmla="*/ 9112 h 10026"/>
                <a:gd name="connsiteX48" fmla="*/ 42 w 10000"/>
                <a:gd name="connsiteY48" fmla="*/ 9430 h 10026"/>
                <a:gd name="connsiteX49" fmla="*/ 10 w 10000"/>
                <a:gd name="connsiteY49" fmla="*/ 9877 h 10026"/>
                <a:gd name="connsiteX50" fmla="*/ 0 w 10000"/>
                <a:gd name="connsiteY50" fmla="*/ 10026 h 10026"/>
                <a:gd name="connsiteX0" fmla="*/ 10000 w 10000"/>
                <a:gd name="connsiteY0" fmla="*/ 26 h 10026"/>
                <a:gd name="connsiteX1" fmla="*/ 9471 w 10000"/>
                <a:gd name="connsiteY1" fmla="*/ 0 h 10026"/>
                <a:gd name="connsiteX2" fmla="*/ 8929 w 10000"/>
                <a:gd name="connsiteY2" fmla="*/ 37 h 10026"/>
                <a:gd name="connsiteX3" fmla="*/ 8382 w 10000"/>
                <a:gd name="connsiteY3" fmla="*/ 106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00 w 10000"/>
                <a:gd name="connsiteY0" fmla="*/ 26 h 10026"/>
                <a:gd name="connsiteX1" fmla="*/ 9471 w 10000"/>
                <a:gd name="connsiteY1" fmla="*/ 0 h 10026"/>
                <a:gd name="connsiteX2" fmla="*/ 8929 w 10000"/>
                <a:gd name="connsiteY2" fmla="*/ 37 h 10026"/>
                <a:gd name="connsiteX3" fmla="*/ 8418 w 10000"/>
                <a:gd name="connsiteY3" fmla="*/ 58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00 w 10000"/>
                <a:gd name="connsiteY0" fmla="*/ 26 h 10026"/>
                <a:gd name="connsiteX1" fmla="*/ 9471 w 10000"/>
                <a:gd name="connsiteY1" fmla="*/ 0 h 10026"/>
                <a:gd name="connsiteX2" fmla="*/ 8929 w 10000"/>
                <a:gd name="connsiteY2" fmla="*/ 37 h 10026"/>
                <a:gd name="connsiteX3" fmla="*/ 8436 w 10000"/>
                <a:gd name="connsiteY3" fmla="*/ 90 h 10026"/>
                <a:gd name="connsiteX4" fmla="*/ 8114 w 10000"/>
                <a:gd name="connsiteY4" fmla="*/ 117 h 10026"/>
                <a:gd name="connsiteX5" fmla="*/ 7841 w 10000"/>
                <a:gd name="connsiteY5" fmla="*/ 148 h 10026"/>
                <a:gd name="connsiteX6" fmla="*/ 7568 w 10000"/>
                <a:gd name="connsiteY6" fmla="*/ 180 h 10026"/>
                <a:gd name="connsiteX7" fmla="*/ 7310 w 10000"/>
                <a:gd name="connsiteY7" fmla="*/ 218 h 10026"/>
                <a:gd name="connsiteX8" fmla="*/ 7037 w 10000"/>
                <a:gd name="connsiteY8" fmla="*/ 271 h 10026"/>
                <a:gd name="connsiteX9" fmla="*/ 6773 w 10000"/>
                <a:gd name="connsiteY9" fmla="*/ 330 h 10026"/>
                <a:gd name="connsiteX10" fmla="*/ 6505 w 10000"/>
                <a:gd name="connsiteY10" fmla="*/ 393 h 10026"/>
                <a:gd name="connsiteX11" fmla="*/ 6242 w 10000"/>
                <a:gd name="connsiteY11" fmla="*/ 462 h 10026"/>
                <a:gd name="connsiteX12" fmla="*/ 5990 w 10000"/>
                <a:gd name="connsiteY12" fmla="*/ 552 h 10026"/>
                <a:gd name="connsiteX13" fmla="*/ 5727 w 10000"/>
                <a:gd name="connsiteY13" fmla="*/ 648 h 10026"/>
                <a:gd name="connsiteX14" fmla="*/ 5475 w 10000"/>
                <a:gd name="connsiteY14" fmla="*/ 750 h 10026"/>
                <a:gd name="connsiteX15" fmla="*/ 5227 w 10000"/>
                <a:gd name="connsiteY15" fmla="*/ 861 h 10026"/>
                <a:gd name="connsiteX16" fmla="*/ 4974 w 10000"/>
                <a:gd name="connsiteY16" fmla="*/ 971 h 10026"/>
                <a:gd name="connsiteX17" fmla="*/ 4721 w 10000"/>
                <a:gd name="connsiteY17" fmla="*/ 1105 h 10026"/>
                <a:gd name="connsiteX18" fmla="*/ 4480 w 10000"/>
                <a:gd name="connsiteY18" fmla="*/ 1248 h 10026"/>
                <a:gd name="connsiteX19" fmla="*/ 4249 w 10000"/>
                <a:gd name="connsiteY19" fmla="*/ 1396 h 10026"/>
                <a:gd name="connsiteX20" fmla="*/ 4007 w 10000"/>
                <a:gd name="connsiteY20" fmla="*/ 1562 h 10026"/>
                <a:gd name="connsiteX21" fmla="*/ 3776 w 10000"/>
                <a:gd name="connsiteY21" fmla="*/ 1732 h 10026"/>
                <a:gd name="connsiteX22" fmla="*/ 3555 w 10000"/>
                <a:gd name="connsiteY22" fmla="*/ 1918 h 10026"/>
                <a:gd name="connsiteX23" fmla="*/ 3324 w 10000"/>
                <a:gd name="connsiteY23" fmla="*/ 2109 h 10026"/>
                <a:gd name="connsiteX24" fmla="*/ 3114 w 10000"/>
                <a:gd name="connsiteY24" fmla="*/ 2311 h 10026"/>
                <a:gd name="connsiteX25" fmla="*/ 2892 w 10000"/>
                <a:gd name="connsiteY25" fmla="*/ 2540 h 10026"/>
                <a:gd name="connsiteX26" fmla="*/ 2687 w 10000"/>
                <a:gd name="connsiteY26" fmla="*/ 2773 h 10026"/>
                <a:gd name="connsiteX27" fmla="*/ 2476 w 10000"/>
                <a:gd name="connsiteY27" fmla="*/ 3007 h 10026"/>
                <a:gd name="connsiteX28" fmla="*/ 2287 w 10000"/>
                <a:gd name="connsiteY28" fmla="*/ 3256 h 10026"/>
                <a:gd name="connsiteX29" fmla="*/ 2093 w 10000"/>
                <a:gd name="connsiteY29" fmla="*/ 3533 h 10026"/>
                <a:gd name="connsiteX30" fmla="*/ 1903 w 10000"/>
                <a:gd name="connsiteY30" fmla="*/ 3810 h 10026"/>
                <a:gd name="connsiteX31" fmla="*/ 1730 w 10000"/>
                <a:gd name="connsiteY31" fmla="*/ 4081 h 10026"/>
                <a:gd name="connsiteX32" fmla="*/ 1573 w 10000"/>
                <a:gd name="connsiteY32" fmla="*/ 4367 h 10026"/>
                <a:gd name="connsiteX33" fmla="*/ 1421 w 10000"/>
                <a:gd name="connsiteY33" fmla="*/ 4643 h 10026"/>
                <a:gd name="connsiteX34" fmla="*/ 1278 w 10000"/>
                <a:gd name="connsiteY34" fmla="*/ 4924 h 10026"/>
                <a:gd name="connsiteX35" fmla="*/ 1147 w 10000"/>
                <a:gd name="connsiteY35" fmla="*/ 5212 h 10026"/>
                <a:gd name="connsiteX36" fmla="*/ 1026 w 10000"/>
                <a:gd name="connsiteY36" fmla="*/ 5494 h 10026"/>
                <a:gd name="connsiteX37" fmla="*/ 904 w 10000"/>
                <a:gd name="connsiteY37" fmla="*/ 5780 h 10026"/>
                <a:gd name="connsiteX38" fmla="*/ 804 w 10000"/>
                <a:gd name="connsiteY38" fmla="*/ 6051 h 10026"/>
                <a:gd name="connsiteX39" fmla="*/ 704 w 10000"/>
                <a:gd name="connsiteY39" fmla="*/ 6328 h 10026"/>
                <a:gd name="connsiteX40" fmla="*/ 625 w 10000"/>
                <a:gd name="connsiteY40" fmla="*/ 6603 h 10026"/>
                <a:gd name="connsiteX41" fmla="*/ 547 w 10000"/>
                <a:gd name="connsiteY41" fmla="*/ 6864 h 10026"/>
                <a:gd name="connsiteX42" fmla="*/ 405 w 10000"/>
                <a:gd name="connsiteY42" fmla="*/ 7386 h 10026"/>
                <a:gd name="connsiteX43" fmla="*/ 295 w 10000"/>
                <a:gd name="connsiteY43" fmla="*/ 7873 h 10026"/>
                <a:gd name="connsiteX44" fmla="*/ 205 w 10000"/>
                <a:gd name="connsiteY44" fmla="*/ 8331 h 10026"/>
                <a:gd name="connsiteX45" fmla="*/ 131 w 10000"/>
                <a:gd name="connsiteY45" fmla="*/ 8735 h 10026"/>
                <a:gd name="connsiteX46" fmla="*/ 84 w 10000"/>
                <a:gd name="connsiteY46" fmla="*/ 9112 h 10026"/>
                <a:gd name="connsiteX47" fmla="*/ 42 w 10000"/>
                <a:gd name="connsiteY47" fmla="*/ 9430 h 10026"/>
                <a:gd name="connsiteX48" fmla="*/ 10 w 10000"/>
                <a:gd name="connsiteY48" fmla="*/ 9877 h 10026"/>
                <a:gd name="connsiteX49" fmla="*/ 0 w 10000"/>
                <a:gd name="connsiteY49" fmla="*/ 10026 h 10026"/>
                <a:gd name="connsiteX0" fmla="*/ 10018 w 10018"/>
                <a:gd name="connsiteY0" fmla="*/ 0 h 10048"/>
                <a:gd name="connsiteX1" fmla="*/ 9471 w 10018"/>
                <a:gd name="connsiteY1" fmla="*/ 22 h 10048"/>
                <a:gd name="connsiteX2" fmla="*/ 8929 w 10018"/>
                <a:gd name="connsiteY2" fmla="*/ 59 h 10048"/>
                <a:gd name="connsiteX3" fmla="*/ 8436 w 10018"/>
                <a:gd name="connsiteY3" fmla="*/ 112 h 10048"/>
                <a:gd name="connsiteX4" fmla="*/ 8114 w 10018"/>
                <a:gd name="connsiteY4" fmla="*/ 139 h 10048"/>
                <a:gd name="connsiteX5" fmla="*/ 7841 w 10018"/>
                <a:gd name="connsiteY5" fmla="*/ 170 h 10048"/>
                <a:gd name="connsiteX6" fmla="*/ 7568 w 10018"/>
                <a:gd name="connsiteY6" fmla="*/ 202 h 10048"/>
                <a:gd name="connsiteX7" fmla="*/ 7310 w 10018"/>
                <a:gd name="connsiteY7" fmla="*/ 240 h 10048"/>
                <a:gd name="connsiteX8" fmla="*/ 7037 w 10018"/>
                <a:gd name="connsiteY8" fmla="*/ 293 h 10048"/>
                <a:gd name="connsiteX9" fmla="*/ 6773 w 10018"/>
                <a:gd name="connsiteY9" fmla="*/ 352 h 10048"/>
                <a:gd name="connsiteX10" fmla="*/ 6505 w 10018"/>
                <a:gd name="connsiteY10" fmla="*/ 415 h 10048"/>
                <a:gd name="connsiteX11" fmla="*/ 6242 w 10018"/>
                <a:gd name="connsiteY11" fmla="*/ 484 h 10048"/>
                <a:gd name="connsiteX12" fmla="*/ 5990 w 10018"/>
                <a:gd name="connsiteY12" fmla="*/ 574 h 10048"/>
                <a:gd name="connsiteX13" fmla="*/ 5727 w 10018"/>
                <a:gd name="connsiteY13" fmla="*/ 670 h 10048"/>
                <a:gd name="connsiteX14" fmla="*/ 5475 w 10018"/>
                <a:gd name="connsiteY14" fmla="*/ 772 h 10048"/>
                <a:gd name="connsiteX15" fmla="*/ 5227 w 10018"/>
                <a:gd name="connsiteY15" fmla="*/ 883 h 10048"/>
                <a:gd name="connsiteX16" fmla="*/ 4974 w 10018"/>
                <a:gd name="connsiteY16" fmla="*/ 993 h 10048"/>
                <a:gd name="connsiteX17" fmla="*/ 4721 w 10018"/>
                <a:gd name="connsiteY17" fmla="*/ 1127 h 10048"/>
                <a:gd name="connsiteX18" fmla="*/ 4480 w 10018"/>
                <a:gd name="connsiteY18" fmla="*/ 1270 h 10048"/>
                <a:gd name="connsiteX19" fmla="*/ 4249 w 10018"/>
                <a:gd name="connsiteY19" fmla="*/ 1418 h 10048"/>
                <a:gd name="connsiteX20" fmla="*/ 4007 w 10018"/>
                <a:gd name="connsiteY20" fmla="*/ 1584 h 10048"/>
                <a:gd name="connsiteX21" fmla="*/ 3776 w 10018"/>
                <a:gd name="connsiteY21" fmla="*/ 1754 h 10048"/>
                <a:gd name="connsiteX22" fmla="*/ 3555 w 10018"/>
                <a:gd name="connsiteY22" fmla="*/ 1940 h 10048"/>
                <a:gd name="connsiteX23" fmla="*/ 3324 w 10018"/>
                <a:gd name="connsiteY23" fmla="*/ 2131 h 10048"/>
                <a:gd name="connsiteX24" fmla="*/ 3114 w 10018"/>
                <a:gd name="connsiteY24" fmla="*/ 2333 h 10048"/>
                <a:gd name="connsiteX25" fmla="*/ 2892 w 10018"/>
                <a:gd name="connsiteY25" fmla="*/ 2562 h 10048"/>
                <a:gd name="connsiteX26" fmla="*/ 2687 w 10018"/>
                <a:gd name="connsiteY26" fmla="*/ 2795 h 10048"/>
                <a:gd name="connsiteX27" fmla="*/ 2476 w 10018"/>
                <a:gd name="connsiteY27" fmla="*/ 3029 h 10048"/>
                <a:gd name="connsiteX28" fmla="*/ 2287 w 10018"/>
                <a:gd name="connsiteY28" fmla="*/ 3278 h 10048"/>
                <a:gd name="connsiteX29" fmla="*/ 2093 w 10018"/>
                <a:gd name="connsiteY29" fmla="*/ 3555 h 10048"/>
                <a:gd name="connsiteX30" fmla="*/ 1903 w 10018"/>
                <a:gd name="connsiteY30" fmla="*/ 3832 h 10048"/>
                <a:gd name="connsiteX31" fmla="*/ 1730 w 10018"/>
                <a:gd name="connsiteY31" fmla="*/ 4103 h 10048"/>
                <a:gd name="connsiteX32" fmla="*/ 1573 w 10018"/>
                <a:gd name="connsiteY32" fmla="*/ 4389 h 10048"/>
                <a:gd name="connsiteX33" fmla="*/ 1421 w 10018"/>
                <a:gd name="connsiteY33" fmla="*/ 4665 h 10048"/>
                <a:gd name="connsiteX34" fmla="*/ 1278 w 10018"/>
                <a:gd name="connsiteY34" fmla="*/ 4946 h 10048"/>
                <a:gd name="connsiteX35" fmla="*/ 1147 w 10018"/>
                <a:gd name="connsiteY35" fmla="*/ 5234 h 10048"/>
                <a:gd name="connsiteX36" fmla="*/ 1026 w 10018"/>
                <a:gd name="connsiteY36" fmla="*/ 5516 h 10048"/>
                <a:gd name="connsiteX37" fmla="*/ 904 w 10018"/>
                <a:gd name="connsiteY37" fmla="*/ 5802 h 10048"/>
                <a:gd name="connsiteX38" fmla="*/ 804 w 10018"/>
                <a:gd name="connsiteY38" fmla="*/ 6073 h 10048"/>
                <a:gd name="connsiteX39" fmla="*/ 704 w 10018"/>
                <a:gd name="connsiteY39" fmla="*/ 6350 h 10048"/>
                <a:gd name="connsiteX40" fmla="*/ 625 w 10018"/>
                <a:gd name="connsiteY40" fmla="*/ 6625 h 10048"/>
                <a:gd name="connsiteX41" fmla="*/ 547 w 10018"/>
                <a:gd name="connsiteY41" fmla="*/ 6886 h 10048"/>
                <a:gd name="connsiteX42" fmla="*/ 405 w 10018"/>
                <a:gd name="connsiteY42" fmla="*/ 7408 h 10048"/>
                <a:gd name="connsiteX43" fmla="*/ 295 w 10018"/>
                <a:gd name="connsiteY43" fmla="*/ 7895 h 10048"/>
                <a:gd name="connsiteX44" fmla="*/ 205 w 10018"/>
                <a:gd name="connsiteY44" fmla="*/ 8353 h 10048"/>
                <a:gd name="connsiteX45" fmla="*/ 131 w 10018"/>
                <a:gd name="connsiteY45" fmla="*/ 8757 h 10048"/>
                <a:gd name="connsiteX46" fmla="*/ 84 w 10018"/>
                <a:gd name="connsiteY46" fmla="*/ 9134 h 10048"/>
                <a:gd name="connsiteX47" fmla="*/ 42 w 10018"/>
                <a:gd name="connsiteY47" fmla="*/ 9452 h 10048"/>
                <a:gd name="connsiteX48" fmla="*/ 10 w 10018"/>
                <a:gd name="connsiteY48" fmla="*/ 9899 h 10048"/>
                <a:gd name="connsiteX49" fmla="*/ 0 w 10018"/>
                <a:gd name="connsiteY49" fmla="*/ 10048 h 10048"/>
                <a:gd name="connsiteX0" fmla="*/ 10045 w 10045"/>
                <a:gd name="connsiteY0" fmla="*/ 50 h 10026"/>
                <a:gd name="connsiteX1" fmla="*/ 9471 w 10045"/>
                <a:gd name="connsiteY1" fmla="*/ 0 h 10026"/>
                <a:gd name="connsiteX2" fmla="*/ 8929 w 10045"/>
                <a:gd name="connsiteY2" fmla="*/ 37 h 10026"/>
                <a:gd name="connsiteX3" fmla="*/ 8436 w 10045"/>
                <a:gd name="connsiteY3" fmla="*/ 90 h 10026"/>
                <a:gd name="connsiteX4" fmla="*/ 8114 w 10045"/>
                <a:gd name="connsiteY4" fmla="*/ 117 h 10026"/>
                <a:gd name="connsiteX5" fmla="*/ 7841 w 10045"/>
                <a:gd name="connsiteY5" fmla="*/ 148 h 10026"/>
                <a:gd name="connsiteX6" fmla="*/ 7568 w 10045"/>
                <a:gd name="connsiteY6" fmla="*/ 180 h 10026"/>
                <a:gd name="connsiteX7" fmla="*/ 7310 w 10045"/>
                <a:gd name="connsiteY7" fmla="*/ 218 h 10026"/>
                <a:gd name="connsiteX8" fmla="*/ 7037 w 10045"/>
                <a:gd name="connsiteY8" fmla="*/ 271 h 10026"/>
                <a:gd name="connsiteX9" fmla="*/ 6773 w 10045"/>
                <a:gd name="connsiteY9" fmla="*/ 330 h 10026"/>
                <a:gd name="connsiteX10" fmla="*/ 6505 w 10045"/>
                <a:gd name="connsiteY10" fmla="*/ 393 h 10026"/>
                <a:gd name="connsiteX11" fmla="*/ 6242 w 10045"/>
                <a:gd name="connsiteY11" fmla="*/ 462 h 10026"/>
                <a:gd name="connsiteX12" fmla="*/ 5990 w 10045"/>
                <a:gd name="connsiteY12" fmla="*/ 552 h 10026"/>
                <a:gd name="connsiteX13" fmla="*/ 5727 w 10045"/>
                <a:gd name="connsiteY13" fmla="*/ 648 h 10026"/>
                <a:gd name="connsiteX14" fmla="*/ 5475 w 10045"/>
                <a:gd name="connsiteY14" fmla="*/ 750 h 10026"/>
                <a:gd name="connsiteX15" fmla="*/ 5227 w 10045"/>
                <a:gd name="connsiteY15" fmla="*/ 861 h 10026"/>
                <a:gd name="connsiteX16" fmla="*/ 4974 w 10045"/>
                <a:gd name="connsiteY16" fmla="*/ 971 h 10026"/>
                <a:gd name="connsiteX17" fmla="*/ 4721 w 10045"/>
                <a:gd name="connsiteY17" fmla="*/ 1105 h 10026"/>
                <a:gd name="connsiteX18" fmla="*/ 4480 w 10045"/>
                <a:gd name="connsiteY18" fmla="*/ 1248 h 10026"/>
                <a:gd name="connsiteX19" fmla="*/ 4249 w 10045"/>
                <a:gd name="connsiteY19" fmla="*/ 1396 h 10026"/>
                <a:gd name="connsiteX20" fmla="*/ 4007 w 10045"/>
                <a:gd name="connsiteY20" fmla="*/ 1562 h 10026"/>
                <a:gd name="connsiteX21" fmla="*/ 3776 w 10045"/>
                <a:gd name="connsiteY21" fmla="*/ 1732 h 10026"/>
                <a:gd name="connsiteX22" fmla="*/ 3555 w 10045"/>
                <a:gd name="connsiteY22" fmla="*/ 1918 h 10026"/>
                <a:gd name="connsiteX23" fmla="*/ 3324 w 10045"/>
                <a:gd name="connsiteY23" fmla="*/ 2109 h 10026"/>
                <a:gd name="connsiteX24" fmla="*/ 3114 w 10045"/>
                <a:gd name="connsiteY24" fmla="*/ 2311 h 10026"/>
                <a:gd name="connsiteX25" fmla="*/ 2892 w 10045"/>
                <a:gd name="connsiteY25" fmla="*/ 2540 h 10026"/>
                <a:gd name="connsiteX26" fmla="*/ 2687 w 10045"/>
                <a:gd name="connsiteY26" fmla="*/ 2773 h 10026"/>
                <a:gd name="connsiteX27" fmla="*/ 2476 w 10045"/>
                <a:gd name="connsiteY27" fmla="*/ 3007 h 10026"/>
                <a:gd name="connsiteX28" fmla="*/ 2287 w 10045"/>
                <a:gd name="connsiteY28" fmla="*/ 3256 h 10026"/>
                <a:gd name="connsiteX29" fmla="*/ 2093 w 10045"/>
                <a:gd name="connsiteY29" fmla="*/ 3533 h 10026"/>
                <a:gd name="connsiteX30" fmla="*/ 1903 w 10045"/>
                <a:gd name="connsiteY30" fmla="*/ 3810 h 10026"/>
                <a:gd name="connsiteX31" fmla="*/ 1730 w 10045"/>
                <a:gd name="connsiteY31" fmla="*/ 4081 h 10026"/>
                <a:gd name="connsiteX32" fmla="*/ 1573 w 10045"/>
                <a:gd name="connsiteY32" fmla="*/ 4367 h 10026"/>
                <a:gd name="connsiteX33" fmla="*/ 1421 w 10045"/>
                <a:gd name="connsiteY33" fmla="*/ 4643 h 10026"/>
                <a:gd name="connsiteX34" fmla="*/ 1278 w 10045"/>
                <a:gd name="connsiteY34" fmla="*/ 4924 h 10026"/>
                <a:gd name="connsiteX35" fmla="*/ 1147 w 10045"/>
                <a:gd name="connsiteY35" fmla="*/ 5212 h 10026"/>
                <a:gd name="connsiteX36" fmla="*/ 1026 w 10045"/>
                <a:gd name="connsiteY36" fmla="*/ 5494 h 10026"/>
                <a:gd name="connsiteX37" fmla="*/ 904 w 10045"/>
                <a:gd name="connsiteY37" fmla="*/ 5780 h 10026"/>
                <a:gd name="connsiteX38" fmla="*/ 804 w 10045"/>
                <a:gd name="connsiteY38" fmla="*/ 6051 h 10026"/>
                <a:gd name="connsiteX39" fmla="*/ 704 w 10045"/>
                <a:gd name="connsiteY39" fmla="*/ 6328 h 10026"/>
                <a:gd name="connsiteX40" fmla="*/ 625 w 10045"/>
                <a:gd name="connsiteY40" fmla="*/ 6603 h 10026"/>
                <a:gd name="connsiteX41" fmla="*/ 547 w 10045"/>
                <a:gd name="connsiteY41" fmla="*/ 6864 h 10026"/>
                <a:gd name="connsiteX42" fmla="*/ 405 w 10045"/>
                <a:gd name="connsiteY42" fmla="*/ 7386 h 10026"/>
                <a:gd name="connsiteX43" fmla="*/ 295 w 10045"/>
                <a:gd name="connsiteY43" fmla="*/ 7873 h 10026"/>
                <a:gd name="connsiteX44" fmla="*/ 205 w 10045"/>
                <a:gd name="connsiteY44" fmla="*/ 8331 h 10026"/>
                <a:gd name="connsiteX45" fmla="*/ 131 w 10045"/>
                <a:gd name="connsiteY45" fmla="*/ 8735 h 10026"/>
                <a:gd name="connsiteX46" fmla="*/ 84 w 10045"/>
                <a:gd name="connsiteY46" fmla="*/ 9112 h 10026"/>
                <a:gd name="connsiteX47" fmla="*/ 42 w 10045"/>
                <a:gd name="connsiteY47" fmla="*/ 9430 h 10026"/>
                <a:gd name="connsiteX48" fmla="*/ 10 w 10045"/>
                <a:gd name="connsiteY48" fmla="*/ 9877 h 10026"/>
                <a:gd name="connsiteX49" fmla="*/ 0 w 10045"/>
                <a:gd name="connsiteY49" fmla="*/ 10026 h 10026"/>
                <a:gd name="connsiteX0" fmla="*/ 10045 w 10045"/>
                <a:gd name="connsiteY0" fmla="*/ 13 h 9989"/>
                <a:gd name="connsiteX1" fmla="*/ 9471 w 10045"/>
                <a:gd name="connsiteY1" fmla="*/ 11 h 9989"/>
                <a:gd name="connsiteX2" fmla="*/ 8929 w 10045"/>
                <a:gd name="connsiteY2" fmla="*/ 0 h 9989"/>
                <a:gd name="connsiteX3" fmla="*/ 8436 w 10045"/>
                <a:gd name="connsiteY3" fmla="*/ 53 h 9989"/>
                <a:gd name="connsiteX4" fmla="*/ 8114 w 10045"/>
                <a:gd name="connsiteY4" fmla="*/ 80 h 9989"/>
                <a:gd name="connsiteX5" fmla="*/ 7841 w 10045"/>
                <a:gd name="connsiteY5" fmla="*/ 111 h 9989"/>
                <a:gd name="connsiteX6" fmla="*/ 7568 w 10045"/>
                <a:gd name="connsiteY6" fmla="*/ 143 h 9989"/>
                <a:gd name="connsiteX7" fmla="*/ 7310 w 10045"/>
                <a:gd name="connsiteY7" fmla="*/ 181 h 9989"/>
                <a:gd name="connsiteX8" fmla="*/ 7037 w 10045"/>
                <a:gd name="connsiteY8" fmla="*/ 234 h 9989"/>
                <a:gd name="connsiteX9" fmla="*/ 6773 w 10045"/>
                <a:gd name="connsiteY9" fmla="*/ 293 h 9989"/>
                <a:gd name="connsiteX10" fmla="*/ 6505 w 10045"/>
                <a:gd name="connsiteY10" fmla="*/ 356 h 9989"/>
                <a:gd name="connsiteX11" fmla="*/ 6242 w 10045"/>
                <a:gd name="connsiteY11" fmla="*/ 425 h 9989"/>
                <a:gd name="connsiteX12" fmla="*/ 5990 w 10045"/>
                <a:gd name="connsiteY12" fmla="*/ 515 h 9989"/>
                <a:gd name="connsiteX13" fmla="*/ 5727 w 10045"/>
                <a:gd name="connsiteY13" fmla="*/ 611 h 9989"/>
                <a:gd name="connsiteX14" fmla="*/ 5475 w 10045"/>
                <a:gd name="connsiteY14" fmla="*/ 713 h 9989"/>
                <a:gd name="connsiteX15" fmla="*/ 5227 w 10045"/>
                <a:gd name="connsiteY15" fmla="*/ 824 h 9989"/>
                <a:gd name="connsiteX16" fmla="*/ 4974 w 10045"/>
                <a:gd name="connsiteY16" fmla="*/ 934 h 9989"/>
                <a:gd name="connsiteX17" fmla="*/ 4721 w 10045"/>
                <a:gd name="connsiteY17" fmla="*/ 1068 h 9989"/>
                <a:gd name="connsiteX18" fmla="*/ 4480 w 10045"/>
                <a:gd name="connsiteY18" fmla="*/ 1211 h 9989"/>
                <a:gd name="connsiteX19" fmla="*/ 4249 w 10045"/>
                <a:gd name="connsiteY19" fmla="*/ 1359 h 9989"/>
                <a:gd name="connsiteX20" fmla="*/ 4007 w 10045"/>
                <a:gd name="connsiteY20" fmla="*/ 1525 h 9989"/>
                <a:gd name="connsiteX21" fmla="*/ 3776 w 10045"/>
                <a:gd name="connsiteY21" fmla="*/ 1695 h 9989"/>
                <a:gd name="connsiteX22" fmla="*/ 3555 w 10045"/>
                <a:gd name="connsiteY22" fmla="*/ 1881 h 9989"/>
                <a:gd name="connsiteX23" fmla="*/ 3324 w 10045"/>
                <a:gd name="connsiteY23" fmla="*/ 2072 h 9989"/>
                <a:gd name="connsiteX24" fmla="*/ 3114 w 10045"/>
                <a:gd name="connsiteY24" fmla="*/ 2274 h 9989"/>
                <a:gd name="connsiteX25" fmla="*/ 2892 w 10045"/>
                <a:gd name="connsiteY25" fmla="*/ 2503 h 9989"/>
                <a:gd name="connsiteX26" fmla="*/ 2687 w 10045"/>
                <a:gd name="connsiteY26" fmla="*/ 2736 h 9989"/>
                <a:gd name="connsiteX27" fmla="*/ 2476 w 10045"/>
                <a:gd name="connsiteY27" fmla="*/ 2970 h 9989"/>
                <a:gd name="connsiteX28" fmla="*/ 2287 w 10045"/>
                <a:gd name="connsiteY28" fmla="*/ 3219 h 9989"/>
                <a:gd name="connsiteX29" fmla="*/ 2093 w 10045"/>
                <a:gd name="connsiteY29" fmla="*/ 3496 h 9989"/>
                <a:gd name="connsiteX30" fmla="*/ 1903 w 10045"/>
                <a:gd name="connsiteY30" fmla="*/ 3773 h 9989"/>
                <a:gd name="connsiteX31" fmla="*/ 1730 w 10045"/>
                <a:gd name="connsiteY31" fmla="*/ 4044 h 9989"/>
                <a:gd name="connsiteX32" fmla="*/ 1573 w 10045"/>
                <a:gd name="connsiteY32" fmla="*/ 4330 h 9989"/>
                <a:gd name="connsiteX33" fmla="*/ 1421 w 10045"/>
                <a:gd name="connsiteY33" fmla="*/ 4606 h 9989"/>
                <a:gd name="connsiteX34" fmla="*/ 1278 w 10045"/>
                <a:gd name="connsiteY34" fmla="*/ 4887 h 9989"/>
                <a:gd name="connsiteX35" fmla="*/ 1147 w 10045"/>
                <a:gd name="connsiteY35" fmla="*/ 5175 h 9989"/>
                <a:gd name="connsiteX36" fmla="*/ 1026 w 10045"/>
                <a:gd name="connsiteY36" fmla="*/ 5457 h 9989"/>
                <a:gd name="connsiteX37" fmla="*/ 904 w 10045"/>
                <a:gd name="connsiteY37" fmla="*/ 5743 h 9989"/>
                <a:gd name="connsiteX38" fmla="*/ 804 w 10045"/>
                <a:gd name="connsiteY38" fmla="*/ 6014 h 9989"/>
                <a:gd name="connsiteX39" fmla="*/ 704 w 10045"/>
                <a:gd name="connsiteY39" fmla="*/ 6291 h 9989"/>
                <a:gd name="connsiteX40" fmla="*/ 625 w 10045"/>
                <a:gd name="connsiteY40" fmla="*/ 6566 h 9989"/>
                <a:gd name="connsiteX41" fmla="*/ 547 w 10045"/>
                <a:gd name="connsiteY41" fmla="*/ 6827 h 9989"/>
                <a:gd name="connsiteX42" fmla="*/ 405 w 10045"/>
                <a:gd name="connsiteY42" fmla="*/ 7349 h 9989"/>
                <a:gd name="connsiteX43" fmla="*/ 295 w 10045"/>
                <a:gd name="connsiteY43" fmla="*/ 7836 h 9989"/>
                <a:gd name="connsiteX44" fmla="*/ 205 w 10045"/>
                <a:gd name="connsiteY44" fmla="*/ 8294 h 9989"/>
                <a:gd name="connsiteX45" fmla="*/ 131 w 10045"/>
                <a:gd name="connsiteY45" fmla="*/ 8698 h 9989"/>
                <a:gd name="connsiteX46" fmla="*/ 84 w 10045"/>
                <a:gd name="connsiteY46" fmla="*/ 9075 h 9989"/>
                <a:gd name="connsiteX47" fmla="*/ 42 w 10045"/>
                <a:gd name="connsiteY47" fmla="*/ 9393 h 9989"/>
                <a:gd name="connsiteX48" fmla="*/ 10 w 10045"/>
                <a:gd name="connsiteY48" fmla="*/ 9840 h 9989"/>
                <a:gd name="connsiteX49" fmla="*/ 0 w 10045"/>
                <a:gd name="connsiteY49" fmla="*/ 9989 h 9989"/>
                <a:gd name="connsiteX0" fmla="*/ 10000 w 10000"/>
                <a:gd name="connsiteY0" fmla="*/ 2 h 9989"/>
                <a:gd name="connsiteX1" fmla="*/ 9429 w 10000"/>
                <a:gd name="connsiteY1" fmla="*/ 0 h 9989"/>
                <a:gd name="connsiteX2" fmla="*/ 8889 w 10000"/>
                <a:gd name="connsiteY2" fmla="*/ 13 h 9989"/>
                <a:gd name="connsiteX3" fmla="*/ 8398 w 10000"/>
                <a:gd name="connsiteY3" fmla="*/ 42 h 9989"/>
                <a:gd name="connsiteX4" fmla="*/ 8078 w 10000"/>
                <a:gd name="connsiteY4" fmla="*/ 69 h 9989"/>
                <a:gd name="connsiteX5" fmla="*/ 7806 w 10000"/>
                <a:gd name="connsiteY5" fmla="*/ 100 h 9989"/>
                <a:gd name="connsiteX6" fmla="*/ 7534 w 10000"/>
                <a:gd name="connsiteY6" fmla="*/ 132 h 9989"/>
                <a:gd name="connsiteX7" fmla="*/ 7277 w 10000"/>
                <a:gd name="connsiteY7" fmla="*/ 170 h 9989"/>
                <a:gd name="connsiteX8" fmla="*/ 7005 w 10000"/>
                <a:gd name="connsiteY8" fmla="*/ 223 h 9989"/>
                <a:gd name="connsiteX9" fmla="*/ 6743 w 10000"/>
                <a:gd name="connsiteY9" fmla="*/ 282 h 9989"/>
                <a:gd name="connsiteX10" fmla="*/ 6476 w 10000"/>
                <a:gd name="connsiteY10" fmla="*/ 345 h 9989"/>
                <a:gd name="connsiteX11" fmla="*/ 6214 w 10000"/>
                <a:gd name="connsiteY11" fmla="*/ 414 h 9989"/>
                <a:gd name="connsiteX12" fmla="*/ 5963 w 10000"/>
                <a:gd name="connsiteY12" fmla="*/ 505 h 9989"/>
                <a:gd name="connsiteX13" fmla="*/ 5701 w 10000"/>
                <a:gd name="connsiteY13" fmla="*/ 601 h 9989"/>
                <a:gd name="connsiteX14" fmla="*/ 5450 w 10000"/>
                <a:gd name="connsiteY14" fmla="*/ 703 h 9989"/>
                <a:gd name="connsiteX15" fmla="*/ 5204 w 10000"/>
                <a:gd name="connsiteY15" fmla="*/ 814 h 9989"/>
                <a:gd name="connsiteX16" fmla="*/ 4952 w 10000"/>
                <a:gd name="connsiteY16" fmla="*/ 924 h 9989"/>
                <a:gd name="connsiteX17" fmla="*/ 4700 w 10000"/>
                <a:gd name="connsiteY17" fmla="*/ 1058 h 9989"/>
                <a:gd name="connsiteX18" fmla="*/ 4460 w 10000"/>
                <a:gd name="connsiteY18" fmla="*/ 1201 h 9989"/>
                <a:gd name="connsiteX19" fmla="*/ 4230 w 10000"/>
                <a:gd name="connsiteY19" fmla="*/ 1349 h 9989"/>
                <a:gd name="connsiteX20" fmla="*/ 3989 w 10000"/>
                <a:gd name="connsiteY20" fmla="*/ 1516 h 9989"/>
                <a:gd name="connsiteX21" fmla="*/ 3759 w 10000"/>
                <a:gd name="connsiteY21" fmla="*/ 1686 h 9989"/>
                <a:gd name="connsiteX22" fmla="*/ 3539 w 10000"/>
                <a:gd name="connsiteY22" fmla="*/ 1872 h 9989"/>
                <a:gd name="connsiteX23" fmla="*/ 3309 w 10000"/>
                <a:gd name="connsiteY23" fmla="*/ 2063 h 9989"/>
                <a:gd name="connsiteX24" fmla="*/ 3100 w 10000"/>
                <a:gd name="connsiteY24" fmla="*/ 2266 h 9989"/>
                <a:gd name="connsiteX25" fmla="*/ 2879 w 10000"/>
                <a:gd name="connsiteY25" fmla="*/ 2495 h 9989"/>
                <a:gd name="connsiteX26" fmla="*/ 2675 w 10000"/>
                <a:gd name="connsiteY26" fmla="*/ 2728 h 9989"/>
                <a:gd name="connsiteX27" fmla="*/ 2465 w 10000"/>
                <a:gd name="connsiteY27" fmla="*/ 2962 h 9989"/>
                <a:gd name="connsiteX28" fmla="*/ 2277 w 10000"/>
                <a:gd name="connsiteY28" fmla="*/ 3212 h 9989"/>
                <a:gd name="connsiteX29" fmla="*/ 2084 w 10000"/>
                <a:gd name="connsiteY29" fmla="*/ 3489 h 9989"/>
                <a:gd name="connsiteX30" fmla="*/ 1894 w 10000"/>
                <a:gd name="connsiteY30" fmla="*/ 3766 h 9989"/>
                <a:gd name="connsiteX31" fmla="*/ 1722 w 10000"/>
                <a:gd name="connsiteY31" fmla="*/ 4037 h 9989"/>
                <a:gd name="connsiteX32" fmla="*/ 1566 w 10000"/>
                <a:gd name="connsiteY32" fmla="*/ 4324 h 9989"/>
                <a:gd name="connsiteX33" fmla="*/ 1415 w 10000"/>
                <a:gd name="connsiteY33" fmla="*/ 4600 h 9989"/>
                <a:gd name="connsiteX34" fmla="*/ 1272 w 10000"/>
                <a:gd name="connsiteY34" fmla="*/ 4881 h 9989"/>
                <a:gd name="connsiteX35" fmla="*/ 1142 w 10000"/>
                <a:gd name="connsiteY35" fmla="*/ 5170 h 9989"/>
                <a:gd name="connsiteX36" fmla="*/ 1021 w 10000"/>
                <a:gd name="connsiteY36" fmla="*/ 5452 h 9989"/>
                <a:gd name="connsiteX37" fmla="*/ 900 w 10000"/>
                <a:gd name="connsiteY37" fmla="*/ 5738 h 9989"/>
                <a:gd name="connsiteX38" fmla="*/ 800 w 10000"/>
                <a:gd name="connsiteY38" fmla="*/ 6010 h 9989"/>
                <a:gd name="connsiteX39" fmla="*/ 701 w 10000"/>
                <a:gd name="connsiteY39" fmla="*/ 6287 h 9989"/>
                <a:gd name="connsiteX40" fmla="*/ 622 w 10000"/>
                <a:gd name="connsiteY40" fmla="*/ 6562 h 9989"/>
                <a:gd name="connsiteX41" fmla="*/ 545 w 10000"/>
                <a:gd name="connsiteY41" fmla="*/ 6824 h 9989"/>
                <a:gd name="connsiteX42" fmla="*/ 403 w 10000"/>
                <a:gd name="connsiteY42" fmla="*/ 7346 h 9989"/>
                <a:gd name="connsiteX43" fmla="*/ 294 w 10000"/>
                <a:gd name="connsiteY43" fmla="*/ 7834 h 9989"/>
                <a:gd name="connsiteX44" fmla="*/ 204 w 10000"/>
                <a:gd name="connsiteY44" fmla="*/ 8292 h 9989"/>
                <a:gd name="connsiteX45" fmla="*/ 130 w 10000"/>
                <a:gd name="connsiteY45" fmla="*/ 8697 h 9989"/>
                <a:gd name="connsiteX46" fmla="*/ 84 w 10000"/>
                <a:gd name="connsiteY46" fmla="*/ 9074 h 9989"/>
                <a:gd name="connsiteX47" fmla="*/ 42 w 10000"/>
                <a:gd name="connsiteY47" fmla="*/ 9392 h 9989"/>
                <a:gd name="connsiteX48" fmla="*/ 10 w 10000"/>
                <a:gd name="connsiteY48" fmla="*/ 9840 h 9989"/>
                <a:gd name="connsiteX49" fmla="*/ 0 w 10000"/>
                <a:gd name="connsiteY49" fmla="*/ 9989 h 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9989">
                  <a:moveTo>
                    <a:pt x="10000" y="2"/>
                  </a:moveTo>
                  <a:lnTo>
                    <a:pt x="9429" y="0"/>
                  </a:lnTo>
                  <a:lnTo>
                    <a:pt x="8889" y="13"/>
                  </a:lnTo>
                  <a:lnTo>
                    <a:pt x="8398" y="42"/>
                  </a:lnTo>
                  <a:lnTo>
                    <a:pt x="8078" y="69"/>
                  </a:lnTo>
                  <a:lnTo>
                    <a:pt x="7806" y="100"/>
                  </a:lnTo>
                  <a:lnTo>
                    <a:pt x="7534" y="132"/>
                  </a:lnTo>
                  <a:lnTo>
                    <a:pt x="7277" y="170"/>
                  </a:lnTo>
                  <a:lnTo>
                    <a:pt x="7005" y="223"/>
                  </a:lnTo>
                  <a:lnTo>
                    <a:pt x="6743" y="282"/>
                  </a:lnTo>
                  <a:lnTo>
                    <a:pt x="6476" y="345"/>
                  </a:lnTo>
                  <a:lnTo>
                    <a:pt x="6214" y="414"/>
                  </a:lnTo>
                  <a:lnTo>
                    <a:pt x="5963" y="505"/>
                  </a:lnTo>
                  <a:lnTo>
                    <a:pt x="5701" y="601"/>
                  </a:lnTo>
                  <a:lnTo>
                    <a:pt x="5450" y="703"/>
                  </a:lnTo>
                  <a:lnTo>
                    <a:pt x="5204" y="814"/>
                  </a:lnTo>
                  <a:lnTo>
                    <a:pt x="4952" y="924"/>
                  </a:lnTo>
                  <a:lnTo>
                    <a:pt x="4700" y="1058"/>
                  </a:lnTo>
                  <a:lnTo>
                    <a:pt x="4460" y="1201"/>
                  </a:lnTo>
                  <a:lnTo>
                    <a:pt x="4230" y="1349"/>
                  </a:lnTo>
                  <a:lnTo>
                    <a:pt x="3989" y="1516"/>
                  </a:lnTo>
                  <a:lnTo>
                    <a:pt x="3759" y="1686"/>
                  </a:lnTo>
                  <a:lnTo>
                    <a:pt x="3539" y="1872"/>
                  </a:lnTo>
                  <a:lnTo>
                    <a:pt x="3309" y="2063"/>
                  </a:lnTo>
                  <a:lnTo>
                    <a:pt x="3100" y="2266"/>
                  </a:lnTo>
                  <a:lnTo>
                    <a:pt x="2879" y="2495"/>
                  </a:lnTo>
                  <a:lnTo>
                    <a:pt x="2675" y="2728"/>
                  </a:lnTo>
                  <a:lnTo>
                    <a:pt x="2465" y="2962"/>
                  </a:lnTo>
                  <a:cubicBezTo>
                    <a:pt x="2402" y="3045"/>
                    <a:pt x="2340" y="3129"/>
                    <a:pt x="2277" y="3212"/>
                  </a:cubicBezTo>
                  <a:cubicBezTo>
                    <a:pt x="2212" y="3304"/>
                    <a:pt x="2148" y="3397"/>
                    <a:pt x="2084" y="3489"/>
                  </a:cubicBezTo>
                  <a:lnTo>
                    <a:pt x="1894" y="3766"/>
                  </a:lnTo>
                  <a:cubicBezTo>
                    <a:pt x="1837" y="3856"/>
                    <a:pt x="1780" y="3947"/>
                    <a:pt x="1722" y="4037"/>
                  </a:cubicBezTo>
                  <a:lnTo>
                    <a:pt x="1566" y="4324"/>
                  </a:lnTo>
                  <a:cubicBezTo>
                    <a:pt x="1515" y="4416"/>
                    <a:pt x="1465" y="4508"/>
                    <a:pt x="1415" y="4600"/>
                  </a:cubicBezTo>
                  <a:lnTo>
                    <a:pt x="1272" y="4881"/>
                  </a:lnTo>
                  <a:cubicBezTo>
                    <a:pt x="1228" y="4977"/>
                    <a:pt x="1186" y="5075"/>
                    <a:pt x="1142" y="5170"/>
                  </a:cubicBezTo>
                  <a:cubicBezTo>
                    <a:pt x="1102" y="5264"/>
                    <a:pt x="1061" y="5358"/>
                    <a:pt x="1021" y="5452"/>
                  </a:cubicBezTo>
                  <a:cubicBezTo>
                    <a:pt x="981" y="5547"/>
                    <a:pt x="940" y="5643"/>
                    <a:pt x="900" y="5738"/>
                  </a:cubicBezTo>
                  <a:cubicBezTo>
                    <a:pt x="867" y="5829"/>
                    <a:pt x="834" y="5920"/>
                    <a:pt x="800" y="6010"/>
                  </a:cubicBezTo>
                  <a:cubicBezTo>
                    <a:pt x="768" y="6103"/>
                    <a:pt x="734" y="6194"/>
                    <a:pt x="701" y="6287"/>
                  </a:cubicBezTo>
                  <a:cubicBezTo>
                    <a:pt x="675" y="6378"/>
                    <a:pt x="648" y="6471"/>
                    <a:pt x="622" y="6562"/>
                  </a:cubicBezTo>
                  <a:cubicBezTo>
                    <a:pt x="596" y="6649"/>
                    <a:pt x="570" y="6737"/>
                    <a:pt x="545" y="6824"/>
                  </a:cubicBezTo>
                  <a:cubicBezTo>
                    <a:pt x="498" y="6998"/>
                    <a:pt x="450" y="7172"/>
                    <a:pt x="403" y="7346"/>
                  </a:cubicBezTo>
                  <a:cubicBezTo>
                    <a:pt x="366" y="7508"/>
                    <a:pt x="331" y="7670"/>
                    <a:pt x="294" y="7834"/>
                  </a:cubicBezTo>
                  <a:cubicBezTo>
                    <a:pt x="263" y="7987"/>
                    <a:pt x="234" y="8140"/>
                    <a:pt x="204" y="8292"/>
                  </a:cubicBezTo>
                  <a:cubicBezTo>
                    <a:pt x="179" y="8426"/>
                    <a:pt x="155" y="8562"/>
                    <a:pt x="130" y="8697"/>
                  </a:cubicBezTo>
                  <a:cubicBezTo>
                    <a:pt x="114" y="8823"/>
                    <a:pt x="100" y="8949"/>
                    <a:pt x="84" y="9074"/>
                  </a:cubicBezTo>
                  <a:cubicBezTo>
                    <a:pt x="70" y="9180"/>
                    <a:pt x="56" y="9285"/>
                    <a:pt x="42" y="9392"/>
                  </a:cubicBezTo>
                  <a:cubicBezTo>
                    <a:pt x="31" y="9542"/>
                    <a:pt x="21" y="9690"/>
                    <a:pt x="10" y="9840"/>
                  </a:cubicBezTo>
                  <a:cubicBezTo>
                    <a:pt x="7" y="9889"/>
                    <a:pt x="3" y="9939"/>
                    <a:pt x="0" y="9989"/>
                  </a:cubicBezTo>
                </a:path>
              </a:pathLst>
            </a:custGeom>
            <a:noFill/>
            <a:ln w="50800" cap="rnd" cmpd="sng">
              <a:solidFill>
                <a:srgbClr val="00B050"/>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7" name="Freeform 6"/>
            <p:cNvSpPr>
              <a:spLocks/>
            </p:cNvSpPr>
            <p:nvPr/>
          </p:nvSpPr>
          <p:spPr bwMode="auto">
            <a:xfrm>
              <a:off x="930571" y="2842039"/>
              <a:ext cx="2822463" cy="1982737"/>
            </a:xfrm>
            <a:custGeom>
              <a:avLst/>
              <a:gdLst>
                <a:gd name="connsiteX0" fmla="*/ 0 w 9995"/>
                <a:gd name="connsiteY0" fmla="*/ 9988 h 9988"/>
                <a:gd name="connsiteX1" fmla="*/ 21 w 9995"/>
                <a:gd name="connsiteY1" fmla="*/ 9855 h 9988"/>
                <a:gd name="connsiteX2" fmla="*/ 100 w 9995"/>
                <a:gd name="connsiteY2" fmla="*/ 9480 h 9988"/>
                <a:gd name="connsiteX3" fmla="*/ 231 w 9995"/>
                <a:gd name="connsiteY3" fmla="*/ 8912 h 9988"/>
                <a:gd name="connsiteX4" fmla="*/ 440 w 9995"/>
                <a:gd name="connsiteY4" fmla="*/ 8162 h 9988"/>
                <a:gd name="connsiteX5" fmla="*/ 572 w 9995"/>
                <a:gd name="connsiteY5" fmla="*/ 7751 h 9988"/>
                <a:gd name="connsiteX6" fmla="*/ 724 w 9995"/>
                <a:gd name="connsiteY6" fmla="*/ 7316 h 9988"/>
                <a:gd name="connsiteX7" fmla="*/ 891 w 9995"/>
                <a:gd name="connsiteY7" fmla="*/ 6868 h 9988"/>
                <a:gd name="connsiteX8" fmla="*/ 1080 w 9995"/>
                <a:gd name="connsiteY8" fmla="*/ 6385 h 9988"/>
                <a:gd name="connsiteX9" fmla="*/ 1295 w 9995"/>
                <a:gd name="connsiteY9" fmla="*/ 5901 h 9988"/>
                <a:gd name="connsiteX10" fmla="*/ 1536 w 9995"/>
                <a:gd name="connsiteY10" fmla="*/ 5417 h 9988"/>
                <a:gd name="connsiteX11" fmla="*/ 1793 w 9995"/>
                <a:gd name="connsiteY11" fmla="*/ 4921 h 9988"/>
                <a:gd name="connsiteX12" fmla="*/ 2077 w 9995"/>
                <a:gd name="connsiteY12" fmla="*/ 4462 h 9988"/>
                <a:gd name="connsiteX13" fmla="*/ 2375 w 9995"/>
                <a:gd name="connsiteY13" fmla="*/ 4002 h 9988"/>
                <a:gd name="connsiteX14" fmla="*/ 2690 w 9995"/>
                <a:gd name="connsiteY14" fmla="*/ 3543 h 9988"/>
                <a:gd name="connsiteX15" fmla="*/ 3020 w 9995"/>
                <a:gd name="connsiteY15" fmla="*/ 3096 h 9988"/>
                <a:gd name="connsiteX16" fmla="*/ 3372 w 9995"/>
                <a:gd name="connsiteY16" fmla="*/ 2684 h 9988"/>
                <a:gd name="connsiteX17" fmla="*/ 3734 w 9995"/>
                <a:gd name="connsiteY17" fmla="*/ 2285 h 9988"/>
                <a:gd name="connsiteX18" fmla="*/ 4122 w 9995"/>
                <a:gd name="connsiteY18" fmla="*/ 1923 h 9988"/>
                <a:gd name="connsiteX19" fmla="*/ 4546 w 9995"/>
                <a:gd name="connsiteY19" fmla="*/ 1572 h 9988"/>
                <a:gd name="connsiteX20" fmla="*/ 4987 w 9995"/>
                <a:gd name="connsiteY20" fmla="*/ 1270 h 9988"/>
                <a:gd name="connsiteX21" fmla="*/ 5469 w 9995"/>
                <a:gd name="connsiteY21" fmla="*/ 967 h 9988"/>
                <a:gd name="connsiteX22" fmla="*/ 5978 w 9995"/>
                <a:gd name="connsiteY22" fmla="*/ 713 h 9988"/>
                <a:gd name="connsiteX23" fmla="*/ 6251 w 9995"/>
                <a:gd name="connsiteY23" fmla="*/ 605 h 9988"/>
                <a:gd name="connsiteX24" fmla="*/ 6833 w 9995"/>
                <a:gd name="connsiteY24" fmla="*/ 411 h 9988"/>
                <a:gd name="connsiteX25" fmla="*/ 7137 w 9995"/>
                <a:gd name="connsiteY25" fmla="*/ 326 h 9988"/>
                <a:gd name="connsiteX26" fmla="*/ 7446 w 9995"/>
                <a:gd name="connsiteY26" fmla="*/ 254 h 9988"/>
                <a:gd name="connsiteX27" fmla="*/ 7777 w 9995"/>
                <a:gd name="connsiteY27" fmla="*/ 181 h 9988"/>
                <a:gd name="connsiteX28" fmla="*/ 8107 w 9995"/>
                <a:gd name="connsiteY28" fmla="*/ 121 h 9988"/>
                <a:gd name="connsiteX29" fmla="*/ 8458 w 9995"/>
                <a:gd name="connsiteY29" fmla="*/ 73 h 9988"/>
                <a:gd name="connsiteX30" fmla="*/ 8831 w 9995"/>
                <a:gd name="connsiteY30" fmla="*/ 48 h 9988"/>
                <a:gd name="connsiteX31" fmla="*/ 9203 w 9995"/>
                <a:gd name="connsiteY31" fmla="*/ 24 h 9988"/>
                <a:gd name="connsiteX32" fmla="*/ 9591 w 9995"/>
                <a:gd name="connsiteY32" fmla="*/ 0 h 9988"/>
                <a:gd name="connsiteX33" fmla="*/ 9995 w 9995"/>
                <a:gd name="connsiteY33" fmla="*/ 0 h 9988"/>
                <a:gd name="connsiteX0" fmla="*/ 0 w 10000"/>
                <a:gd name="connsiteY0" fmla="*/ 10000 h 10000"/>
                <a:gd name="connsiteX1" fmla="*/ 21 w 10000"/>
                <a:gd name="connsiteY1" fmla="*/ 9867 h 10000"/>
                <a:gd name="connsiteX2" fmla="*/ 100 w 10000"/>
                <a:gd name="connsiteY2" fmla="*/ 9491 h 10000"/>
                <a:gd name="connsiteX3" fmla="*/ 231 w 10000"/>
                <a:gd name="connsiteY3" fmla="*/ 8923 h 10000"/>
                <a:gd name="connsiteX4" fmla="*/ 440 w 10000"/>
                <a:gd name="connsiteY4" fmla="*/ 8172 h 10000"/>
                <a:gd name="connsiteX5" fmla="*/ 572 w 10000"/>
                <a:gd name="connsiteY5" fmla="*/ 7760 h 10000"/>
                <a:gd name="connsiteX6" fmla="*/ 724 w 10000"/>
                <a:gd name="connsiteY6" fmla="*/ 7325 h 10000"/>
                <a:gd name="connsiteX7" fmla="*/ 891 w 10000"/>
                <a:gd name="connsiteY7" fmla="*/ 6876 h 10000"/>
                <a:gd name="connsiteX8" fmla="*/ 1081 w 10000"/>
                <a:gd name="connsiteY8" fmla="*/ 6393 h 10000"/>
                <a:gd name="connsiteX9" fmla="*/ 1296 w 10000"/>
                <a:gd name="connsiteY9" fmla="*/ 5908 h 10000"/>
                <a:gd name="connsiteX10" fmla="*/ 1537 w 10000"/>
                <a:gd name="connsiteY10" fmla="*/ 5424 h 10000"/>
                <a:gd name="connsiteX11" fmla="*/ 1794 w 10000"/>
                <a:gd name="connsiteY11" fmla="*/ 4927 h 10000"/>
                <a:gd name="connsiteX12" fmla="*/ 2078 w 10000"/>
                <a:gd name="connsiteY12" fmla="*/ 4467 h 10000"/>
                <a:gd name="connsiteX13" fmla="*/ 2376 w 10000"/>
                <a:gd name="connsiteY13" fmla="*/ 4007 h 10000"/>
                <a:gd name="connsiteX14" fmla="*/ 2691 w 10000"/>
                <a:gd name="connsiteY14" fmla="*/ 3547 h 10000"/>
                <a:gd name="connsiteX15" fmla="*/ 3022 w 10000"/>
                <a:gd name="connsiteY15" fmla="*/ 3100 h 10000"/>
                <a:gd name="connsiteX16" fmla="*/ 3374 w 10000"/>
                <a:gd name="connsiteY16" fmla="*/ 2687 h 10000"/>
                <a:gd name="connsiteX17" fmla="*/ 3736 w 10000"/>
                <a:gd name="connsiteY17" fmla="*/ 2288 h 10000"/>
                <a:gd name="connsiteX18" fmla="*/ 4124 w 10000"/>
                <a:gd name="connsiteY18" fmla="*/ 1925 h 10000"/>
                <a:gd name="connsiteX19" fmla="*/ 4548 w 10000"/>
                <a:gd name="connsiteY19" fmla="*/ 1574 h 10000"/>
                <a:gd name="connsiteX20" fmla="*/ 4989 w 10000"/>
                <a:gd name="connsiteY20" fmla="*/ 1272 h 10000"/>
                <a:gd name="connsiteX21" fmla="*/ 5472 w 10000"/>
                <a:gd name="connsiteY21" fmla="*/ 968 h 10000"/>
                <a:gd name="connsiteX22" fmla="*/ 5981 w 10000"/>
                <a:gd name="connsiteY22" fmla="*/ 714 h 10000"/>
                <a:gd name="connsiteX23" fmla="*/ 6254 w 10000"/>
                <a:gd name="connsiteY23" fmla="*/ 606 h 10000"/>
                <a:gd name="connsiteX24" fmla="*/ 7141 w 10000"/>
                <a:gd name="connsiteY24" fmla="*/ 326 h 10000"/>
                <a:gd name="connsiteX25" fmla="*/ 7450 w 10000"/>
                <a:gd name="connsiteY25" fmla="*/ 254 h 10000"/>
                <a:gd name="connsiteX26" fmla="*/ 7781 w 10000"/>
                <a:gd name="connsiteY26" fmla="*/ 181 h 10000"/>
                <a:gd name="connsiteX27" fmla="*/ 8111 w 10000"/>
                <a:gd name="connsiteY27" fmla="*/ 121 h 10000"/>
                <a:gd name="connsiteX28" fmla="*/ 8462 w 10000"/>
                <a:gd name="connsiteY28" fmla="*/ 73 h 10000"/>
                <a:gd name="connsiteX29" fmla="*/ 8835 w 10000"/>
                <a:gd name="connsiteY29" fmla="*/ 48 h 10000"/>
                <a:gd name="connsiteX30" fmla="*/ 9208 w 10000"/>
                <a:gd name="connsiteY30" fmla="*/ 24 h 10000"/>
                <a:gd name="connsiteX31" fmla="*/ 9596 w 10000"/>
                <a:gd name="connsiteY31" fmla="*/ 0 h 10000"/>
                <a:gd name="connsiteX32" fmla="*/ 10000 w 10000"/>
                <a:gd name="connsiteY32" fmla="*/ 0 h 10000"/>
                <a:gd name="connsiteX0" fmla="*/ 0 w 9596"/>
                <a:gd name="connsiteY0" fmla="*/ 10000 h 10000"/>
                <a:gd name="connsiteX1" fmla="*/ 21 w 9596"/>
                <a:gd name="connsiteY1" fmla="*/ 9867 h 10000"/>
                <a:gd name="connsiteX2" fmla="*/ 100 w 9596"/>
                <a:gd name="connsiteY2" fmla="*/ 9491 h 10000"/>
                <a:gd name="connsiteX3" fmla="*/ 231 w 9596"/>
                <a:gd name="connsiteY3" fmla="*/ 8923 h 10000"/>
                <a:gd name="connsiteX4" fmla="*/ 440 w 9596"/>
                <a:gd name="connsiteY4" fmla="*/ 8172 h 10000"/>
                <a:gd name="connsiteX5" fmla="*/ 572 w 9596"/>
                <a:gd name="connsiteY5" fmla="*/ 7760 h 10000"/>
                <a:gd name="connsiteX6" fmla="*/ 724 w 9596"/>
                <a:gd name="connsiteY6" fmla="*/ 7325 h 10000"/>
                <a:gd name="connsiteX7" fmla="*/ 891 w 9596"/>
                <a:gd name="connsiteY7" fmla="*/ 6876 h 10000"/>
                <a:gd name="connsiteX8" fmla="*/ 1081 w 9596"/>
                <a:gd name="connsiteY8" fmla="*/ 6393 h 10000"/>
                <a:gd name="connsiteX9" fmla="*/ 1296 w 9596"/>
                <a:gd name="connsiteY9" fmla="*/ 5908 h 10000"/>
                <a:gd name="connsiteX10" fmla="*/ 1537 w 9596"/>
                <a:gd name="connsiteY10" fmla="*/ 5424 h 10000"/>
                <a:gd name="connsiteX11" fmla="*/ 1794 w 9596"/>
                <a:gd name="connsiteY11" fmla="*/ 4927 h 10000"/>
                <a:gd name="connsiteX12" fmla="*/ 2078 w 9596"/>
                <a:gd name="connsiteY12" fmla="*/ 4467 h 10000"/>
                <a:gd name="connsiteX13" fmla="*/ 2376 w 9596"/>
                <a:gd name="connsiteY13" fmla="*/ 4007 h 10000"/>
                <a:gd name="connsiteX14" fmla="*/ 2691 w 9596"/>
                <a:gd name="connsiteY14" fmla="*/ 3547 h 10000"/>
                <a:gd name="connsiteX15" fmla="*/ 3022 w 9596"/>
                <a:gd name="connsiteY15" fmla="*/ 3100 h 10000"/>
                <a:gd name="connsiteX16" fmla="*/ 3374 w 9596"/>
                <a:gd name="connsiteY16" fmla="*/ 2687 h 10000"/>
                <a:gd name="connsiteX17" fmla="*/ 3736 w 9596"/>
                <a:gd name="connsiteY17" fmla="*/ 2288 h 10000"/>
                <a:gd name="connsiteX18" fmla="*/ 4124 w 9596"/>
                <a:gd name="connsiteY18" fmla="*/ 1925 h 10000"/>
                <a:gd name="connsiteX19" fmla="*/ 4548 w 9596"/>
                <a:gd name="connsiteY19" fmla="*/ 1574 h 10000"/>
                <a:gd name="connsiteX20" fmla="*/ 4989 w 9596"/>
                <a:gd name="connsiteY20" fmla="*/ 1272 h 10000"/>
                <a:gd name="connsiteX21" fmla="*/ 5472 w 9596"/>
                <a:gd name="connsiteY21" fmla="*/ 968 h 10000"/>
                <a:gd name="connsiteX22" fmla="*/ 5981 w 9596"/>
                <a:gd name="connsiteY22" fmla="*/ 714 h 10000"/>
                <a:gd name="connsiteX23" fmla="*/ 6254 w 9596"/>
                <a:gd name="connsiteY23" fmla="*/ 606 h 10000"/>
                <a:gd name="connsiteX24" fmla="*/ 7141 w 9596"/>
                <a:gd name="connsiteY24" fmla="*/ 326 h 10000"/>
                <a:gd name="connsiteX25" fmla="*/ 7450 w 9596"/>
                <a:gd name="connsiteY25" fmla="*/ 254 h 10000"/>
                <a:gd name="connsiteX26" fmla="*/ 7781 w 9596"/>
                <a:gd name="connsiteY26" fmla="*/ 181 h 10000"/>
                <a:gd name="connsiteX27" fmla="*/ 8111 w 9596"/>
                <a:gd name="connsiteY27" fmla="*/ 121 h 10000"/>
                <a:gd name="connsiteX28" fmla="*/ 8462 w 9596"/>
                <a:gd name="connsiteY28" fmla="*/ 73 h 10000"/>
                <a:gd name="connsiteX29" fmla="*/ 8835 w 9596"/>
                <a:gd name="connsiteY29" fmla="*/ 48 h 10000"/>
                <a:gd name="connsiteX30" fmla="*/ 9208 w 9596"/>
                <a:gd name="connsiteY30" fmla="*/ 24 h 10000"/>
                <a:gd name="connsiteX31" fmla="*/ 9596 w 9596"/>
                <a:gd name="connsiteY31" fmla="*/ 0 h 10000"/>
                <a:gd name="connsiteX0" fmla="*/ 0 w 9596"/>
                <a:gd name="connsiteY0" fmla="*/ 9976 h 9976"/>
                <a:gd name="connsiteX1" fmla="*/ 22 w 9596"/>
                <a:gd name="connsiteY1" fmla="*/ 9843 h 9976"/>
                <a:gd name="connsiteX2" fmla="*/ 104 w 9596"/>
                <a:gd name="connsiteY2" fmla="*/ 9467 h 9976"/>
                <a:gd name="connsiteX3" fmla="*/ 241 w 9596"/>
                <a:gd name="connsiteY3" fmla="*/ 8899 h 9976"/>
                <a:gd name="connsiteX4" fmla="*/ 459 w 9596"/>
                <a:gd name="connsiteY4" fmla="*/ 8148 h 9976"/>
                <a:gd name="connsiteX5" fmla="*/ 596 w 9596"/>
                <a:gd name="connsiteY5" fmla="*/ 7736 h 9976"/>
                <a:gd name="connsiteX6" fmla="*/ 754 w 9596"/>
                <a:gd name="connsiteY6" fmla="*/ 7301 h 9976"/>
                <a:gd name="connsiteX7" fmla="*/ 929 w 9596"/>
                <a:gd name="connsiteY7" fmla="*/ 6852 h 9976"/>
                <a:gd name="connsiteX8" fmla="*/ 1127 w 9596"/>
                <a:gd name="connsiteY8" fmla="*/ 6369 h 9976"/>
                <a:gd name="connsiteX9" fmla="*/ 1351 w 9596"/>
                <a:gd name="connsiteY9" fmla="*/ 5884 h 9976"/>
                <a:gd name="connsiteX10" fmla="*/ 1602 w 9596"/>
                <a:gd name="connsiteY10" fmla="*/ 5400 h 9976"/>
                <a:gd name="connsiteX11" fmla="*/ 1870 w 9596"/>
                <a:gd name="connsiteY11" fmla="*/ 4903 h 9976"/>
                <a:gd name="connsiteX12" fmla="*/ 2165 w 9596"/>
                <a:gd name="connsiteY12" fmla="*/ 4443 h 9976"/>
                <a:gd name="connsiteX13" fmla="*/ 2476 w 9596"/>
                <a:gd name="connsiteY13" fmla="*/ 3983 h 9976"/>
                <a:gd name="connsiteX14" fmla="*/ 2804 w 9596"/>
                <a:gd name="connsiteY14" fmla="*/ 3523 h 9976"/>
                <a:gd name="connsiteX15" fmla="*/ 3149 w 9596"/>
                <a:gd name="connsiteY15" fmla="*/ 3076 h 9976"/>
                <a:gd name="connsiteX16" fmla="*/ 3516 w 9596"/>
                <a:gd name="connsiteY16" fmla="*/ 2663 h 9976"/>
                <a:gd name="connsiteX17" fmla="*/ 3893 w 9596"/>
                <a:gd name="connsiteY17" fmla="*/ 2264 h 9976"/>
                <a:gd name="connsiteX18" fmla="*/ 4298 w 9596"/>
                <a:gd name="connsiteY18" fmla="*/ 1901 h 9976"/>
                <a:gd name="connsiteX19" fmla="*/ 4739 w 9596"/>
                <a:gd name="connsiteY19" fmla="*/ 1550 h 9976"/>
                <a:gd name="connsiteX20" fmla="*/ 5199 w 9596"/>
                <a:gd name="connsiteY20" fmla="*/ 1248 h 9976"/>
                <a:gd name="connsiteX21" fmla="*/ 5702 w 9596"/>
                <a:gd name="connsiteY21" fmla="*/ 944 h 9976"/>
                <a:gd name="connsiteX22" fmla="*/ 6233 w 9596"/>
                <a:gd name="connsiteY22" fmla="*/ 690 h 9976"/>
                <a:gd name="connsiteX23" fmla="*/ 6517 w 9596"/>
                <a:gd name="connsiteY23" fmla="*/ 582 h 9976"/>
                <a:gd name="connsiteX24" fmla="*/ 7442 w 9596"/>
                <a:gd name="connsiteY24" fmla="*/ 302 h 9976"/>
                <a:gd name="connsiteX25" fmla="*/ 7764 w 9596"/>
                <a:gd name="connsiteY25" fmla="*/ 230 h 9976"/>
                <a:gd name="connsiteX26" fmla="*/ 8109 w 9596"/>
                <a:gd name="connsiteY26" fmla="*/ 157 h 9976"/>
                <a:gd name="connsiteX27" fmla="*/ 8452 w 9596"/>
                <a:gd name="connsiteY27" fmla="*/ 97 h 9976"/>
                <a:gd name="connsiteX28" fmla="*/ 8818 w 9596"/>
                <a:gd name="connsiteY28" fmla="*/ 49 h 9976"/>
                <a:gd name="connsiteX29" fmla="*/ 9207 w 9596"/>
                <a:gd name="connsiteY29" fmla="*/ 24 h 9976"/>
                <a:gd name="connsiteX30" fmla="*/ 9596 w 9596"/>
                <a:gd name="connsiteY30" fmla="*/ 0 h 9976"/>
                <a:gd name="connsiteX0" fmla="*/ 0 w 9595"/>
                <a:gd name="connsiteY0" fmla="*/ 9976 h 9976"/>
                <a:gd name="connsiteX1" fmla="*/ 23 w 9595"/>
                <a:gd name="connsiteY1" fmla="*/ 9843 h 9976"/>
                <a:gd name="connsiteX2" fmla="*/ 108 w 9595"/>
                <a:gd name="connsiteY2" fmla="*/ 9466 h 9976"/>
                <a:gd name="connsiteX3" fmla="*/ 251 w 9595"/>
                <a:gd name="connsiteY3" fmla="*/ 8896 h 9976"/>
                <a:gd name="connsiteX4" fmla="*/ 478 w 9595"/>
                <a:gd name="connsiteY4" fmla="*/ 8144 h 9976"/>
                <a:gd name="connsiteX5" fmla="*/ 621 w 9595"/>
                <a:gd name="connsiteY5" fmla="*/ 7731 h 9976"/>
                <a:gd name="connsiteX6" fmla="*/ 786 w 9595"/>
                <a:gd name="connsiteY6" fmla="*/ 7295 h 9976"/>
                <a:gd name="connsiteX7" fmla="*/ 968 w 9595"/>
                <a:gd name="connsiteY7" fmla="*/ 6844 h 9976"/>
                <a:gd name="connsiteX8" fmla="*/ 1174 w 9595"/>
                <a:gd name="connsiteY8" fmla="*/ 6360 h 9976"/>
                <a:gd name="connsiteX9" fmla="*/ 1408 w 9595"/>
                <a:gd name="connsiteY9" fmla="*/ 5874 h 9976"/>
                <a:gd name="connsiteX10" fmla="*/ 1669 w 9595"/>
                <a:gd name="connsiteY10" fmla="*/ 5389 h 9976"/>
                <a:gd name="connsiteX11" fmla="*/ 1949 w 9595"/>
                <a:gd name="connsiteY11" fmla="*/ 4891 h 9976"/>
                <a:gd name="connsiteX12" fmla="*/ 2256 w 9595"/>
                <a:gd name="connsiteY12" fmla="*/ 4430 h 9976"/>
                <a:gd name="connsiteX13" fmla="*/ 2580 w 9595"/>
                <a:gd name="connsiteY13" fmla="*/ 3969 h 9976"/>
                <a:gd name="connsiteX14" fmla="*/ 2922 w 9595"/>
                <a:gd name="connsiteY14" fmla="*/ 3507 h 9976"/>
                <a:gd name="connsiteX15" fmla="*/ 3282 w 9595"/>
                <a:gd name="connsiteY15" fmla="*/ 3059 h 9976"/>
                <a:gd name="connsiteX16" fmla="*/ 3664 w 9595"/>
                <a:gd name="connsiteY16" fmla="*/ 2645 h 9976"/>
                <a:gd name="connsiteX17" fmla="*/ 4057 w 9595"/>
                <a:gd name="connsiteY17" fmla="*/ 2245 h 9976"/>
                <a:gd name="connsiteX18" fmla="*/ 4479 w 9595"/>
                <a:gd name="connsiteY18" fmla="*/ 1882 h 9976"/>
                <a:gd name="connsiteX19" fmla="*/ 4939 w 9595"/>
                <a:gd name="connsiteY19" fmla="*/ 1530 h 9976"/>
                <a:gd name="connsiteX20" fmla="*/ 5418 w 9595"/>
                <a:gd name="connsiteY20" fmla="*/ 1227 h 9976"/>
                <a:gd name="connsiteX21" fmla="*/ 5942 w 9595"/>
                <a:gd name="connsiteY21" fmla="*/ 922 h 9976"/>
                <a:gd name="connsiteX22" fmla="*/ 6495 w 9595"/>
                <a:gd name="connsiteY22" fmla="*/ 668 h 9976"/>
                <a:gd name="connsiteX23" fmla="*/ 6791 w 9595"/>
                <a:gd name="connsiteY23" fmla="*/ 559 h 9976"/>
                <a:gd name="connsiteX24" fmla="*/ 7755 w 9595"/>
                <a:gd name="connsiteY24" fmla="*/ 279 h 9976"/>
                <a:gd name="connsiteX25" fmla="*/ 8091 w 9595"/>
                <a:gd name="connsiteY25" fmla="*/ 207 h 9976"/>
                <a:gd name="connsiteX26" fmla="*/ 8450 w 9595"/>
                <a:gd name="connsiteY26" fmla="*/ 133 h 9976"/>
                <a:gd name="connsiteX27" fmla="*/ 8808 w 9595"/>
                <a:gd name="connsiteY27" fmla="*/ 73 h 9976"/>
                <a:gd name="connsiteX28" fmla="*/ 9189 w 9595"/>
                <a:gd name="connsiteY28" fmla="*/ 25 h 9976"/>
                <a:gd name="connsiteX29" fmla="*/ 9595 w 9595"/>
                <a:gd name="connsiteY29" fmla="*/ 0 h 9976"/>
                <a:gd name="connsiteX0" fmla="*/ 0 w 9577"/>
                <a:gd name="connsiteY0" fmla="*/ 9975 h 9975"/>
                <a:gd name="connsiteX1" fmla="*/ 24 w 9577"/>
                <a:gd name="connsiteY1" fmla="*/ 9842 h 9975"/>
                <a:gd name="connsiteX2" fmla="*/ 113 w 9577"/>
                <a:gd name="connsiteY2" fmla="*/ 9464 h 9975"/>
                <a:gd name="connsiteX3" fmla="*/ 262 w 9577"/>
                <a:gd name="connsiteY3" fmla="*/ 8892 h 9975"/>
                <a:gd name="connsiteX4" fmla="*/ 498 w 9577"/>
                <a:gd name="connsiteY4" fmla="*/ 8139 h 9975"/>
                <a:gd name="connsiteX5" fmla="*/ 647 w 9577"/>
                <a:gd name="connsiteY5" fmla="*/ 7725 h 9975"/>
                <a:gd name="connsiteX6" fmla="*/ 819 w 9577"/>
                <a:gd name="connsiteY6" fmla="*/ 7288 h 9975"/>
                <a:gd name="connsiteX7" fmla="*/ 1009 w 9577"/>
                <a:gd name="connsiteY7" fmla="*/ 6835 h 9975"/>
                <a:gd name="connsiteX8" fmla="*/ 1224 w 9577"/>
                <a:gd name="connsiteY8" fmla="*/ 6350 h 9975"/>
                <a:gd name="connsiteX9" fmla="*/ 1467 w 9577"/>
                <a:gd name="connsiteY9" fmla="*/ 5863 h 9975"/>
                <a:gd name="connsiteX10" fmla="*/ 1739 w 9577"/>
                <a:gd name="connsiteY10" fmla="*/ 5377 h 9975"/>
                <a:gd name="connsiteX11" fmla="*/ 2031 w 9577"/>
                <a:gd name="connsiteY11" fmla="*/ 4878 h 9975"/>
                <a:gd name="connsiteX12" fmla="*/ 2351 w 9577"/>
                <a:gd name="connsiteY12" fmla="*/ 4416 h 9975"/>
                <a:gd name="connsiteX13" fmla="*/ 2689 w 9577"/>
                <a:gd name="connsiteY13" fmla="*/ 3954 h 9975"/>
                <a:gd name="connsiteX14" fmla="*/ 3045 w 9577"/>
                <a:gd name="connsiteY14" fmla="*/ 3490 h 9975"/>
                <a:gd name="connsiteX15" fmla="*/ 3421 w 9577"/>
                <a:gd name="connsiteY15" fmla="*/ 3041 h 9975"/>
                <a:gd name="connsiteX16" fmla="*/ 3819 w 9577"/>
                <a:gd name="connsiteY16" fmla="*/ 2626 h 9975"/>
                <a:gd name="connsiteX17" fmla="*/ 4228 w 9577"/>
                <a:gd name="connsiteY17" fmla="*/ 2225 h 9975"/>
                <a:gd name="connsiteX18" fmla="*/ 4668 w 9577"/>
                <a:gd name="connsiteY18" fmla="*/ 1862 h 9975"/>
                <a:gd name="connsiteX19" fmla="*/ 5147 w 9577"/>
                <a:gd name="connsiteY19" fmla="*/ 1509 h 9975"/>
                <a:gd name="connsiteX20" fmla="*/ 5647 w 9577"/>
                <a:gd name="connsiteY20" fmla="*/ 1205 h 9975"/>
                <a:gd name="connsiteX21" fmla="*/ 6193 w 9577"/>
                <a:gd name="connsiteY21" fmla="*/ 899 h 9975"/>
                <a:gd name="connsiteX22" fmla="*/ 6769 w 9577"/>
                <a:gd name="connsiteY22" fmla="*/ 645 h 9975"/>
                <a:gd name="connsiteX23" fmla="*/ 7078 w 9577"/>
                <a:gd name="connsiteY23" fmla="*/ 535 h 9975"/>
                <a:gd name="connsiteX24" fmla="*/ 8082 w 9577"/>
                <a:gd name="connsiteY24" fmla="*/ 255 h 9975"/>
                <a:gd name="connsiteX25" fmla="*/ 8433 w 9577"/>
                <a:gd name="connsiteY25" fmla="*/ 182 h 9975"/>
                <a:gd name="connsiteX26" fmla="*/ 8807 w 9577"/>
                <a:gd name="connsiteY26" fmla="*/ 108 h 9975"/>
                <a:gd name="connsiteX27" fmla="*/ 9180 w 9577"/>
                <a:gd name="connsiteY27" fmla="*/ 48 h 9975"/>
                <a:gd name="connsiteX28" fmla="*/ 9577 w 9577"/>
                <a:gd name="connsiteY28" fmla="*/ 0 h 9975"/>
                <a:gd name="connsiteX0" fmla="*/ 0 w 9585"/>
                <a:gd name="connsiteY0" fmla="*/ 9952 h 9952"/>
                <a:gd name="connsiteX1" fmla="*/ 25 w 9585"/>
                <a:gd name="connsiteY1" fmla="*/ 9819 h 9952"/>
                <a:gd name="connsiteX2" fmla="*/ 118 w 9585"/>
                <a:gd name="connsiteY2" fmla="*/ 9440 h 9952"/>
                <a:gd name="connsiteX3" fmla="*/ 274 w 9585"/>
                <a:gd name="connsiteY3" fmla="*/ 8866 h 9952"/>
                <a:gd name="connsiteX4" fmla="*/ 520 w 9585"/>
                <a:gd name="connsiteY4" fmla="*/ 8111 h 9952"/>
                <a:gd name="connsiteX5" fmla="*/ 676 w 9585"/>
                <a:gd name="connsiteY5" fmla="*/ 7696 h 9952"/>
                <a:gd name="connsiteX6" fmla="*/ 855 w 9585"/>
                <a:gd name="connsiteY6" fmla="*/ 7258 h 9952"/>
                <a:gd name="connsiteX7" fmla="*/ 1054 w 9585"/>
                <a:gd name="connsiteY7" fmla="*/ 6804 h 9952"/>
                <a:gd name="connsiteX8" fmla="*/ 1278 w 9585"/>
                <a:gd name="connsiteY8" fmla="*/ 6318 h 9952"/>
                <a:gd name="connsiteX9" fmla="*/ 1532 w 9585"/>
                <a:gd name="connsiteY9" fmla="*/ 5830 h 9952"/>
                <a:gd name="connsiteX10" fmla="*/ 1816 w 9585"/>
                <a:gd name="connsiteY10" fmla="*/ 5342 h 9952"/>
                <a:gd name="connsiteX11" fmla="*/ 2121 w 9585"/>
                <a:gd name="connsiteY11" fmla="*/ 4842 h 9952"/>
                <a:gd name="connsiteX12" fmla="*/ 2455 w 9585"/>
                <a:gd name="connsiteY12" fmla="*/ 4379 h 9952"/>
                <a:gd name="connsiteX13" fmla="*/ 2808 w 9585"/>
                <a:gd name="connsiteY13" fmla="*/ 3916 h 9952"/>
                <a:gd name="connsiteX14" fmla="*/ 3179 w 9585"/>
                <a:gd name="connsiteY14" fmla="*/ 3451 h 9952"/>
                <a:gd name="connsiteX15" fmla="*/ 3572 w 9585"/>
                <a:gd name="connsiteY15" fmla="*/ 3001 h 9952"/>
                <a:gd name="connsiteX16" fmla="*/ 3988 w 9585"/>
                <a:gd name="connsiteY16" fmla="*/ 2585 h 9952"/>
                <a:gd name="connsiteX17" fmla="*/ 4415 w 9585"/>
                <a:gd name="connsiteY17" fmla="*/ 2183 h 9952"/>
                <a:gd name="connsiteX18" fmla="*/ 4874 w 9585"/>
                <a:gd name="connsiteY18" fmla="*/ 1819 h 9952"/>
                <a:gd name="connsiteX19" fmla="*/ 5374 w 9585"/>
                <a:gd name="connsiteY19" fmla="*/ 1465 h 9952"/>
                <a:gd name="connsiteX20" fmla="*/ 5896 w 9585"/>
                <a:gd name="connsiteY20" fmla="*/ 1160 h 9952"/>
                <a:gd name="connsiteX21" fmla="*/ 6467 w 9585"/>
                <a:gd name="connsiteY21" fmla="*/ 853 h 9952"/>
                <a:gd name="connsiteX22" fmla="*/ 7068 w 9585"/>
                <a:gd name="connsiteY22" fmla="*/ 599 h 9952"/>
                <a:gd name="connsiteX23" fmla="*/ 7391 w 9585"/>
                <a:gd name="connsiteY23" fmla="*/ 488 h 9952"/>
                <a:gd name="connsiteX24" fmla="*/ 8439 w 9585"/>
                <a:gd name="connsiteY24" fmla="*/ 208 h 9952"/>
                <a:gd name="connsiteX25" fmla="*/ 8805 w 9585"/>
                <a:gd name="connsiteY25" fmla="*/ 134 h 9952"/>
                <a:gd name="connsiteX26" fmla="*/ 9196 w 9585"/>
                <a:gd name="connsiteY26" fmla="*/ 60 h 9952"/>
                <a:gd name="connsiteX27" fmla="*/ 9585 w 9585"/>
                <a:gd name="connsiteY27" fmla="*/ 0 h 9952"/>
                <a:gd name="connsiteX0" fmla="*/ 0 w 9594"/>
                <a:gd name="connsiteY0" fmla="*/ 9940 h 9940"/>
                <a:gd name="connsiteX1" fmla="*/ 26 w 9594"/>
                <a:gd name="connsiteY1" fmla="*/ 9806 h 9940"/>
                <a:gd name="connsiteX2" fmla="*/ 123 w 9594"/>
                <a:gd name="connsiteY2" fmla="*/ 9426 h 9940"/>
                <a:gd name="connsiteX3" fmla="*/ 286 w 9594"/>
                <a:gd name="connsiteY3" fmla="*/ 8849 h 9940"/>
                <a:gd name="connsiteX4" fmla="*/ 543 w 9594"/>
                <a:gd name="connsiteY4" fmla="*/ 8090 h 9940"/>
                <a:gd name="connsiteX5" fmla="*/ 705 w 9594"/>
                <a:gd name="connsiteY5" fmla="*/ 7673 h 9940"/>
                <a:gd name="connsiteX6" fmla="*/ 892 w 9594"/>
                <a:gd name="connsiteY6" fmla="*/ 7233 h 9940"/>
                <a:gd name="connsiteX7" fmla="*/ 1100 w 9594"/>
                <a:gd name="connsiteY7" fmla="*/ 6777 h 9940"/>
                <a:gd name="connsiteX8" fmla="*/ 1333 w 9594"/>
                <a:gd name="connsiteY8" fmla="*/ 6288 h 9940"/>
                <a:gd name="connsiteX9" fmla="*/ 1598 w 9594"/>
                <a:gd name="connsiteY9" fmla="*/ 5798 h 9940"/>
                <a:gd name="connsiteX10" fmla="*/ 1895 w 9594"/>
                <a:gd name="connsiteY10" fmla="*/ 5308 h 9940"/>
                <a:gd name="connsiteX11" fmla="*/ 2213 w 9594"/>
                <a:gd name="connsiteY11" fmla="*/ 4805 h 9940"/>
                <a:gd name="connsiteX12" fmla="*/ 2561 w 9594"/>
                <a:gd name="connsiteY12" fmla="*/ 4340 h 9940"/>
                <a:gd name="connsiteX13" fmla="*/ 2930 w 9594"/>
                <a:gd name="connsiteY13" fmla="*/ 3875 h 9940"/>
                <a:gd name="connsiteX14" fmla="*/ 3317 w 9594"/>
                <a:gd name="connsiteY14" fmla="*/ 3408 h 9940"/>
                <a:gd name="connsiteX15" fmla="*/ 3727 w 9594"/>
                <a:gd name="connsiteY15" fmla="*/ 2955 h 9940"/>
                <a:gd name="connsiteX16" fmla="*/ 4161 w 9594"/>
                <a:gd name="connsiteY16" fmla="*/ 2537 h 9940"/>
                <a:gd name="connsiteX17" fmla="*/ 4606 w 9594"/>
                <a:gd name="connsiteY17" fmla="*/ 2134 h 9940"/>
                <a:gd name="connsiteX18" fmla="*/ 5085 w 9594"/>
                <a:gd name="connsiteY18" fmla="*/ 1768 h 9940"/>
                <a:gd name="connsiteX19" fmla="*/ 5607 w 9594"/>
                <a:gd name="connsiteY19" fmla="*/ 1412 h 9940"/>
                <a:gd name="connsiteX20" fmla="*/ 6151 w 9594"/>
                <a:gd name="connsiteY20" fmla="*/ 1106 h 9940"/>
                <a:gd name="connsiteX21" fmla="*/ 6747 w 9594"/>
                <a:gd name="connsiteY21" fmla="*/ 797 h 9940"/>
                <a:gd name="connsiteX22" fmla="*/ 7374 w 9594"/>
                <a:gd name="connsiteY22" fmla="*/ 542 h 9940"/>
                <a:gd name="connsiteX23" fmla="*/ 7711 w 9594"/>
                <a:gd name="connsiteY23" fmla="*/ 430 h 9940"/>
                <a:gd name="connsiteX24" fmla="*/ 8804 w 9594"/>
                <a:gd name="connsiteY24" fmla="*/ 149 h 9940"/>
                <a:gd name="connsiteX25" fmla="*/ 9186 w 9594"/>
                <a:gd name="connsiteY25" fmla="*/ 75 h 9940"/>
                <a:gd name="connsiteX26" fmla="*/ 9594 w 9594"/>
                <a:gd name="connsiteY26" fmla="*/ 0 h 9940"/>
                <a:gd name="connsiteX0" fmla="*/ 0 w 9575"/>
                <a:gd name="connsiteY0" fmla="*/ 9925 h 9925"/>
                <a:gd name="connsiteX1" fmla="*/ 27 w 9575"/>
                <a:gd name="connsiteY1" fmla="*/ 9790 h 9925"/>
                <a:gd name="connsiteX2" fmla="*/ 128 w 9575"/>
                <a:gd name="connsiteY2" fmla="*/ 9408 h 9925"/>
                <a:gd name="connsiteX3" fmla="*/ 298 w 9575"/>
                <a:gd name="connsiteY3" fmla="*/ 8827 h 9925"/>
                <a:gd name="connsiteX4" fmla="*/ 566 w 9575"/>
                <a:gd name="connsiteY4" fmla="*/ 8064 h 9925"/>
                <a:gd name="connsiteX5" fmla="*/ 735 w 9575"/>
                <a:gd name="connsiteY5" fmla="*/ 7644 h 9925"/>
                <a:gd name="connsiteX6" fmla="*/ 930 w 9575"/>
                <a:gd name="connsiteY6" fmla="*/ 7202 h 9925"/>
                <a:gd name="connsiteX7" fmla="*/ 1147 w 9575"/>
                <a:gd name="connsiteY7" fmla="*/ 6743 h 9925"/>
                <a:gd name="connsiteX8" fmla="*/ 1389 w 9575"/>
                <a:gd name="connsiteY8" fmla="*/ 6251 h 9925"/>
                <a:gd name="connsiteX9" fmla="*/ 1666 w 9575"/>
                <a:gd name="connsiteY9" fmla="*/ 5758 h 9925"/>
                <a:gd name="connsiteX10" fmla="*/ 1975 w 9575"/>
                <a:gd name="connsiteY10" fmla="*/ 5265 h 9925"/>
                <a:gd name="connsiteX11" fmla="*/ 2307 w 9575"/>
                <a:gd name="connsiteY11" fmla="*/ 4759 h 9925"/>
                <a:gd name="connsiteX12" fmla="*/ 2669 w 9575"/>
                <a:gd name="connsiteY12" fmla="*/ 4291 h 9925"/>
                <a:gd name="connsiteX13" fmla="*/ 3054 w 9575"/>
                <a:gd name="connsiteY13" fmla="*/ 3823 h 9925"/>
                <a:gd name="connsiteX14" fmla="*/ 3457 w 9575"/>
                <a:gd name="connsiteY14" fmla="*/ 3354 h 9925"/>
                <a:gd name="connsiteX15" fmla="*/ 3885 w 9575"/>
                <a:gd name="connsiteY15" fmla="*/ 2898 h 9925"/>
                <a:gd name="connsiteX16" fmla="*/ 4337 w 9575"/>
                <a:gd name="connsiteY16" fmla="*/ 2477 h 9925"/>
                <a:gd name="connsiteX17" fmla="*/ 4801 w 9575"/>
                <a:gd name="connsiteY17" fmla="*/ 2072 h 9925"/>
                <a:gd name="connsiteX18" fmla="*/ 5300 w 9575"/>
                <a:gd name="connsiteY18" fmla="*/ 1704 h 9925"/>
                <a:gd name="connsiteX19" fmla="*/ 5844 w 9575"/>
                <a:gd name="connsiteY19" fmla="*/ 1346 h 9925"/>
                <a:gd name="connsiteX20" fmla="*/ 6411 w 9575"/>
                <a:gd name="connsiteY20" fmla="*/ 1038 h 9925"/>
                <a:gd name="connsiteX21" fmla="*/ 7033 w 9575"/>
                <a:gd name="connsiteY21" fmla="*/ 727 h 9925"/>
                <a:gd name="connsiteX22" fmla="*/ 7686 w 9575"/>
                <a:gd name="connsiteY22" fmla="*/ 470 h 9925"/>
                <a:gd name="connsiteX23" fmla="*/ 8037 w 9575"/>
                <a:gd name="connsiteY23" fmla="*/ 358 h 9925"/>
                <a:gd name="connsiteX24" fmla="*/ 9177 w 9575"/>
                <a:gd name="connsiteY24" fmla="*/ 75 h 9925"/>
                <a:gd name="connsiteX25" fmla="*/ 9575 w 9575"/>
                <a:gd name="connsiteY25" fmla="*/ 0 h 9925"/>
                <a:gd name="connsiteX0" fmla="*/ 0 w 9584"/>
                <a:gd name="connsiteY0" fmla="*/ 9924 h 9924"/>
                <a:gd name="connsiteX1" fmla="*/ 28 w 9584"/>
                <a:gd name="connsiteY1" fmla="*/ 9788 h 9924"/>
                <a:gd name="connsiteX2" fmla="*/ 134 w 9584"/>
                <a:gd name="connsiteY2" fmla="*/ 9403 h 9924"/>
                <a:gd name="connsiteX3" fmla="*/ 311 w 9584"/>
                <a:gd name="connsiteY3" fmla="*/ 8818 h 9924"/>
                <a:gd name="connsiteX4" fmla="*/ 591 w 9584"/>
                <a:gd name="connsiteY4" fmla="*/ 8049 h 9924"/>
                <a:gd name="connsiteX5" fmla="*/ 768 w 9584"/>
                <a:gd name="connsiteY5" fmla="*/ 7626 h 9924"/>
                <a:gd name="connsiteX6" fmla="*/ 971 w 9584"/>
                <a:gd name="connsiteY6" fmla="*/ 7180 h 9924"/>
                <a:gd name="connsiteX7" fmla="*/ 1198 w 9584"/>
                <a:gd name="connsiteY7" fmla="*/ 6718 h 9924"/>
                <a:gd name="connsiteX8" fmla="*/ 1451 w 9584"/>
                <a:gd name="connsiteY8" fmla="*/ 6222 h 9924"/>
                <a:gd name="connsiteX9" fmla="*/ 1740 w 9584"/>
                <a:gd name="connsiteY9" fmla="*/ 5726 h 9924"/>
                <a:gd name="connsiteX10" fmla="*/ 2063 w 9584"/>
                <a:gd name="connsiteY10" fmla="*/ 5229 h 9924"/>
                <a:gd name="connsiteX11" fmla="*/ 2409 w 9584"/>
                <a:gd name="connsiteY11" fmla="*/ 4719 h 9924"/>
                <a:gd name="connsiteX12" fmla="*/ 2787 w 9584"/>
                <a:gd name="connsiteY12" fmla="*/ 4247 h 9924"/>
                <a:gd name="connsiteX13" fmla="*/ 3190 w 9584"/>
                <a:gd name="connsiteY13" fmla="*/ 3776 h 9924"/>
                <a:gd name="connsiteX14" fmla="*/ 3610 w 9584"/>
                <a:gd name="connsiteY14" fmla="*/ 3303 h 9924"/>
                <a:gd name="connsiteX15" fmla="*/ 4057 w 9584"/>
                <a:gd name="connsiteY15" fmla="*/ 2844 h 9924"/>
                <a:gd name="connsiteX16" fmla="*/ 4530 w 9584"/>
                <a:gd name="connsiteY16" fmla="*/ 2420 h 9924"/>
                <a:gd name="connsiteX17" fmla="*/ 5014 w 9584"/>
                <a:gd name="connsiteY17" fmla="*/ 2012 h 9924"/>
                <a:gd name="connsiteX18" fmla="*/ 5535 w 9584"/>
                <a:gd name="connsiteY18" fmla="*/ 1641 h 9924"/>
                <a:gd name="connsiteX19" fmla="*/ 6103 w 9584"/>
                <a:gd name="connsiteY19" fmla="*/ 1280 h 9924"/>
                <a:gd name="connsiteX20" fmla="*/ 6696 w 9584"/>
                <a:gd name="connsiteY20" fmla="*/ 970 h 9924"/>
                <a:gd name="connsiteX21" fmla="*/ 7345 w 9584"/>
                <a:gd name="connsiteY21" fmla="*/ 656 h 9924"/>
                <a:gd name="connsiteX22" fmla="*/ 8027 w 9584"/>
                <a:gd name="connsiteY22" fmla="*/ 398 h 9924"/>
                <a:gd name="connsiteX23" fmla="*/ 8394 w 9584"/>
                <a:gd name="connsiteY23" fmla="*/ 285 h 9924"/>
                <a:gd name="connsiteX24" fmla="*/ 9584 w 9584"/>
                <a:gd name="connsiteY24" fmla="*/ 0 h 9924"/>
                <a:gd name="connsiteX0" fmla="*/ 0 w 8758"/>
                <a:gd name="connsiteY0" fmla="*/ 9713 h 9713"/>
                <a:gd name="connsiteX1" fmla="*/ 29 w 8758"/>
                <a:gd name="connsiteY1" fmla="*/ 9576 h 9713"/>
                <a:gd name="connsiteX2" fmla="*/ 140 w 8758"/>
                <a:gd name="connsiteY2" fmla="*/ 9188 h 9713"/>
                <a:gd name="connsiteX3" fmla="*/ 324 w 8758"/>
                <a:gd name="connsiteY3" fmla="*/ 8599 h 9713"/>
                <a:gd name="connsiteX4" fmla="*/ 617 w 8758"/>
                <a:gd name="connsiteY4" fmla="*/ 7824 h 9713"/>
                <a:gd name="connsiteX5" fmla="*/ 801 w 8758"/>
                <a:gd name="connsiteY5" fmla="*/ 7397 h 9713"/>
                <a:gd name="connsiteX6" fmla="*/ 1013 w 8758"/>
                <a:gd name="connsiteY6" fmla="*/ 6948 h 9713"/>
                <a:gd name="connsiteX7" fmla="*/ 1250 w 8758"/>
                <a:gd name="connsiteY7" fmla="*/ 6482 h 9713"/>
                <a:gd name="connsiteX8" fmla="*/ 1514 w 8758"/>
                <a:gd name="connsiteY8" fmla="*/ 5983 h 9713"/>
                <a:gd name="connsiteX9" fmla="*/ 1816 w 8758"/>
                <a:gd name="connsiteY9" fmla="*/ 5483 h 9713"/>
                <a:gd name="connsiteX10" fmla="*/ 2153 w 8758"/>
                <a:gd name="connsiteY10" fmla="*/ 4982 h 9713"/>
                <a:gd name="connsiteX11" fmla="*/ 2514 w 8758"/>
                <a:gd name="connsiteY11" fmla="*/ 4468 h 9713"/>
                <a:gd name="connsiteX12" fmla="*/ 2908 w 8758"/>
                <a:gd name="connsiteY12" fmla="*/ 3993 h 9713"/>
                <a:gd name="connsiteX13" fmla="*/ 3328 w 8758"/>
                <a:gd name="connsiteY13" fmla="*/ 3518 h 9713"/>
                <a:gd name="connsiteX14" fmla="*/ 3767 w 8758"/>
                <a:gd name="connsiteY14" fmla="*/ 3041 h 9713"/>
                <a:gd name="connsiteX15" fmla="*/ 4233 w 8758"/>
                <a:gd name="connsiteY15" fmla="*/ 2579 h 9713"/>
                <a:gd name="connsiteX16" fmla="*/ 4727 w 8758"/>
                <a:gd name="connsiteY16" fmla="*/ 2152 h 9713"/>
                <a:gd name="connsiteX17" fmla="*/ 5232 w 8758"/>
                <a:gd name="connsiteY17" fmla="*/ 1740 h 9713"/>
                <a:gd name="connsiteX18" fmla="*/ 5775 w 8758"/>
                <a:gd name="connsiteY18" fmla="*/ 1367 h 9713"/>
                <a:gd name="connsiteX19" fmla="*/ 6368 w 8758"/>
                <a:gd name="connsiteY19" fmla="*/ 1003 h 9713"/>
                <a:gd name="connsiteX20" fmla="*/ 6987 w 8758"/>
                <a:gd name="connsiteY20" fmla="*/ 690 h 9713"/>
                <a:gd name="connsiteX21" fmla="*/ 7664 w 8758"/>
                <a:gd name="connsiteY21" fmla="*/ 374 h 9713"/>
                <a:gd name="connsiteX22" fmla="*/ 8375 w 8758"/>
                <a:gd name="connsiteY22" fmla="*/ 114 h 9713"/>
                <a:gd name="connsiteX23" fmla="*/ 8758 w 8758"/>
                <a:gd name="connsiteY23" fmla="*/ 0 h 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58" h="9713">
                  <a:moveTo>
                    <a:pt x="0" y="9713"/>
                  </a:moveTo>
                  <a:cubicBezTo>
                    <a:pt x="7" y="9669"/>
                    <a:pt x="22" y="9621"/>
                    <a:pt x="29" y="9576"/>
                  </a:cubicBezTo>
                  <a:cubicBezTo>
                    <a:pt x="65" y="9445"/>
                    <a:pt x="103" y="9317"/>
                    <a:pt x="140" y="9188"/>
                  </a:cubicBezTo>
                  <a:cubicBezTo>
                    <a:pt x="200" y="8992"/>
                    <a:pt x="263" y="8796"/>
                    <a:pt x="324" y="8599"/>
                  </a:cubicBezTo>
                  <a:cubicBezTo>
                    <a:pt x="423" y="8341"/>
                    <a:pt x="519" y="8082"/>
                    <a:pt x="617" y="7824"/>
                  </a:cubicBezTo>
                  <a:cubicBezTo>
                    <a:pt x="678" y="7681"/>
                    <a:pt x="739" y="7539"/>
                    <a:pt x="801" y="7397"/>
                  </a:cubicBezTo>
                  <a:cubicBezTo>
                    <a:pt x="873" y="7247"/>
                    <a:pt x="941" y="7099"/>
                    <a:pt x="1013" y="6948"/>
                  </a:cubicBezTo>
                  <a:cubicBezTo>
                    <a:pt x="1093" y="6793"/>
                    <a:pt x="1171" y="6639"/>
                    <a:pt x="1250" y="6482"/>
                  </a:cubicBezTo>
                  <a:lnTo>
                    <a:pt x="1514" y="5983"/>
                  </a:lnTo>
                  <a:lnTo>
                    <a:pt x="1816" y="5483"/>
                  </a:lnTo>
                  <a:lnTo>
                    <a:pt x="2153" y="4982"/>
                  </a:lnTo>
                  <a:lnTo>
                    <a:pt x="2514" y="4468"/>
                  </a:lnTo>
                  <a:lnTo>
                    <a:pt x="2908" y="3993"/>
                  </a:lnTo>
                  <a:lnTo>
                    <a:pt x="3328" y="3518"/>
                  </a:lnTo>
                  <a:lnTo>
                    <a:pt x="3767" y="3041"/>
                  </a:lnTo>
                  <a:lnTo>
                    <a:pt x="4233" y="2579"/>
                  </a:lnTo>
                  <a:lnTo>
                    <a:pt x="4727" y="2152"/>
                  </a:lnTo>
                  <a:lnTo>
                    <a:pt x="5232" y="1740"/>
                  </a:lnTo>
                  <a:lnTo>
                    <a:pt x="5775" y="1367"/>
                  </a:lnTo>
                  <a:lnTo>
                    <a:pt x="6368" y="1003"/>
                  </a:lnTo>
                  <a:lnTo>
                    <a:pt x="6987" y="690"/>
                  </a:lnTo>
                  <a:lnTo>
                    <a:pt x="7664" y="374"/>
                  </a:lnTo>
                  <a:lnTo>
                    <a:pt x="8375" y="114"/>
                  </a:lnTo>
                  <a:lnTo>
                    <a:pt x="8758" y="0"/>
                  </a:lnTo>
                </a:path>
              </a:pathLst>
            </a:custGeom>
            <a:noFill/>
            <a:ln w="50800" cap="rnd" cmpd="sng">
              <a:solidFill>
                <a:srgbClr val="FF0000"/>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8" name="Line 7"/>
            <p:cNvSpPr>
              <a:spLocks noChangeShapeType="1"/>
            </p:cNvSpPr>
            <p:nvPr/>
          </p:nvSpPr>
          <p:spPr bwMode="auto">
            <a:xfrm flipV="1">
              <a:off x="1489349" y="4842239"/>
              <a:ext cx="0" cy="139696"/>
            </a:xfrm>
            <a:prstGeom prst="line">
              <a:avLst/>
            </a:prstGeom>
            <a:noFill/>
            <a:ln w="12700">
              <a:solidFill>
                <a:srgbClr val="134679"/>
              </a:solidFill>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9" name="Freeform 8"/>
            <p:cNvSpPr>
              <a:spLocks/>
            </p:cNvSpPr>
            <p:nvPr/>
          </p:nvSpPr>
          <p:spPr bwMode="auto">
            <a:xfrm>
              <a:off x="2059238" y="4842239"/>
              <a:ext cx="1588"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0" name="Freeform 9"/>
            <p:cNvSpPr>
              <a:spLocks/>
            </p:cNvSpPr>
            <p:nvPr/>
          </p:nvSpPr>
          <p:spPr bwMode="auto">
            <a:xfrm>
              <a:off x="2629128" y="4842239"/>
              <a:ext cx="1587"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1" name="Freeform 10"/>
            <p:cNvSpPr>
              <a:spLocks/>
            </p:cNvSpPr>
            <p:nvPr/>
          </p:nvSpPr>
          <p:spPr bwMode="auto">
            <a:xfrm>
              <a:off x="3199018" y="4842239"/>
              <a:ext cx="1588" cy="142871"/>
            </a:xfrm>
            <a:custGeom>
              <a:avLst/>
              <a:gdLst/>
              <a:ahLst/>
              <a:cxnLst>
                <a:cxn ang="0">
                  <a:pos x="0" y="89"/>
                </a:cxn>
                <a:cxn ang="0">
                  <a:pos x="0" y="80"/>
                </a:cxn>
                <a:cxn ang="0">
                  <a:pos x="0" y="68"/>
                </a:cxn>
                <a:cxn ang="0">
                  <a:pos x="0" y="57"/>
                </a:cxn>
                <a:cxn ang="0">
                  <a:pos x="0" y="45"/>
                </a:cxn>
                <a:cxn ang="0">
                  <a:pos x="0" y="34"/>
                </a:cxn>
                <a:cxn ang="0">
                  <a:pos x="0" y="22"/>
                </a:cxn>
                <a:cxn ang="0">
                  <a:pos x="0" y="11"/>
                </a:cxn>
                <a:cxn ang="0">
                  <a:pos x="0" y="0"/>
                </a:cxn>
              </a:cxnLst>
              <a:rect l="0" t="0" r="r" b="b"/>
              <a:pathLst>
                <a:path w="1" h="90">
                  <a:moveTo>
                    <a:pt x="0" y="89"/>
                  </a:moveTo>
                  <a:lnTo>
                    <a:pt x="0" y="80"/>
                  </a:lnTo>
                  <a:lnTo>
                    <a:pt x="0" y="68"/>
                  </a:lnTo>
                  <a:lnTo>
                    <a:pt x="0" y="57"/>
                  </a:lnTo>
                  <a:lnTo>
                    <a:pt x="0" y="45"/>
                  </a:lnTo>
                  <a:lnTo>
                    <a:pt x="0" y="34"/>
                  </a:lnTo>
                  <a:lnTo>
                    <a:pt x="0" y="22"/>
                  </a:lnTo>
                  <a:lnTo>
                    <a:pt x="0" y="11"/>
                  </a:lnTo>
                  <a:lnTo>
                    <a:pt x="0" y="0"/>
                  </a:lnTo>
                </a:path>
              </a:pathLst>
            </a:custGeom>
            <a:noFill/>
            <a:ln w="12700" cap="rnd" cmpd="sng">
              <a:solidFill>
                <a:srgbClr val="134679"/>
              </a:solidFill>
              <a:prstDash val="solid"/>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12" name="Line 11"/>
            <p:cNvSpPr>
              <a:spLocks noChangeShapeType="1"/>
            </p:cNvSpPr>
            <p:nvPr/>
          </p:nvSpPr>
          <p:spPr bwMode="auto">
            <a:xfrm flipV="1">
              <a:off x="3753034" y="4842239"/>
              <a:ext cx="0" cy="139696"/>
            </a:xfrm>
            <a:prstGeom prst="line">
              <a:avLst/>
            </a:prstGeom>
            <a:noFill/>
            <a:ln w="12700">
              <a:solidFill>
                <a:srgbClr val="134679"/>
              </a:solidFill>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36891" name="Rectangle 12"/>
            <p:cNvSpPr>
              <a:spLocks noChangeArrowheads="1"/>
            </p:cNvSpPr>
            <p:nvPr/>
          </p:nvSpPr>
          <p:spPr bwMode="auto">
            <a:xfrm>
              <a:off x="1337920"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1</a:t>
              </a:r>
            </a:p>
          </p:txBody>
        </p:sp>
        <p:sp>
          <p:nvSpPr>
            <p:cNvPr id="36892" name="Rectangle 14"/>
            <p:cNvSpPr>
              <a:spLocks noChangeArrowheads="1"/>
            </p:cNvSpPr>
            <p:nvPr/>
          </p:nvSpPr>
          <p:spPr bwMode="auto">
            <a:xfrm>
              <a:off x="1911007"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2</a:t>
              </a:r>
            </a:p>
          </p:txBody>
        </p:sp>
        <p:sp>
          <p:nvSpPr>
            <p:cNvPr id="36893" name="Rectangle 15"/>
            <p:cNvSpPr>
              <a:spLocks noChangeArrowheads="1"/>
            </p:cNvSpPr>
            <p:nvPr/>
          </p:nvSpPr>
          <p:spPr bwMode="auto">
            <a:xfrm>
              <a:off x="2475364"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3</a:t>
              </a:r>
            </a:p>
          </p:txBody>
        </p:sp>
        <p:sp>
          <p:nvSpPr>
            <p:cNvPr id="36894" name="Rectangle 16"/>
            <p:cNvSpPr>
              <a:spLocks noChangeArrowheads="1"/>
            </p:cNvSpPr>
            <p:nvPr/>
          </p:nvSpPr>
          <p:spPr bwMode="auto">
            <a:xfrm>
              <a:off x="3068295"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4</a:t>
              </a:r>
            </a:p>
          </p:txBody>
        </p:sp>
        <p:sp>
          <p:nvSpPr>
            <p:cNvPr id="36895" name="Rectangle 17"/>
            <p:cNvSpPr>
              <a:spLocks noChangeArrowheads="1"/>
            </p:cNvSpPr>
            <p:nvPr/>
          </p:nvSpPr>
          <p:spPr bwMode="auto">
            <a:xfrm>
              <a:off x="3614395" y="4961850"/>
              <a:ext cx="29655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ctr"/>
              <a:r>
                <a:rPr lang="en-US" sz="1600">
                  <a:solidFill>
                    <a:srgbClr val="134679"/>
                  </a:solidFill>
                </a:rPr>
                <a:t>5</a:t>
              </a:r>
            </a:p>
          </p:txBody>
        </p:sp>
        <p:sp>
          <p:nvSpPr>
            <p:cNvPr id="36896" name="Rectangle 20"/>
            <p:cNvSpPr>
              <a:spLocks noChangeArrowheads="1"/>
            </p:cNvSpPr>
            <p:nvPr/>
          </p:nvSpPr>
          <p:spPr bwMode="auto">
            <a:xfrm>
              <a:off x="3181306" y="1464124"/>
              <a:ext cx="84317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solidFill>
                    <a:srgbClr val="00B050"/>
                  </a:solidFill>
                </a:rPr>
                <a:t>Normal</a:t>
              </a:r>
            </a:p>
          </p:txBody>
        </p:sp>
        <p:sp>
          <p:nvSpPr>
            <p:cNvPr id="36897" name="Rectangle 21"/>
            <p:cNvSpPr>
              <a:spLocks noChangeArrowheads="1"/>
            </p:cNvSpPr>
            <p:nvPr/>
          </p:nvSpPr>
          <p:spPr bwMode="auto">
            <a:xfrm>
              <a:off x="2950474" y="2212386"/>
              <a:ext cx="1074011"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solidFill>
                    <a:srgbClr val="4E6BFA"/>
                  </a:solidFill>
                </a:rPr>
                <a:t>Asthma </a:t>
              </a:r>
              <a:br>
                <a:rPr lang="en-US" sz="1600">
                  <a:solidFill>
                    <a:srgbClr val="4E6BFA"/>
                  </a:solidFill>
                </a:rPr>
              </a:br>
              <a:r>
                <a:rPr lang="en-US" sz="1600">
                  <a:solidFill>
                    <a:srgbClr val="4E6BFA"/>
                  </a:solidFill>
                </a:rPr>
                <a:t>(after BD)</a:t>
              </a:r>
            </a:p>
          </p:txBody>
        </p:sp>
        <p:sp>
          <p:nvSpPr>
            <p:cNvPr id="36898" name="Rectangle 22"/>
            <p:cNvSpPr>
              <a:spLocks noChangeArrowheads="1"/>
            </p:cNvSpPr>
            <p:nvPr/>
          </p:nvSpPr>
          <p:spPr bwMode="auto">
            <a:xfrm>
              <a:off x="2780556" y="3043675"/>
              <a:ext cx="1243929"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sz="1600"/>
                <a:t>Asthma </a:t>
              </a:r>
              <a:br>
                <a:rPr lang="en-US" sz="1600"/>
              </a:br>
              <a:r>
                <a:rPr lang="en-US" sz="1600"/>
                <a:t>(before BD)</a:t>
              </a:r>
            </a:p>
          </p:txBody>
        </p:sp>
        <p:sp>
          <p:nvSpPr>
            <p:cNvPr id="21" name="Freeform 23"/>
            <p:cNvSpPr>
              <a:spLocks/>
            </p:cNvSpPr>
            <p:nvPr/>
          </p:nvSpPr>
          <p:spPr bwMode="auto">
            <a:xfrm>
              <a:off x="906759" y="2884900"/>
              <a:ext cx="582590" cy="1930351"/>
            </a:xfrm>
            <a:custGeom>
              <a:avLst/>
              <a:gdLst/>
              <a:ahLst/>
              <a:cxnLst>
                <a:cxn ang="0">
                  <a:pos x="0" y="0"/>
                </a:cxn>
                <a:cxn ang="0">
                  <a:pos x="409" y="0"/>
                </a:cxn>
                <a:cxn ang="0">
                  <a:pos x="409" y="1215"/>
                </a:cxn>
              </a:cxnLst>
              <a:rect l="0" t="0" r="r" b="b"/>
              <a:pathLst>
                <a:path w="410" h="1216">
                  <a:moveTo>
                    <a:pt x="0" y="0"/>
                  </a:moveTo>
                  <a:lnTo>
                    <a:pt x="409" y="0"/>
                  </a:lnTo>
                  <a:lnTo>
                    <a:pt x="409" y="1215"/>
                  </a:lnTo>
                </a:path>
              </a:pathLst>
            </a:custGeom>
            <a:noFill/>
            <a:ln w="12700" cap="rnd" cmpd="sng">
              <a:solidFill>
                <a:srgbClr val="134679"/>
              </a:solidFill>
              <a:prstDash val="dash"/>
              <a:round/>
              <a:headEnd type="none" w="med" len="med"/>
              <a:tailEnd type="none" w="med" len="med"/>
            </a:ln>
            <a:effectLst/>
          </p:spPr>
          <p:txBody>
            <a:bodyP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22" name="Line 24"/>
            <p:cNvSpPr>
              <a:spLocks noChangeShapeType="1"/>
            </p:cNvSpPr>
            <p:nvPr/>
          </p:nvSpPr>
          <p:spPr bwMode="auto">
            <a:xfrm>
              <a:off x="928983" y="3564333"/>
              <a:ext cx="542903" cy="0"/>
            </a:xfrm>
            <a:prstGeom prst="line">
              <a:avLst/>
            </a:prstGeom>
            <a:noFill/>
            <a:ln w="12700">
              <a:solidFill>
                <a:srgbClr val="134679"/>
              </a:solidFill>
              <a:prstDash val="dash"/>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sp>
          <p:nvSpPr>
            <p:cNvPr id="23" name="Line 25"/>
            <p:cNvSpPr>
              <a:spLocks noChangeShapeType="1"/>
            </p:cNvSpPr>
            <p:nvPr/>
          </p:nvSpPr>
          <p:spPr bwMode="auto">
            <a:xfrm>
              <a:off x="928983" y="3970723"/>
              <a:ext cx="542903" cy="0"/>
            </a:xfrm>
            <a:prstGeom prst="line">
              <a:avLst/>
            </a:prstGeom>
            <a:noFill/>
            <a:ln w="12700">
              <a:solidFill>
                <a:srgbClr val="134679"/>
              </a:solidFill>
              <a:prstDash val="dash"/>
              <a:round/>
              <a:headEnd/>
              <a:tailEnd/>
            </a:ln>
            <a:effec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mn-lt"/>
                <a:ea typeface="+mn-ea"/>
                <a:cs typeface="+mn-cs"/>
              </a:endParaRPr>
            </a:p>
          </p:txBody>
        </p:sp>
        <p:cxnSp>
          <p:nvCxnSpPr>
            <p:cNvPr id="24" name="Straight Arrow Connector 23"/>
            <p:cNvCxnSpPr/>
            <p:nvPr/>
          </p:nvCxnSpPr>
          <p:spPr>
            <a:xfrm>
              <a:off x="1468711" y="2205467"/>
              <a:ext cx="0" cy="50798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grpSp>
        <p:nvGrpSpPr>
          <p:cNvPr id="25" name="Group 13"/>
          <p:cNvGrpSpPr>
            <a:grpSpLocks/>
          </p:cNvGrpSpPr>
          <p:nvPr/>
        </p:nvGrpSpPr>
        <p:grpSpPr bwMode="auto">
          <a:xfrm>
            <a:off x="3962400" y="998538"/>
            <a:ext cx="4906963" cy="5630862"/>
            <a:chOff x="4317792" y="966286"/>
            <a:chExt cx="4905700" cy="5631066"/>
          </a:xfrm>
        </p:grpSpPr>
        <p:sp>
          <p:nvSpPr>
            <p:cNvPr id="26" name="ZoneTexte 9"/>
            <p:cNvSpPr txBox="1"/>
            <p:nvPr/>
          </p:nvSpPr>
          <p:spPr>
            <a:xfrm rot="5400000">
              <a:off x="4512476" y="771602"/>
              <a:ext cx="677158" cy="1066525"/>
            </a:xfrm>
            <a:prstGeom prst="rect">
              <a:avLst/>
            </a:prstGeom>
            <a:noFill/>
          </p:spPr>
          <p:txBody>
            <a:bodyPr vert="vert270">
              <a:spAutoFit/>
            </a:bodyPr>
            <a:lstStyle/>
            <a:p>
              <a:pPr algn="ctr" fontAlgn="auto">
                <a:spcBef>
                  <a:spcPts val="0"/>
                </a:spcBef>
                <a:spcAft>
                  <a:spcPts val="0"/>
                </a:spcAft>
                <a:defRPr/>
              </a:pPr>
              <a:r>
                <a:rPr lang="fr-CA" b="1" dirty="0">
                  <a:solidFill>
                    <a:srgbClr val="134679"/>
                  </a:solidFill>
                  <a:latin typeface="+mn-lt"/>
                  <a:ea typeface="+mn-ea"/>
                  <a:cs typeface="+mn-cs"/>
                </a:rPr>
                <a:t>Flow</a:t>
              </a:r>
            </a:p>
          </p:txBody>
        </p:sp>
        <p:sp>
          <p:nvSpPr>
            <p:cNvPr id="36870" name="Rectangle 20"/>
            <p:cNvSpPr>
              <a:spLocks noChangeArrowheads="1"/>
            </p:cNvSpPr>
            <p:nvPr/>
          </p:nvSpPr>
          <p:spPr bwMode="auto">
            <a:xfrm>
              <a:off x="8224309" y="4845738"/>
              <a:ext cx="999183"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pPr algn="r"/>
              <a:r>
                <a:rPr lang="en-US" b="1">
                  <a:solidFill>
                    <a:srgbClr val="134679"/>
                  </a:solidFill>
                </a:rPr>
                <a:t>Volume</a:t>
              </a:r>
            </a:p>
          </p:txBody>
        </p:sp>
        <p:sp>
          <p:nvSpPr>
            <p:cNvPr id="36871" name="ZoneTexte 11"/>
            <p:cNvSpPr txBox="1">
              <a:spLocks noChangeArrowheads="1"/>
            </p:cNvSpPr>
            <p:nvPr/>
          </p:nvSpPr>
          <p:spPr bwMode="auto">
            <a:xfrm>
              <a:off x="6021961" y="2653188"/>
              <a:ext cx="9718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fr-CA" sz="1600">
                  <a:solidFill>
                    <a:srgbClr val="00B050"/>
                  </a:solidFill>
                  <a:latin typeface="Arial" charset="0"/>
                </a:rPr>
                <a:t>Normal</a:t>
              </a:r>
            </a:p>
          </p:txBody>
        </p:sp>
        <p:cxnSp>
          <p:nvCxnSpPr>
            <p:cNvPr id="29" name="Straight Connector 28"/>
            <p:cNvCxnSpPr/>
            <p:nvPr/>
          </p:nvCxnSpPr>
          <p:spPr>
            <a:xfrm>
              <a:off x="4498720" y="1487005"/>
              <a:ext cx="0" cy="4535651"/>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19353" y="4730384"/>
              <a:ext cx="4091522" cy="0"/>
            </a:xfrm>
            <a:prstGeom prst="line">
              <a:avLst/>
            </a:prstGeom>
            <a:ln w="31750">
              <a:solidFill>
                <a:srgbClr val="134679"/>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503482" y="4700221"/>
              <a:ext cx="3775690" cy="1897131"/>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2" name="Freeform 31"/>
            <p:cNvSpPr/>
            <p:nvPr/>
          </p:nvSpPr>
          <p:spPr>
            <a:xfrm>
              <a:off x="4513005" y="1883894"/>
              <a:ext cx="3542388" cy="2846490"/>
            </a:xfrm>
            <a:custGeom>
              <a:avLst/>
              <a:gdLst>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377371 w 4412343"/>
                <a:gd name="connsiteY5" fmla="*/ 870857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478971 w 4412343"/>
                <a:gd name="connsiteY6" fmla="*/ 150948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682171 w 4412343"/>
                <a:gd name="connsiteY7" fmla="*/ 2032000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03085 w 4412343"/>
                <a:gd name="connsiteY8" fmla="*/ 252548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198335 w 4412343"/>
                <a:gd name="connsiteY8" fmla="*/ 2477861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25600 w 4412343"/>
                <a:gd name="connsiteY9" fmla="*/ 28012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49714 w 4412343"/>
                <a:gd name="connsiteY10" fmla="*/ 30334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786946 w 4412343"/>
                <a:gd name="connsiteY7" fmla="*/ 2003425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583746 w 4412343"/>
                <a:gd name="connsiteY6" fmla="*/ 1490436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440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890814 w 4412343"/>
                <a:gd name="connsiteY8" fmla="*/ 1983468 h 3309257"/>
                <a:gd name="connsiteX9" fmla="*/ 1284060 w 4412343"/>
                <a:gd name="connsiteY9" fmla="*/ 2430236 h 3309257"/>
                <a:gd name="connsiteX10" fmla="*/ 1692275 w 4412343"/>
                <a:gd name="connsiteY10" fmla="*/ 2725057 h 3309257"/>
                <a:gd name="connsiteX11" fmla="*/ 2297339 w 4412343"/>
                <a:gd name="connsiteY11" fmla="*/ 2976336 h 3309257"/>
                <a:gd name="connsiteX12" fmla="*/ 3004457 w 4412343"/>
                <a:gd name="connsiteY12" fmla="*/ 3178629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692275 w 4412343"/>
                <a:gd name="connsiteY9" fmla="*/ 2725057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297339 w 4412343"/>
                <a:gd name="connsiteY10" fmla="*/ 297633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04457 w 4412343"/>
                <a:gd name="connsiteY11" fmla="*/ 31786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631371 w 4412343"/>
                <a:gd name="connsiteY6" fmla="*/ 148091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34521 w 4412343"/>
                <a:gd name="connsiteY5" fmla="*/ 861332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882196 w 4412343"/>
                <a:gd name="connsiteY7" fmla="*/ 1936750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284060 w 4412343"/>
                <a:gd name="connsiteY8" fmla="*/ 24302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20850 w 4412343"/>
                <a:gd name="connsiteY9" fmla="*/ 271553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31685 w 4412343"/>
                <a:gd name="connsiteY8" fmla="*/ 2392136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58950 w 4412343"/>
                <a:gd name="connsiteY9" fmla="*/ 2667907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25914 w 4412343"/>
                <a:gd name="connsiteY10" fmla="*/ 29572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13982 w 4412343"/>
                <a:gd name="connsiteY11" fmla="*/ 3140529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48871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075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319314 w 4412343"/>
                <a:gd name="connsiteY4" fmla="*/ 348343 h 3309257"/>
                <a:gd name="connsiteX5" fmla="*/ 491671 w 4412343"/>
                <a:gd name="connsiteY5" fmla="*/ 832757 h 3309257"/>
                <a:gd name="connsiteX6" fmla="*/ 745671 w 4412343"/>
                <a:gd name="connsiteY6" fmla="*/ 1461861 h 3309257"/>
                <a:gd name="connsiteX7" fmla="*/ 996496 w 4412343"/>
                <a:gd name="connsiteY7" fmla="*/ 1908175 h 3309257"/>
                <a:gd name="connsiteX8" fmla="*/ 1388835 w 4412343"/>
                <a:gd name="connsiteY8" fmla="*/ 2363561 h 3309257"/>
                <a:gd name="connsiteX9" fmla="*/ 1797050 w 4412343"/>
                <a:gd name="connsiteY9" fmla="*/ 2658382 h 3309257"/>
                <a:gd name="connsiteX10" fmla="*/ 2364014 w 4412343"/>
                <a:gd name="connsiteY10" fmla="*/ 2919186 h 3309257"/>
                <a:gd name="connsiteX11" fmla="*/ 3033032 w 4412343"/>
                <a:gd name="connsiteY11" fmla="*/ 3111954 h 3309257"/>
                <a:gd name="connsiteX12" fmla="*/ 3875314 w 4412343"/>
                <a:gd name="connsiteY12" fmla="*/ 3265714 h 3309257"/>
                <a:gd name="connsiteX13" fmla="*/ 4412343 w 4412343"/>
                <a:gd name="connsiteY13" fmla="*/ 3280229 h 3309257"/>
                <a:gd name="connsiteX0" fmla="*/ 0 w 4412343"/>
                <a:gd name="connsiteY0" fmla="*/ 3309257 h 3309257"/>
                <a:gd name="connsiteX1" fmla="*/ 203200 w 4412343"/>
                <a:gd name="connsiteY1" fmla="*/ 0 h 3309257"/>
                <a:gd name="connsiteX2" fmla="*/ 203200 w 4412343"/>
                <a:gd name="connsiteY2" fmla="*/ 0 h 3309257"/>
                <a:gd name="connsiteX3" fmla="*/ 217714 w 4412343"/>
                <a:gd name="connsiteY3" fmla="*/ 87086 h 3309257"/>
                <a:gd name="connsiteX4" fmla="*/ 252639 w 4412343"/>
                <a:gd name="connsiteY4" fmla="*/ 164193 h 3309257"/>
                <a:gd name="connsiteX5" fmla="*/ 319314 w 4412343"/>
                <a:gd name="connsiteY5" fmla="*/ 348343 h 3309257"/>
                <a:gd name="connsiteX6" fmla="*/ 491671 w 4412343"/>
                <a:gd name="connsiteY6" fmla="*/ 832757 h 3309257"/>
                <a:gd name="connsiteX7" fmla="*/ 745671 w 4412343"/>
                <a:gd name="connsiteY7" fmla="*/ 1461861 h 3309257"/>
                <a:gd name="connsiteX8" fmla="*/ 996496 w 4412343"/>
                <a:gd name="connsiteY8" fmla="*/ 1908175 h 3309257"/>
                <a:gd name="connsiteX9" fmla="*/ 1388835 w 4412343"/>
                <a:gd name="connsiteY9" fmla="*/ 2363561 h 3309257"/>
                <a:gd name="connsiteX10" fmla="*/ 1797050 w 4412343"/>
                <a:gd name="connsiteY10" fmla="*/ 2658382 h 3309257"/>
                <a:gd name="connsiteX11" fmla="*/ 2364014 w 4412343"/>
                <a:gd name="connsiteY11" fmla="*/ 2919186 h 3309257"/>
                <a:gd name="connsiteX12" fmla="*/ 3033032 w 4412343"/>
                <a:gd name="connsiteY12" fmla="*/ 3111954 h 3309257"/>
                <a:gd name="connsiteX13" fmla="*/ 3875314 w 4412343"/>
                <a:gd name="connsiteY13" fmla="*/ 3265714 h 3309257"/>
                <a:gd name="connsiteX14" fmla="*/ 4412343 w 4412343"/>
                <a:gd name="connsiteY14" fmla="*/ 3280229 h 3309257"/>
                <a:gd name="connsiteX0" fmla="*/ 0 w 4412343"/>
                <a:gd name="connsiteY0" fmla="*/ 3309257 h 3309257"/>
                <a:gd name="connsiteX1" fmla="*/ 190727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203200 w 4412343"/>
                <a:gd name="connsiteY2" fmla="*/ 0 h 3309257"/>
                <a:gd name="connsiteX3" fmla="*/ 203200 w 4412343"/>
                <a:gd name="connsiteY3" fmla="*/ 0 h 3309257"/>
                <a:gd name="connsiteX4" fmla="*/ 217714 w 4412343"/>
                <a:gd name="connsiteY4" fmla="*/ 87086 h 3309257"/>
                <a:gd name="connsiteX5" fmla="*/ 252639 w 4412343"/>
                <a:gd name="connsiteY5" fmla="*/ 164193 h 3309257"/>
                <a:gd name="connsiteX6" fmla="*/ 319314 w 4412343"/>
                <a:gd name="connsiteY6" fmla="*/ 348343 h 3309257"/>
                <a:gd name="connsiteX7" fmla="*/ 491671 w 4412343"/>
                <a:gd name="connsiteY7" fmla="*/ 832757 h 3309257"/>
                <a:gd name="connsiteX8" fmla="*/ 745671 w 4412343"/>
                <a:gd name="connsiteY8" fmla="*/ 1461861 h 3309257"/>
                <a:gd name="connsiteX9" fmla="*/ 996496 w 4412343"/>
                <a:gd name="connsiteY9" fmla="*/ 1908175 h 3309257"/>
                <a:gd name="connsiteX10" fmla="*/ 1388835 w 4412343"/>
                <a:gd name="connsiteY10" fmla="*/ 2363561 h 3309257"/>
                <a:gd name="connsiteX11" fmla="*/ 1797050 w 4412343"/>
                <a:gd name="connsiteY11" fmla="*/ 2658382 h 3309257"/>
                <a:gd name="connsiteX12" fmla="*/ 2364014 w 4412343"/>
                <a:gd name="connsiteY12" fmla="*/ 2919186 h 3309257"/>
                <a:gd name="connsiteX13" fmla="*/ 3033032 w 4412343"/>
                <a:gd name="connsiteY13" fmla="*/ 3111954 h 3309257"/>
                <a:gd name="connsiteX14" fmla="*/ 3875314 w 4412343"/>
                <a:gd name="connsiteY14" fmla="*/ 3265714 h 3309257"/>
                <a:gd name="connsiteX15" fmla="*/ 4412343 w 4412343"/>
                <a:gd name="connsiteY15" fmla="*/ 3280229 h 3309257"/>
                <a:gd name="connsiteX0" fmla="*/ 0 w 4412343"/>
                <a:gd name="connsiteY0" fmla="*/ 3309257 h 3309257"/>
                <a:gd name="connsiteX1" fmla="*/ 157389 w 4412343"/>
                <a:gd name="connsiteY1" fmla="*/ 178481 h 3309257"/>
                <a:gd name="connsiteX2" fmla="*/ 181202 w 4412343"/>
                <a:gd name="connsiteY2" fmla="*/ 78468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17714 w 4412343"/>
                <a:gd name="connsiteY5" fmla="*/ 87086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52639 w 4412343"/>
                <a:gd name="connsiteY6" fmla="*/ 164193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19314 w 4412343"/>
                <a:gd name="connsiteY7" fmla="*/ 348343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491671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257 h 3309257"/>
                <a:gd name="connsiteX1" fmla="*/ 157389 w 4412343"/>
                <a:gd name="connsiteY1" fmla="*/ 178481 h 3309257"/>
                <a:gd name="connsiteX2" fmla="*/ 152627 w 4412343"/>
                <a:gd name="connsiteY2" fmla="*/ 64180 h 3309257"/>
                <a:gd name="connsiteX3" fmla="*/ 203200 w 4412343"/>
                <a:gd name="connsiteY3" fmla="*/ 0 h 3309257"/>
                <a:gd name="connsiteX4" fmla="*/ 203200 w 4412343"/>
                <a:gd name="connsiteY4" fmla="*/ 0 h 3309257"/>
                <a:gd name="connsiteX5" fmla="*/ 251052 w 4412343"/>
                <a:gd name="connsiteY5" fmla="*/ 77561 h 3309257"/>
                <a:gd name="connsiteX6" fmla="*/ 285976 w 4412343"/>
                <a:gd name="connsiteY6" fmla="*/ 159431 h 3309257"/>
                <a:gd name="connsiteX7" fmla="*/ 347889 w 4412343"/>
                <a:gd name="connsiteY7" fmla="*/ 338818 h 3309257"/>
                <a:gd name="connsiteX8" fmla="*/ 520246 w 4412343"/>
                <a:gd name="connsiteY8" fmla="*/ 832757 h 3309257"/>
                <a:gd name="connsiteX9" fmla="*/ 745671 w 4412343"/>
                <a:gd name="connsiteY9" fmla="*/ 1461861 h 3309257"/>
                <a:gd name="connsiteX10" fmla="*/ 996496 w 4412343"/>
                <a:gd name="connsiteY10" fmla="*/ 1908175 h 3309257"/>
                <a:gd name="connsiteX11" fmla="*/ 1388835 w 4412343"/>
                <a:gd name="connsiteY11" fmla="*/ 2363561 h 3309257"/>
                <a:gd name="connsiteX12" fmla="*/ 1797050 w 4412343"/>
                <a:gd name="connsiteY12" fmla="*/ 2658382 h 3309257"/>
                <a:gd name="connsiteX13" fmla="*/ 2364014 w 4412343"/>
                <a:gd name="connsiteY13" fmla="*/ 2919186 h 3309257"/>
                <a:gd name="connsiteX14" fmla="*/ 3033032 w 4412343"/>
                <a:gd name="connsiteY14" fmla="*/ 3111954 h 3309257"/>
                <a:gd name="connsiteX15" fmla="*/ 3875314 w 4412343"/>
                <a:gd name="connsiteY15" fmla="*/ 3265714 h 3309257"/>
                <a:gd name="connsiteX16" fmla="*/ 4412343 w 4412343"/>
                <a:gd name="connsiteY16" fmla="*/ 3280229 h 3309257"/>
                <a:gd name="connsiteX0" fmla="*/ 0 w 4412343"/>
                <a:gd name="connsiteY0" fmla="*/ 3309413 h 3309413"/>
                <a:gd name="connsiteX1" fmla="*/ 157389 w 4412343"/>
                <a:gd name="connsiteY1" fmla="*/ 178637 h 3309413"/>
                <a:gd name="connsiteX2" fmla="*/ 152627 w 4412343"/>
                <a:gd name="connsiteY2" fmla="*/ 64336 h 3309413"/>
                <a:gd name="connsiteX3" fmla="*/ 203200 w 4412343"/>
                <a:gd name="connsiteY3" fmla="*/ 156 h 3309413"/>
                <a:gd name="connsiteX4" fmla="*/ 198438 w 4412343"/>
                <a:gd name="connsiteY4" fmla="*/ 47781 h 3309413"/>
                <a:gd name="connsiteX5" fmla="*/ 251052 w 4412343"/>
                <a:gd name="connsiteY5" fmla="*/ 77717 h 3309413"/>
                <a:gd name="connsiteX6" fmla="*/ 285976 w 4412343"/>
                <a:gd name="connsiteY6" fmla="*/ 159587 h 3309413"/>
                <a:gd name="connsiteX7" fmla="*/ 347889 w 4412343"/>
                <a:gd name="connsiteY7" fmla="*/ 338974 h 3309413"/>
                <a:gd name="connsiteX8" fmla="*/ 520246 w 4412343"/>
                <a:gd name="connsiteY8" fmla="*/ 832913 h 3309413"/>
                <a:gd name="connsiteX9" fmla="*/ 745671 w 4412343"/>
                <a:gd name="connsiteY9" fmla="*/ 1462017 h 3309413"/>
                <a:gd name="connsiteX10" fmla="*/ 996496 w 4412343"/>
                <a:gd name="connsiteY10" fmla="*/ 1908331 h 3309413"/>
                <a:gd name="connsiteX11" fmla="*/ 1388835 w 4412343"/>
                <a:gd name="connsiteY11" fmla="*/ 2363717 h 3309413"/>
                <a:gd name="connsiteX12" fmla="*/ 1797050 w 4412343"/>
                <a:gd name="connsiteY12" fmla="*/ 2658538 h 3309413"/>
                <a:gd name="connsiteX13" fmla="*/ 2364014 w 4412343"/>
                <a:gd name="connsiteY13" fmla="*/ 2919342 h 3309413"/>
                <a:gd name="connsiteX14" fmla="*/ 3033032 w 4412343"/>
                <a:gd name="connsiteY14" fmla="*/ 3112110 h 3309413"/>
                <a:gd name="connsiteX15" fmla="*/ 3875314 w 4412343"/>
                <a:gd name="connsiteY15" fmla="*/ 3265870 h 3309413"/>
                <a:gd name="connsiteX16" fmla="*/ 4412343 w 4412343"/>
                <a:gd name="connsiteY16" fmla="*/ 3280385 h 3309413"/>
                <a:gd name="connsiteX0" fmla="*/ 0 w 4412343"/>
                <a:gd name="connsiteY0" fmla="*/ 3274905 h 3274905"/>
                <a:gd name="connsiteX1" fmla="*/ 157389 w 4412343"/>
                <a:gd name="connsiteY1" fmla="*/ 144129 h 3274905"/>
                <a:gd name="connsiteX2" fmla="*/ 152627 w 4412343"/>
                <a:gd name="connsiteY2" fmla="*/ 29828 h 3274905"/>
                <a:gd name="connsiteX3" fmla="*/ 203200 w 4412343"/>
                <a:gd name="connsiteY3" fmla="*/ 22798 h 3274905"/>
                <a:gd name="connsiteX4" fmla="*/ 198438 w 4412343"/>
                <a:gd name="connsiteY4" fmla="*/ 13273 h 3274905"/>
                <a:gd name="connsiteX5" fmla="*/ 251052 w 4412343"/>
                <a:gd name="connsiteY5" fmla="*/ 43209 h 3274905"/>
                <a:gd name="connsiteX6" fmla="*/ 285976 w 4412343"/>
                <a:gd name="connsiteY6" fmla="*/ 125079 h 3274905"/>
                <a:gd name="connsiteX7" fmla="*/ 347889 w 4412343"/>
                <a:gd name="connsiteY7" fmla="*/ 304466 h 3274905"/>
                <a:gd name="connsiteX8" fmla="*/ 520246 w 4412343"/>
                <a:gd name="connsiteY8" fmla="*/ 798405 h 3274905"/>
                <a:gd name="connsiteX9" fmla="*/ 745671 w 4412343"/>
                <a:gd name="connsiteY9" fmla="*/ 1427509 h 3274905"/>
                <a:gd name="connsiteX10" fmla="*/ 996496 w 4412343"/>
                <a:gd name="connsiteY10" fmla="*/ 1873823 h 3274905"/>
                <a:gd name="connsiteX11" fmla="*/ 1388835 w 4412343"/>
                <a:gd name="connsiteY11" fmla="*/ 2329209 h 3274905"/>
                <a:gd name="connsiteX12" fmla="*/ 1797050 w 4412343"/>
                <a:gd name="connsiteY12" fmla="*/ 2624030 h 3274905"/>
                <a:gd name="connsiteX13" fmla="*/ 2364014 w 4412343"/>
                <a:gd name="connsiteY13" fmla="*/ 2884834 h 3274905"/>
                <a:gd name="connsiteX14" fmla="*/ 3033032 w 4412343"/>
                <a:gd name="connsiteY14" fmla="*/ 3077602 h 3274905"/>
                <a:gd name="connsiteX15" fmla="*/ 3875314 w 4412343"/>
                <a:gd name="connsiteY15" fmla="*/ 3231362 h 3274905"/>
                <a:gd name="connsiteX16" fmla="*/ 4412343 w 4412343"/>
                <a:gd name="connsiteY16" fmla="*/ 3245877 h 327490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198438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2595 h 3262595"/>
                <a:gd name="connsiteX1" fmla="*/ 157389 w 4412343"/>
                <a:gd name="connsiteY1" fmla="*/ 131819 h 3262595"/>
                <a:gd name="connsiteX2" fmla="*/ 166915 w 4412343"/>
                <a:gd name="connsiteY2" fmla="*/ 41330 h 3262595"/>
                <a:gd name="connsiteX3" fmla="*/ 203200 w 4412343"/>
                <a:gd name="connsiteY3" fmla="*/ 10488 h 3262595"/>
                <a:gd name="connsiteX4" fmla="*/ 212726 w 4412343"/>
                <a:gd name="connsiteY4" fmla="*/ 963 h 3262595"/>
                <a:gd name="connsiteX5" fmla="*/ 251052 w 4412343"/>
                <a:gd name="connsiteY5" fmla="*/ 30899 h 3262595"/>
                <a:gd name="connsiteX6" fmla="*/ 285976 w 4412343"/>
                <a:gd name="connsiteY6" fmla="*/ 112769 h 3262595"/>
                <a:gd name="connsiteX7" fmla="*/ 347889 w 4412343"/>
                <a:gd name="connsiteY7" fmla="*/ 292156 h 3262595"/>
                <a:gd name="connsiteX8" fmla="*/ 520246 w 4412343"/>
                <a:gd name="connsiteY8" fmla="*/ 786095 h 3262595"/>
                <a:gd name="connsiteX9" fmla="*/ 745671 w 4412343"/>
                <a:gd name="connsiteY9" fmla="*/ 1415199 h 3262595"/>
                <a:gd name="connsiteX10" fmla="*/ 996496 w 4412343"/>
                <a:gd name="connsiteY10" fmla="*/ 1861513 h 3262595"/>
                <a:gd name="connsiteX11" fmla="*/ 1388835 w 4412343"/>
                <a:gd name="connsiteY11" fmla="*/ 2316899 h 3262595"/>
                <a:gd name="connsiteX12" fmla="*/ 1797050 w 4412343"/>
                <a:gd name="connsiteY12" fmla="*/ 2611720 h 3262595"/>
                <a:gd name="connsiteX13" fmla="*/ 2364014 w 4412343"/>
                <a:gd name="connsiteY13" fmla="*/ 2872524 h 3262595"/>
                <a:gd name="connsiteX14" fmla="*/ 3033032 w 4412343"/>
                <a:gd name="connsiteY14" fmla="*/ 3065292 h 3262595"/>
                <a:gd name="connsiteX15" fmla="*/ 3875314 w 4412343"/>
                <a:gd name="connsiteY15" fmla="*/ 3219052 h 3262595"/>
                <a:gd name="connsiteX16" fmla="*/ 4412343 w 4412343"/>
                <a:gd name="connsiteY16" fmla="*/ 3233567 h 3262595"/>
                <a:gd name="connsiteX0" fmla="*/ 0 w 4412343"/>
                <a:gd name="connsiteY0" fmla="*/ 3267638 h 3267638"/>
                <a:gd name="connsiteX1" fmla="*/ 157389 w 4412343"/>
                <a:gd name="connsiteY1" fmla="*/ 136862 h 3267638"/>
                <a:gd name="connsiteX2" fmla="*/ 166915 w 4412343"/>
                <a:gd name="connsiteY2" fmla="*/ 46373 h 3267638"/>
                <a:gd name="connsiteX3" fmla="*/ 196057 w 4412343"/>
                <a:gd name="connsiteY3" fmla="*/ 3625 h 3267638"/>
                <a:gd name="connsiteX4" fmla="*/ 212726 w 4412343"/>
                <a:gd name="connsiteY4" fmla="*/ 6006 h 3267638"/>
                <a:gd name="connsiteX5" fmla="*/ 251052 w 4412343"/>
                <a:gd name="connsiteY5" fmla="*/ 35942 h 3267638"/>
                <a:gd name="connsiteX6" fmla="*/ 285976 w 4412343"/>
                <a:gd name="connsiteY6" fmla="*/ 117812 h 3267638"/>
                <a:gd name="connsiteX7" fmla="*/ 347889 w 4412343"/>
                <a:gd name="connsiteY7" fmla="*/ 297199 h 3267638"/>
                <a:gd name="connsiteX8" fmla="*/ 520246 w 4412343"/>
                <a:gd name="connsiteY8" fmla="*/ 791138 h 3267638"/>
                <a:gd name="connsiteX9" fmla="*/ 745671 w 4412343"/>
                <a:gd name="connsiteY9" fmla="*/ 1420242 h 3267638"/>
                <a:gd name="connsiteX10" fmla="*/ 996496 w 4412343"/>
                <a:gd name="connsiteY10" fmla="*/ 1866556 h 3267638"/>
                <a:gd name="connsiteX11" fmla="*/ 1388835 w 4412343"/>
                <a:gd name="connsiteY11" fmla="*/ 2321942 h 3267638"/>
                <a:gd name="connsiteX12" fmla="*/ 1797050 w 4412343"/>
                <a:gd name="connsiteY12" fmla="*/ 2616763 h 3267638"/>
                <a:gd name="connsiteX13" fmla="*/ 2364014 w 4412343"/>
                <a:gd name="connsiteY13" fmla="*/ 2877567 h 3267638"/>
                <a:gd name="connsiteX14" fmla="*/ 3033032 w 4412343"/>
                <a:gd name="connsiteY14" fmla="*/ 3070335 h 3267638"/>
                <a:gd name="connsiteX15" fmla="*/ 3875314 w 4412343"/>
                <a:gd name="connsiteY15" fmla="*/ 3224095 h 3267638"/>
                <a:gd name="connsiteX16" fmla="*/ 4412343 w 4412343"/>
                <a:gd name="connsiteY16" fmla="*/ 3238610 h 3267638"/>
                <a:gd name="connsiteX0" fmla="*/ 0 w 4412343"/>
                <a:gd name="connsiteY0" fmla="*/ 3266723 h 3266723"/>
                <a:gd name="connsiteX1" fmla="*/ 157389 w 4412343"/>
                <a:gd name="connsiteY1" fmla="*/ 135947 h 3266723"/>
                <a:gd name="connsiteX2" fmla="*/ 166915 w 4412343"/>
                <a:gd name="connsiteY2" fmla="*/ 45458 h 3266723"/>
                <a:gd name="connsiteX3" fmla="*/ 196057 w 4412343"/>
                <a:gd name="connsiteY3" fmla="*/ 2710 h 3266723"/>
                <a:gd name="connsiteX4" fmla="*/ 251052 w 4412343"/>
                <a:gd name="connsiteY4" fmla="*/ 35027 h 3266723"/>
                <a:gd name="connsiteX5" fmla="*/ 285976 w 4412343"/>
                <a:gd name="connsiteY5" fmla="*/ 116897 h 3266723"/>
                <a:gd name="connsiteX6" fmla="*/ 347889 w 4412343"/>
                <a:gd name="connsiteY6" fmla="*/ 296284 h 3266723"/>
                <a:gd name="connsiteX7" fmla="*/ 520246 w 4412343"/>
                <a:gd name="connsiteY7" fmla="*/ 790223 h 3266723"/>
                <a:gd name="connsiteX8" fmla="*/ 745671 w 4412343"/>
                <a:gd name="connsiteY8" fmla="*/ 1419327 h 3266723"/>
                <a:gd name="connsiteX9" fmla="*/ 996496 w 4412343"/>
                <a:gd name="connsiteY9" fmla="*/ 1865641 h 3266723"/>
                <a:gd name="connsiteX10" fmla="*/ 1388835 w 4412343"/>
                <a:gd name="connsiteY10" fmla="*/ 2321027 h 3266723"/>
                <a:gd name="connsiteX11" fmla="*/ 1797050 w 4412343"/>
                <a:gd name="connsiteY11" fmla="*/ 2615848 h 3266723"/>
                <a:gd name="connsiteX12" fmla="*/ 2364014 w 4412343"/>
                <a:gd name="connsiteY12" fmla="*/ 2876652 h 3266723"/>
                <a:gd name="connsiteX13" fmla="*/ 3033032 w 4412343"/>
                <a:gd name="connsiteY13" fmla="*/ 3069420 h 3266723"/>
                <a:gd name="connsiteX14" fmla="*/ 3875314 w 4412343"/>
                <a:gd name="connsiteY14" fmla="*/ 3223180 h 3266723"/>
                <a:gd name="connsiteX15" fmla="*/ 4412343 w 4412343"/>
                <a:gd name="connsiteY15" fmla="*/ 3237695 h 3266723"/>
                <a:gd name="connsiteX0" fmla="*/ 0 w 4412343"/>
                <a:gd name="connsiteY0" fmla="*/ 3264565 h 3264565"/>
                <a:gd name="connsiteX1" fmla="*/ 157389 w 4412343"/>
                <a:gd name="connsiteY1" fmla="*/ 133789 h 3264565"/>
                <a:gd name="connsiteX2" fmla="*/ 166915 w 4412343"/>
                <a:gd name="connsiteY2" fmla="*/ 43300 h 3264565"/>
                <a:gd name="connsiteX3" fmla="*/ 169295 w 4412343"/>
                <a:gd name="connsiteY3" fmla="*/ 14726 h 3264565"/>
                <a:gd name="connsiteX4" fmla="*/ 196057 w 4412343"/>
                <a:gd name="connsiteY4" fmla="*/ 552 h 3264565"/>
                <a:gd name="connsiteX5" fmla="*/ 251052 w 4412343"/>
                <a:gd name="connsiteY5" fmla="*/ 32869 h 3264565"/>
                <a:gd name="connsiteX6" fmla="*/ 285976 w 4412343"/>
                <a:gd name="connsiteY6" fmla="*/ 114739 h 3264565"/>
                <a:gd name="connsiteX7" fmla="*/ 347889 w 4412343"/>
                <a:gd name="connsiteY7" fmla="*/ 294126 h 3264565"/>
                <a:gd name="connsiteX8" fmla="*/ 520246 w 4412343"/>
                <a:gd name="connsiteY8" fmla="*/ 788065 h 3264565"/>
                <a:gd name="connsiteX9" fmla="*/ 745671 w 4412343"/>
                <a:gd name="connsiteY9" fmla="*/ 1417169 h 3264565"/>
                <a:gd name="connsiteX10" fmla="*/ 996496 w 4412343"/>
                <a:gd name="connsiteY10" fmla="*/ 1863483 h 3264565"/>
                <a:gd name="connsiteX11" fmla="*/ 1388835 w 4412343"/>
                <a:gd name="connsiteY11" fmla="*/ 2318869 h 3264565"/>
                <a:gd name="connsiteX12" fmla="*/ 1797050 w 4412343"/>
                <a:gd name="connsiteY12" fmla="*/ 2613690 h 3264565"/>
                <a:gd name="connsiteX13" fmla="*/ 2364014 w 4412343"/>
                <a:gd name="connsiteY13" fmla="*/ 2874494 h 3264565"/>
                <a:gd name="connsiteX14" fmla="*/ 3033032 w 4412343"/>
                <a:gd name="connsiteY14" fmla="*/ 3067262 h 3264565"/>
                <a:gd name="connsiteX15" fmla="*/ 3875314 w 4412343"/>
                <a:gd name="connsiteY15" fmla="*/ 3221022 h 3264565"/>
                <a:gd name="connsiteX16" fmla="*/ 4412343 w 4412343"/>
                <a:gd name="connsiteY16" fmla="*/ 3235537 h 3264565"/>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520246 w 4412343"/>
                <a:gd name="connsiteY8" fmla="*/ 788688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12343"/>
                <a:gd name="connsiteY0" fmla="*/ 3265188 h 3265188"/>
                <a:gd name="connsiteX1" fmla="*/ 157389 w 4412343"/>
                <a:gd name="connsiteY1" fmla="*/ 134412 h 3265188"/>
                <a:gd name="connsiteX2" fmla="*/ 166915 w 4412343"/>
                <a:gd name="connsiteY2" fmla="*/ 43923 h 3265188"/>
                <a:gd name="connsiteX3" fmla="*/ 178820 w 4412343"/>
                <a:gd name="connsiteY3" fmla="*/ 10587 h 3265188"/>
                <a:gd name="connsiteX4" fmla="*/ 196057 w 4412343"/>
                <a:gd name="connsiteY4" fmla="*/ 1175 h 3265188"/>
                <a:gd name="connsiteX5" fmla="*/ 251052 w 4412343"/>
                <a:gd name="connsiteY5" fmla="*/ 33492 h 3265188"/>
                <a:gd name="connsiteX6" fmla="*/ 285976 w 4412343"/>
                <a:gd name="connsiteY6" fmla="*/ 115362 h 3265188"/>
                <a:gd name="connsiteX7" fmla="*/ 347889 w 4412343"/>
                <a:gd name="connsiteY7" fmla="*/ 294749 h 3265188"/>
                <a:gd name="connsiteX8" fmla="*/ 491218 w 4412343"/>
                <a:gd name="connsiteY8" fmla="*/ 832231 h 3265188"/>
                <a:gd name="connsiteX9" fmla="*/ 745671 w 4412343"/>
                <a:gd name="connsiteY9" fmla="*/ 1417792 h 3265188"/>
                <a:gd name="connsiteX10" fmla="*/ 996496 w 4412343"/>
                <a:gd name="connsiteY10" fmla="*/ 1864106 h 3265188"/>
                <a:gd name="connsiteX11" fmla="*/ 1388835 w 4412343"/>
                <a:gd name="connsiteY11" fmla="*/ 2319492 h 3265188"/>
                <a:gd name="connsiteX12" fmla="*/ 1797050 w 4412343"/>
                <a:gd name="connsiteY12" fmla="*/ 2614313 h 3265188"/>
                <a:gd name="connsiteX13" fmla="*/ 2364014 w 4412343"/>
                <a:gd name="connsiteY13" fmla="*/ 2875117 h 3265188"/>
                <a:gd name="connsiteX14" fmla="*/ 3033032 w 4412343"/>
                <a:gd name="connsiteY14" fmla="*/ 3067885 h 3265188"/>
                <a:gd name="connsiteX15" fmla="*/ 3875314 w 4412343"/>
                <a:gd name="connsiteY15" fmla="*/ 3221645 h 3265188"/>
                <a:gd name="connsiteX16" fmla="*/ 4412343 w 4412343"/>
                <a:gd name="connsiteY16" fmla="*/ 3236160 h 3265188"/>
                <a:gd name="connsiteX0" fmla="*/ 0 w 4446464"/>
                <a:gd name="connsiteY0" fmla="*/ 3252464 h 3252464"/>
                <a:gd name="connsiteX1" fmla="*/ 191510 w 4446464"/>
                <a:gd name="connsiteY1" fmla="*/ 134412 h 3252464"/>
                <a:gd name="connsiteX2" fmla="*/ 201036 w 4446464"/>
                <a:gd name="connsiteY2" fmla="*/ 43923 h 3252464"/>
                <a:gd name="connsiteX3" fmla="*/ 212941 w 4446464"/>
                <a:gd name="connsiteY3" fmla="*/ 10587 h 3252464"/>
                <a:gd name="connsiteX4" fmla="*/ 230178 w 4446464"/>
                <a:gd name="connsiteY4" fmla="*/ 1175 h 3252464"/>
                <a:gd name="connsiteX5" fmla="*/ 285173 w 4446464"/>
                <a:gd name="connsiteY5" fmla="*/ 33492 h 3252464"/>
                <a:gd name="connsiteX6" fmla="*/ 320097 w 4446464"/>
                <a:gd name="connsiteY6" fmla="*/ 115362 h 3252464"/>
                <a:gd name="connsiteX7" fmla="*/ 382010 w 4446464"/>
                <a:gd name="connsiteY7" fmla="*/ 294749 h 3252464"/>
                <a:gd name="connsiteX8" fmla="*/ 525339 w 4446464"/>
                <a:gd name="connsiteY8" fmla="*/ 832231 h 3252464"/>
                <a:gd name="connsiteX9" fmla="*/ 779792 w 4446464"/>
                <a:gd name="connsiteY9" fmla="*/ 1417792 h 3252464"/>
                <a:gd name="connsiteX10" fmla="*/ 1030617 w 4446464"/>
                <a:gd name="connsiteY10" fmla="*/ 1864106 h 3252464"/>
                <a:gd name="connsiteX11" fmla="*/ 1422956 w 4446464"/>
                <a:gd name="connsiteY11" fmla="*/ 2319492 h 3252464"/>
                <a:gd name="connsiteX12" fmla="*/ 1831171 w 4446464"/>
                <a:gd name="connsiteY12" fmla="*/ 2614313 h 3252464"/>
                <a:gd name="connsiteX13" fmla="*/ 2398135 w 4446464"/>
                <a:gd name="connsiteY13" fmla="*/ 2875117 h 3252464"/>
                <a:gd name="connsiteX14" fmla="*/ 3067153 w 4446464"/>
                <a:gd name="connsiteY14" fmla="*/ 3067885 h 3252464"/>
                <a:gd name="connsiteX15" fmla="*/ 3909435 w 4446464"/>
                <a:gd name="connsiteY15" fmla="*/ 3221645 h 3252464"/>
                <a:gd name="connsiteX16" fmla="*/ 4446464 w 4446464"/>
                <a:gd name="connsiteY16" fmla="*/ 3236160 h 325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6464" h="3252464">
                  <a:moveTo>
                    <a:pt x="0" y="3252464"/>
                  </a:moveTo>
                  <a:lnTo>
                    <a:pt x="191510" y="134412"/>
                  </a:lnTo>
                  <a:lnTo>
                    <a:pt x="201036" y="43923"/>
                  </a:lnTo>
                  <a:cubicBezTo>
                    <a:pt x="203020" y="24079"/>
                    <a:pt x="208084" y="17712"/>
                    <a:pt x="212941" y="10587"/>
                  </a:cubicBezTo>
                  <a:cubicBezTo>
                    <a:pt x="217798" y="3462"/>
                    <a:pt x="218139" y="-2643"/>
                    <a:pt x="230178" y="1175"/>
                  </a:cubicBezTo>
                  <a:cubicBezTo>
                    <a:pt x="242217" y="4993"/>
                    <a:pt x="270187" y="14461"/>
                    <a:pt x="285173" y="33492"/>
                  </a:cubicBezTo>
                  <a:cubicBezTo>
                    <a:pt x="300159" y="52523"/>
                    <a:pt x="303164" y="71819"/>
                    <a:pt x="320097" y="115362"/>
                  </a:cubicBezTo>
                  <a:cubicBezTo>
                    <a:pt x="337030" y="158905"/>
                    <a:pt x="347803" y="175271"/>
                    <a:pt x="382010" y="294749"/>
                  </a:cubicBezTo>
                  <a:cubicBezTo>
                    <a:pt x="416217" y="414227"/>
                    <a:pt x="459042" y="645057"/>
                    <a:pt x="525339" y="832231"/>
                  </a:cubicBezTo>
                  <a:cubicBezTo>
                    <a:pt x="591636" y="1019405"/>
                    <a:pt x="695579" y="1245813"/>
                    <a:pt x="779792" y="1417792"/>
                  </a:cubicBezTo>
                  <a:cubicBezTo>
                    <a:pt x="864005" y="1589771"/>
                    <a:pt x="923423" y="1713823"/>
                    <a:pt x="1030617" y="1864106"/>
                  </a:cubicBezTo>
                  <a:cubicBezTo>
                    <a:pt x="1137811" y="2014389"/>
                    <a:pt x="1289530" y="2194458"/>
                    <a:pt x="1422956" y="2319492"/>
                  </a:cubicBezTo>
                  <a:cubicBezTo>
                    <a:pt x="1556382" y="2444526"/>
                    <a:pt x="1668641" y="2521709"/>
                    <a:pt x="1831171" y="2614313"/>
                  </a:cubicBezTo>
                  <a:cubicBezTo>
                    <a:pt x="1993701" y="2706917"/>
                    <a:pt x="2192138" y="2799522"/>
                    <a:pt x="2398135" y="2875117"/>
                  </a:cubicBezTo>
                  <a:cubicBezTo>
                    <a:pt x="2604132" y="2950712"/>
                    <a:pt x="2815270" y="3010130"/>
                    <a:pt x="3067153" y="3067885"/>
                  </a:cubicBezTo>
                  <a:cubicBezTo>
                    <a:pt x="3319036" y="3125640"/>
                    <a:pt x="3679550" y="3193599"/>
                    <a:pt x="3909435" y="3221645"/>
                  </a:cubicBezTo>
                  <a:cubicBezTo>
                    <a:pt x="4139320" y="3249691"/>
                    <a:pt x="4356959" y="3233741"/>
                    <a:pt x="4446464" y="323616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3" name="Freeform 32"/>
            <p:cNvSpPr/>
            <p:nvPr/>
          </p:nvSpPr>
          <p:spPr>
            <a:xfrm>
              <a:off x="4508243" y="1780703"/>
              <a:ext cx="3728078" cy="2930631"/>
            </a:xfrm>
            <a:custGeom>
              <a:avLst/>
              <a:gdLst>
                <a:gd name="connsiteX0" fmla="*/ 0 w 4397828"/>
                <a:gd name="connsiteY0" fmla="*/ 3338286 h 3338286"/>
                <a:gd name="connsiteX1" fmla="*/ 203200 w 4397828"/>
                <a:gd name="connsiteY1" fmla="*/ 0 h 3338286"/>
                <a:gd name="connsiteX2" fmla="*/ 203200 w 4397828"/>
                <a:gd name="connsiteY2" fmla="*/ 0 h 3338286"/>
                <a:gd name="connsiteX3" fmla="*/ 856343 w 4397828"/>
                <a:gd name="connsiteY3" fmla="*/ 1001486 h 3338286"/>
                <a:gd name="connsiteX4" fmla="*/ 856343 w 4397828"/>
                <a:gd name="connsiteY4" fmla="*/ 1001486 h 3338286"/>
                <a:gd name="connsiteX5" fmla="*/ 1219200 w 4397828"/>
                <a:gd name="connsiteY5" fmla="*/ 1509486 h 3338286"/>
                <a:gd name="connsiteX6" fmla="*/ 1814285 w 4397828"/>
                <a:gd name="connsiteY6" fmla="*/ 2075543 h 3338286"/>
                <a:gd name="connsiteX7" fmla="*/ 2757714 w 4397828"/>
                <a:gd name="connsiteY7" fmla="*/ 2699657 h 3338286"/>
                <a:gd name="connsiteX8" fmla="*/ 3468914 w 4397828"/>
                <a:gd name="connsiteY8" fmla="*/ 3048000 h 3338286"/>
                <a:gd name="connsiteX9" fmla="*/ 4397828 w 4397828"/>
                <a:gd name="connsiteY9" fmla="*/ 3294743 h 3338286"/>
                <a:gd name="connsiteX0" fmla="*/ 0 w 4397828"/>
                <a:gd name="connsiteY0" fmla="*/ 3338286 h 3338286"/>
                <a:gd name="connsiteX1" fmla="*/ 203200 w 4397828"/>
                <a:gd name="connsiteY1" fmla="*/ 0 h 3338286"/>
                <a:gd name="connsiteX2" fmla="*/ 203200 w 4397828"/>
                <a:gd name="connsiteY2" fmla="*/ 0 h 3338286"/>
                <a:gd name="connsiteX3" fmla="*/ 245495 w 4397828"/>
                <a:gd name="connsiteY3" fmla="*/ 69624 h 3338286"/>
                <a:gd name="connsiteX4" fmla="*/ 856343 w 4397828"/>
                <a:gd name="connsiteY4" fmla="*/ 1001486 h 3338286"/>
                <a:gd name="connsiteX5" fmla="*/ 856343 w 4397828"/>
                <a:gd name="connsiteY5" fmla="*/ 1001486 h 3338286"/>
                <a:gd name="connsiteX6" fmla="*/ 1219200 w 4397828"/>
                <a:gd name="connsiteY6" fmla="*/ 1509486 h 3338286"/>
                <a:gd name="connsiteX7" fmla="*/ 1814285 w 4397828"/>
                <a:gd name="connsiteY7" fmla="*/ 2075543 h 3338286"/>
                <a:gd name="connsiteX8" fmla="*/ 2757714 w 4397828"/>
                <a:gd name="connsiteY8" fmla="*/ 2699657 h 3338286"/>
                <a:gd name="connsiteX9" fmla="*/ 3468914 w 4397828"/>
                <a:gd name="connsiteY9" fmla="*/ 3048000 h 3338286"/>
                <a:gd name="connsiteX10" fmla="*/ 4397828 w 4397828"/>
                <a:gd name="connsiteY10" fmla="*/ 3294743 h 3338286"/>
                <a:gd name="connsiteX0" fmla="*/ 0 w 4397828"/>
                <a:gd name="connsiteY0" fmla="*/ 3338286 h 3338286"/>
                <a:gd name="connsiteX1" fmla="*/ 195489 w 4397828"/>
                <a:gd name="connsiteY1" fmla="*/ 45811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45495 w 4397828"/>
                <a:gd name="connsiteY4" fmla="*/ 69624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55020 w 4397828"/>
                <a:gd name="connsiteY4" fmla="*/ 14856 h 3338286"/>
                <a:gd name="connsiteX5" fmla="*/ 856343 w 4397828"/>
                <a:gd name="connsiteY5" fmla="*/ 1001486 h 3338286"/>
                <a:gd name="connsiteX6" fmla="*/ 856343 w 4397828"/>
                <a:gd name="connsiteY6" fmla="*/ 1001486 h 3338286"/>
                <a:gd name="connsiteX7" fmla="*/ 1219200 w 4397828"/>
                <a:gd name="connsiteY7" fmla="*/ 1509486 h 3338286"/>
                <a:gd name="connsiteX8" fmla="*/ 1814285 w 4397828"/>
                <a:gd name="connsiteY8" fmla="*/ 2075543 h 3338286"/>
                <a:gd name="connsiteX9" fmla="*/ 2757714 w 4397828"/>
                <a:gd name="connsiteY9" fmla="*/ 2699657 h 3338286"/>
                <a:gd name="connsiteX10" fmla="*/ 3468914 w 4397828"/>
                <a:gd name="connsiteY10" fmla="*/ 3048000 h 3338286"/>
                <a:gd name="connsiteX11" fmla="*/ 4397828 w 4397828"/>
                <a:gd name="connsiteY11" fmla="*/ 3294743 h 3338286"/>
                <a:gd name="connsiteX0" fmla="*/ 0 w 4397828"/>
                <a:gd name="connsiteY0" fmla="*/ 3400025 h 3400025"/>
                <a:gd name="connsiteX1" fmla="*/ 181202 w 4397828"/>
                <a:gd name="connsiteY1" fmla="*/ 98025 h 3400025"/>
                <a:gd name="connsiteX2" fmla="*/ 203200 w 4397828"/>
                <a:gd name="connsiteY2" fmla="*/ 61739 h 3400025"/>
                <a:gd name="connsiteX3" fmla="*/ 203200 w 4397828"/>
                <a:gd name="connsiteY3" fmla="*/ 61739 h 3400025"/>
                <a:gd name="connsiteX4" fmla="*/ 226445 w 4397828"/>
                <a:gd name="connsiteY4" fmla="*/ 64688 h 3400025"/>
                <a:gd name="connsiteX5" fmla="*/ 255020 w 4397828"/>
                <a:gd name="connsiteY5" fmla="*/ 76595 h 3400025"/>
                <a:gd name="connsiteX6" fmla="*/ 856343 w 4397828"/>
                <a:gd name="connsiteY6" fmla="*/ 1063225 h 3400025"/>
                <a:gd name="connsiteX7" fmla="*/ 856343 w 4397828"/>
                <a:gd name="connsiteY7" fmla="*/ 1063225 h 3400025"/>
                <a:gd name="connsiteX8" fmla="*/ 1219200 w 4397828"/>
                <a:gd name="connsiteY8" fmla="*/ 1571225 h 3400025"/>
                <a:gd name="connsiteX9" fmla="*/ 1814285 w 4397828"/>
                <a:gd name="connsiteY9" fmla="*/ 2137282 h 3400025"/>
                <a:gd name="connsiteX10" fmla="*/ 2757714 w 4397828"/>
                <a:gd name="connsiteY10" fmla="*/ 2761396 h 3400025"/>
                <a:gd name="connsiteX11" fmla="*/ 3468914 w 4397828"/>
                <a:gd name="connsiteY11" fmla="*/ 3109739 h 3400025"/>
                <a:gd name="connsiteX12" fmla="*/ 4397828 w 4397828"/>
                <a:gd name="connsiteY12" fmla="*/ 3356482 h 3400025"/>
                <a:gd name="connsiteX0" fmla="*/ 0 w 4397828"/>
                <a:gd name="connsiteY0" fmla="*/ 3422824 h 3422824"/>
                <a:gd name="connsiteX1" fmla="*/ 181202 w 4397828"/>
                <a:gd name="connsiteY1" fmla="*/ 120824 h 3422824"/>
                <a:gd name="connsiteX2" fmla="*/ 203200 w 4397828"/>
                <a:gd name="connsiteY2" fmla="*/ 84538 h 3422824"/>
                <a:gd name="connsiteX3" fmla="*/ 203200 w 4397828"/>
                <a:gd name="connsiteY3" fmla="*/ 84538 h 3422824"/>
                <a:gd name="connsiteX4" fmla="*/ 226445 w 4397828"/>
                <a:gd name="connsiteY4" fmla="*/ 87487 h 3422824"/>
                <a:gd name="connsiteX5" fmla="*/ 212158 w 4397828"/>
                <a:gd name="connsiteY5" fmla="*/ 32719 h 3422824"/>
                <a:gd name="connsiteX6" fmla="*/ 255020 w 4397828"/>
                <a:gd name="connsiteY6" fmla="*/ 99394 h 3422824"/>
                <a:gd name="connsiteX7" fmla="*/ 856343 w 4397828"/>
                <a:gd name="connsiteY7" fmla="*/ 1086024 h 3422824"/>
                <a:gd name="connsiteX8" fmla="*/ 856343 w 4397828"/>
                <a:gd name="connsiteY8" fmla="*/ 1086024 h 3422824"/>
                <a:gd name="connsiteX9" fmla="*/ 1219200 w 4397828"/>
                <a:gd name="connsiteY9" fmla="*/ 1594024 h 3422824"/>
                <a:gd name="connsiteX10" fmla="*/ 1814285 w 4397828"/>
                <a:gd name="connsiteY10" fmla="*/ 2160081 h 3422824"/>
                <a:gd name="connsiteX11" fmla="*/ 2757714 w 4397828"/>
                <a:gd name="connsiteY11" fmla="*/ 2784195 h 3422824"/>
                <a:gd name="connsiteX12" fmla="*/ 3468914 w 4397828"/>
                <a:gd name="connsiteY12" fmla="*/ 3132538 h 3422824"/>
                <a:gd name="connsiteX13" fmla="*/ 4397828 w 4397828"/>
                <a:gd name="connsiteY13" fmla="*/ 3379281 h 3422824"/>
                <a:gd name="connsiteX0" fmla="*/ 0 w 4397828"/>
                <a:gd name="connsiteY0" fmla="*/ 3406101 h 3406101"/>
                <a:gd name="connsiteX1" fmla="*/ 181202 w 4397828"/>
                <a:gd name="connsiteY1" fmla="*/ 104101 h 3406101"/>
                <a:gd name="connsiteX2" fmla="*/ 203200 w 4397828"/>
                <a:gd name="connsiteY2" fmla="*/ 67815 h 3406101"/>
                <a:gd name="connsiteX3" fmla="*/ 203200 w 4397828"/>
                <a:gd name="connsiteY3" fmla="*/ 67815 h 3406101"/>
                <a:gd name="connsiteX4" fmla="*/ 226445 w 4397828"/>
                <a:gd name="connsiteY4" fmla="*/ 70764 h 3406101"/>
                <a:gd name="connsiteX5" fmla="*/ 212158 w 4397828"/>
                <a:gd name="connsiteY5" fmla="*/ 15996 h 3406101"/>
                <a:gd name="connsiteX6" fmla="*/ 255020 w 4397828"/>
                <a:gd name="connsiteY6" fmla="*/ 82671 h 3406101"/>
                <a:gd name="connsiteX7" fmla="*/ 856343 w 4397828"/>
                <a:gd name="connsiteY7" fmla="*/ 1069301 h 3406101"/>
                <a:gd name="connsiteX8" fmla="*/ 856343 w 4397828"/>
                <a:gd name="connsiteY8" fmla="*/ 1069301 h 3406101"/>
                <a:gd name="connsiteX9" fmla="*/ 1219200 w 4397828"/>
                <a:gd name="connsiteY9" fmla="*/ 1577301 h 3406101"/>
                <a:gd name="connsiteX10" fmla="*/ 1814285 w 4397828"/>
                <a:gd name="connsiteY10" fmla="*/ 2143358 h 3406101"/>
                <a:gd name="connsiteX11" fmla="*/ 2757714 w 4397828"/>
                <a:gd name="connsiteY11" fmla="*/ 2767472 h 3406101"/>
                <a:gd name="connsiteX12" fmla="*/ 3468914 w 4397828"/>
                <a:gd name="connsiteY12" fmla="*/ 3115815 h 3406101"/>
                <a:gd name="connsiteX13" fmla="*/ 4397828 w 4397828"/>
                <a:gd name="connsiteY13" fmla="*/ 3362558 h 3406101"/>
                <a:gd name="connsiteX0" fmla="*/ 0 w 4397828"/>
                <a:gd name="connsiteY0" fmla="*/ 3400026 h 3400026"/>
                <a:gd name="connsiteX1" fmla="*/ 181202 w 4397828"/>
                <a:gd name="connsiteY1" fmla="*/ 98026 h 3400026"/>
                <a:gd name="connsiteX2" fmla="*/ 203200 w 4397828"/>
                <a:gd name="connsiteY2" fmla="*/ 61740 h 3400026"/>
                <a:gd name="connsiteX3" fmla="*/ 203200 w 4397828"/>
                <a:gd name="connsiteY3" fmla="*/ 61740 h 3400026"/>
                <a:gd name="connsiteX4" fmla="*/ 226445 w 4397828"/>
                <a:gd name="connsiteY4" fmla="*/ 64689 h 3400026"/>
                <a:gd name="connsiteX5" fmla="*/ 255020 w 4397828"/>
                <a:gd name="connsiteY5" fmla="*/ 76596 h 3400026"/>
                <a:gd name="connsiteX6" fmla="*/ 856343 w 4397828"/>
                <a:gd name="connsiteY6" fmla="*/ 1063226 h 3400026"/>
                <a:gd name="connsiteX7" fmla="*/ 856343 w 4397828"/>
                <a:gd name="connsiteY7" fmla="*/ 1063226 h 3400026"/>
                <a:gd name="connsiteX8" fmla="*/ 1219200 w 4397828"/>
                <a:gd name="connsiteY8" fmla="*/ 1571226 h 3400026"/>
                <a:gd name="connsiteX9" fmla="*/ 1814285 w 4397828"/>
                <a:gd name="connsiteY9" fmla="*/ 2137283 h 3400026"/>
                <a:gd name="connsiteX10" fmla="*/ 2757714 w 4397828"/>
                <a:gd name="connsiteY10" fmla="*/ 2761397 h 3400026"/>
                <a:gd name="connsiteX11" fmla="*/ 3468914 w 4397828"/>
                <a:gd name="connsiteY11" fmla="*/ 3109740 h 3400026"/>
                <a:gd name="connsiteX12" fmla="*/ 4397828 w 4397828"/>
                <a:gd name="connsiteY12" fmla="*/ 3356483 h 3400026"/>
                <a:gd name="connsiteX0" fmla="*/ 0 w 4397828"/>
                <a:gd name="connsiteY0" fmla="*/ 3398313 h 3398313"/>
                <a:gd name="connsiteX1" fmla="*/ 181202 w 4397828"/>
                <a:gd name="connsiteY1" fmla="*/ 96313 h 3398313"/>
                <a:gd name="connsiteX2" fmla="*/ 203200 w 4397828"/>
                <a:gd name="connsiteY2" fmla="*/ 60027 h 3398313"/>
                <a:gd name="connsiteX3" fmla="*/ 203200 w 4397828"/>
                <a:gd name="connsiteY3" fmla="*/ 60027 h 3398313"/>
                <a:gd name="connsiteX4" fmla="*/ 226445 w 4397828"/>
                <a:gd name="connsiteY4" fmla="*/ 62976 h 3398313"/>
                <a:gd name="connsiteX5" fmla="*/ 285976 w 4397828"/>
                <a:gd name="connsiteY5" fmla="*/ 77264 h 3398313"/>
                <a:gd name="connsiteX6" fmla="*/ 856343 w 4397828"/>
                <a:gd name="connsiteY6" fmla="*/ 1061513 h 3398313"/>
                <a:gd name="connsiteX7" fmla="*/ 856343 w 4397828"/>
                <a:gd name="connsiteY7" fmla="*/ 1061513 h 3398313"/>
                <a:gd name="connsiteX8" fmla="*/ 1219200 w 4397828"/>
                <a:gd name="connsiteY8" fmla="*/ 1569513 h 3398313"/>
                <a:gd name="connsiteX9" fmla="*/ 1814285 w 4397828"/>
                <a:gd name="connsiteY9" fmla="*/ 2135570 h 3398313"/>
                <a:gd name="connsiteX10" fmla="*/ 2757714 w 4397828"/>
                <a:gd name="connsiteY10" fmla="*/ 2759684 h 3398313"/>
                <a:gd name="connsiteX11" fmla="*/ 3468914 w 4397828"/>
                <a:gd name="connsiteY11" fmla="*/ 3108027 h 3398313"/>
                <a:gd name="connsiteX12" fmla="*/ 4397828 w 4397828"/>
                <a:gd name="connsiteY12" fmla="*/ 3354770 h 3398313"/>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5976 w 4397828"/>
                <a:gd name="connsiteY5" fmla="*/ 1723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88357 w 4397828"/>
                <a:gd name="connsiteY5" fmla="*/ 29143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8286 h 3338286"/>
                <a:gd name="connsiteX1" fmla="*/ 181202 w 4397828"/>
                <a:gd name="connsiteY1" fmla="*/ 36286 h 3338286"/>
                <a:gd name="connsiteX2" fmla="*/ 203200 w 4397828"/>
                <a:gd name="connsiteY2" fmla="*/ 0 h 3338286"/>
                <a:gd name="connsiteX3" fmla="*/ 203200 w 4397828"/>
                <a:gd name="connsiteY3" fmla="*/ 0 h 3338286"/>
                <a:gd name="connsiteX4" fmla="*/ 226445 w 4397828"/>
                <a:gd name="connsiteY4" fmla="*/ 2949 h 3338286"/>
                <a:gd name="connsiteX5" fmla="*/ 278832 w 4397828"/>
                <a:gd name="connsiteY5" fmla="*/ 36287 h 3338286"/>
                <a:gd name="connsiteX6" fmla="*/ 856343 w 4397828"/>
                <a:gd name="connsiteY6" fmla="*/ 1001486 h 3338286"/>
                <a:gd name="connsiteX7" fmla="*/ 856343 w 4397828"/>
                <a:gd name="connsiteY7" fmla="*/ 1001486 h 3338286"/>
                <a:gd name="connsiteX8" fmla="*/ 1219200 w 4397828"/>
                <a:gd name="connsiteY8" fmla="*/ 1509486 h 3338286"/>
                <a:gd name="connsiteX9" fmla="*/ 1814285 w 4397828"/>
                <a:gd name="connsiteY9" fmla="*/ 2075543 h 3338286"/>
                <a:gd name="connsiteX10" fmla="*/ 2757714 w 4397828"/>
                <a:gd name="connsiteY10" fmla="*/ 2699657 h 3338286"/>
                <a:gd name="connsiteX11" fmla="*/ 3468914 w 4397828"/>
                <a:gd name="connsiteY11" fmla="*/ 3048000 h 3338286"/>
                <a:gd name="connsiteX12" fmla="*/ 4397828 w 4397828"/>
                <a:gd name="connsiteY12" fmla="*/ 3294743 h 3338286"/>
                <a:gd name="connsiteX0" fmla="*/ 0 w 4397828"/>
                <a:gd name="connsiteY0" fmla="*/ 3339349 h 3339349"/>
                <a:gd name="connsiteX1" fmla="*/ 181202 w 4397828"/>
                <a:gd name="connsiteY1" fmla="*/ 37349 h 3339349"/>
                <a:gd name="connsiteX2" fmla="*/ 203200 w 4397828"/>
                <a:gd name="connsiteY2" fmla="*/ 1063 h 3339349"/>
                <a:gd name="connsiteX3" fmla="*/ 191294 w 4397828"/>
                <a:gd name="connsiteY3" fmla="*/ 10588 h 3339349"/>
                <a:gd name="connsiteX4" fmla="*/ 226445 w 4397828"/>
                <a:gd name="connsiteY4" fmla="*/ 4012 h 3339349"/>
                <a:gd name="connsiteX5" fmla="*/ 278832 w 4397828"/>
                <a:gd name="connsiteY5" fmla="*/ 37350 h 3339349"/>
                <a:gd name="connsiteX6" fmla="*/ 856343 w 4397828"/>
                <a:gd name="connsiteY6" fmla="*/ 1002549 h 3339349"/>
                <a:gd name="connsiteX7" fmla="*/ 856343 w 4397828"/>
                <a:gd name="connsiteY7" fmla="*/ 1002549 h 3339349"/>
                <a:gd name="connsiteX8" fmla="*/ 1219200 w 4397828"/>
                <a:gd name="connsiteY8" fmla="*/ 1510549 h 3339349"/>
                <a:gd name="connsiteX9" fmla="*/ 1814285 w 4397828"/>
                <a:gd name="connsiteY9" fmla="*/ 2076606 h 3339349"/>
                <a:gd name="connsiteX10" fmla="*/ 2757714 w 4397828"/>
                <a:gd name="connsiteY10" fmla="*/ 2700720 h 3339349"/>
                <a:gd name="connsiteX11" fmla="*/ 3468914 w 4397828"/>
                <a:gd name="connsiteY11" fmla="*/ 3049063 h 3339349"/>
                <a:gd name="connsiteX12" fmla="*/ 4397828 w 4397828"/>
                <a:gd name="connsiteY12" fmla="*/ 3295806 h 3339349"/>
                <a:gd name="connsiteX0" fmla="*/ 0 w 4397828"/>
                <a:gd name="connsiteY0" fmla="*/ 3341392 h 3341392"/>
                <a:gd name="connsiteX1" fmla="*/ 181202 w 4397828"/>
                <a:gd name="connsiteY1" fmla="*/ 39392 h 3341392"/>
                <a:gd name="connsiteX2" fmla="*/ 203200 w 4397828"/>
                <a:gd name="connsiteY2" fmla="*/ 3106 h 3341392"/>
                <a:gd name="connsiteX3" fmla="*/ 226445 w 4397828"/>
                <a:gd name="connsiteY3" fmla="*/ 6055 h 3341392"/>
                <a:gd name="connsiteX4" fmla="*/ 278832 w 4397828"/>
                <a:gd name="connsiteY4" fmla="*/ 39393 h 3341392"/>
                <a:gd name="connsiteX5" fmla="*/ 856343 w 4397828"/>
                <a:gd name="connsiteY5" fmla="*/ 1004592 h 3341392"/>
                <a:gd name="connsiteX6" fmla="*/ 856343 w 4397828"/>
                <a:gd name="connsiteY6" fmla="*/ 1004592 h 3341392"/>
                <a:gd name="connsiteX7" fmla="*/ 1219200 w 4397828"/>
                <a:gd name="connsiteY7" fmla="*/ 1512592 h 3341392"/>
                <a:gd name="connsiteX8" fmla="*/ 1814285 w 4397828"/>
                <a:gd name="connsiteY8" fmla="*/ 2078649 h 3341392"/>
                <a:gd name="connsiteX9" fmla="*/ 2757714 w 4397828"/>
                <a:gd name="connsiteY9" fmla="*/ 2702763 h 3341392"/>
                <a:gd name="connsiteX10" fmla="*/ 3468914 w 4397828"/>
                <a:gd name="connsiteY10" fmla="*/ 3051106 h 3341392"/>
                <a:gd name="connsiteX11" fmla="*/ 4397828 w 4397828"/>
                <a:gd name="connsiteY11" fmla="*/ 3297849 h 3341392"/>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814285 w 4397828"/>
                <a:gd name="connsiteY8" fmla="*/ 2079767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03881 h 3342510"/>
                <a:gd name="connsiteX10" fmla="*/ 3468914 w 4397828"/>
                <a:gd name="connsiteY10" fmla="*/ 3052224 h 3342510"/>
                <a:gd name="connsiteX11" fmla="*/ 4397828 w 4397828"/>
                <a:gd name="connsiteY11" fmla="*/ 3298967 h 3342510"/>
                <a:gd name="connsiteX0" fmla="*/ 0 w 4397828"/>
                <a:gd name="connsiteY0" fmla="*/ 3342510 h 3342510"/>
                <a:gd name="connsiteX1" fmla="*/ 181202 w 4397828"/>
                <a:gd name="connsiteY1" fmla="*/ 40510 h 3342510"/>
                <a:gd name="connsiteX2" fmla="*/ 203200 w 4397828"/>
                <a:gd name="connsiteY2" fmla="*/ 4224 h 3342510"/>
                <a:gd name="connsiteX3" fmla="*/ 240732 w 4397828"/>
                <a:gd name="connsiteY3" fmla="*/ 4792 h 3342510"/>
                <a:gd name="connsiteX4" fmla="*/ 278832 w 4397828"/>
                <a:gd name="connsiteY4" fmla="*/ 40511 h 3342510"/>
                <a:gd name="connsiteX5" fmla="*/ 856343 w 4397828"/>
                <a:gd name="connsiteY5" fmla="*/ 1005710 h 3342510"/>
                <a:gd name="connsiteX6" fmla="*/ 856343 w 4397828"/>
                <a:gd name="connsiteY6" fmla="*/ 1005710 h 3342510"/>
                <a:gd name="connsiteX7" fmla="*/ 1219200 w 4397828"/>
                <a:gd name="connsiteY7" fmla="*/ 1513710 h 3342510"/>
                <a:gd name="connsiteX8" fmla="*/ 1974269 w 4397828"/>
                <a:gd name="connsiteY8" fmla="*/ 2203863 h 3342510"/>
                <a:gd name="connsiteX9" fmla="*/ 2757714 w 4397828"/>
                <a:gd name="connsiteY9" fmla="*/ 2719394 h 3342510"/>
                <a:gd name="connsiteX10" fmla="*/ 3468914 w 4397828"/>
                <a:gd name="connsiteY10" fmla="*/ 3052224 h 3342510"/>
                <a:gd name="connsiteX11" fmla="*/ 4397828 w 4397828"/>
                <a:gd name="connsiteY11" fmla="*/ 3298967 h 33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7828" h="3342510">
                  <a:moveTo>
                    <a:pt x="0" y="3342510"/>
                  </a:moveTo>
                  <a:lnTo>
                    <a:pt x="181202" y="40510"/>
                  </a:lnTo>
                  <a:cubicBezTo>
                    <a:pt x="188535" y="28415"/>
                    <a:pt x="193278" y="10177"/>
                    <a:pt x="203200" y="4224"/>
                  </a:cubicBezTo>
                  <a:cubicBezTo>
                    <a:pt x="213122" y="-1729"/>
                    <a:pt x="228127" y="-1256"/>
                    <a:pt x="240732" y="4792"/>
                  </a:cubicBezTo>
                  <a:cubicBezTo>
                    <a:pt x="249369" y="7268"/>
                    <a:pt x="257192" y="14581"/>
                    <a:pt x="278832" y="40511"/>
                  </a:cubicBezTo>
                  <a:lnTo>
                    <a:pt x="856343" y="1005710"/>
                  </a:lnTo>
                  <a:lnTo>
                    <a:pt x="856343" y="1005710"/>
                  </a:lnTo>
                  <a:cubicBezTo>
                    <a:pt x="916819" y="1090377"/>
                    <a:pt x="1032879" y="1314018"/>
                    <a:pt x="1219200" y="1513710"/>
                  </a:cubicBezTo>
                  <a:cubicBezTo>
                    <a:pt x="1405521" y="1713402"/>
                    <a:pt x="1717850" y="2002916"/>
                    <a:pt x="1974269" y="2203863"/>
                  </a:cubicBezTo>
                  <a:cubicBezTo>
                    <a:pt x="2230688" y="2404810"/>
                    <a:pt x="2508607" y="2578001"/>
                    <a:pt x="2757714" y="2719394"/>
                  </a:cubicBezTo>
                  <a:cubicBezTo>
                    <a:pt x="3006821" y="2860787"/>
                    <a:pt x="3195562" y="2955629"/>
                    <a:pt x="3468914" y="3052224"/>
                  </a:cubicBezTo>
                  <a:cubicBezTo>
                    <a:pt x="3742266" y="3148819"/>
                    <a:pt x="4262361" y="3255424"/>
                    <a:pt x="4397828" y="3298967"/>
                  </a:cubicBezTo>
                </a:path>
              </a:pathLst>
            </a:custGeom>
            <a:noFill/>
            <a:ln w="50800">
              <a:solidFill>
                <a:srgbClr val="4E6B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6877" name="Rectangle 21"/>
            <p:cNvSpPr>
              <a:spLocks noChangeArrowheads="1"/>
            </p:cNvSpPr>
            <p:nvPr/>
          </p:nvSpPr>
          <p:spPr bwMode="auto">
            <a:xfrm>
              <a:off x="5593409" y="3242243"/>
              <a:ext cx="891270" cy="49244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p>
              <a:pPr algn="r"/>
              <a:r>
                <a:rPr lang="en-US" sz="1600">
                  <a:solidFill>
                    <a:srgbClr val="4E6BFA"/>
                  </a:solidFill>
                </a:rPr>
                <a:t>Asthma </a:t>
              </a:r>
              <a:br>
                <a:rPr lang="en-US" sz="1600">
                  <a:solidFill>
                    <a:srgbClr val="4E6BFA"/>
                  </a:solidFill>
                </a:rPr>
              </a:br>
              <a:r>
                <a:rPr lang="en-US" sz="1600">
                  <a:solidFill>
                    <a:srgbClr val="4E6BFA"/>
                  </a:solidFill>
                </a:rPr>
                <a:t>(after BD)</a:t>
              </a:r>
            </a:p>
          </p:txBody>
        </p:sp>
        <p:sp>
          <p:nvSpPr>
            <p:cNvPr id="36878" name="Rectangle 22"/>
            <p:cNvSpPr>
              <a:spLocks noChangeArrowheads="1"/>
            </p:cNvSpPr>
            <p:nvPr/>
          </p:nvSpPr>
          <p:spPr bwMode="auto">
            <a:xfrm>
              <a:off x="5283112" y="3917744"/>
              <a:ext cx="1061188" cy="49244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p>
              <a:pPr algn="r"/>
              <a:r>
                <a:rPr lang="en-US" sz="1600"/>
                <a:t>Asthma </a:t>
              </a:r>
              <a:br>
                <a:rPr lang="en-US" sz="1600"/>
              </a:br>
              <a:r>
                <a:rPr lang="en-US" sz="1600"/>
                <a:t>(before BD)</a:t>
              </a:r>
            </a:p>
          </p:txBody>
        </p:sp>
        <p:sp>
          <p:nvSpPr>
            <p:cNvPr id="36" name="Freeform 35"/>
            <p:cNvSpPr/>
            <p:nvPr/>
          </p:nvSpPr>
          <p:spPr>
            <a:xfrm>
              <a:off x="4508243" y="1809279"/>
              <a:ext cx="3770929" cy="2909993"/>
            </a:xfrm>
            <a:custGeom>
              <a:avLst/>
              <a:gdLst>
                <a:gd name="connsiteX0" fmla="*/ 0 w 4706509"/>
                <a:gd name="connsiteY0" fmla="*/ 3323771 h 3553385"/>
                <a:gd name="connsiteX1" fmla="*/ 217714 w 4706509"/>
                <a:gd name="connsiteY1" fmla="*/ 0 h 3553385"/>
                <a:gd name="connsiteX2" fmla="*/ 217714 w 4706509"/>
                <a:gd name="connsiteY2" fmla="*/ 0 h 3553385"/>
                <a:gd name="connsiteX3" fmla="*/ 4412343 w 4706509"/>
                <a:gd name="connsiteY3" fmla="*/ 3294743 h 3553385"/>
                <a:gd name="connsiteX4" fmla="*/ 4397829 w 4706509"/>
                <a:gd name="connsiteY4" fmla="*/ 3294743 h 3553385"/>
                <a:gd name="connsiteX0" fmla="*/ 0 w 4706509"/>
                <a:gd name="connsiteY0" fmla="*/ 3323771 h 3553385"/>
                <a:gd name="connsiteX1" fmla="*/ 217714 w 4706509"/>
                <a:gd name="connsiteY1" fmla="*/ 0 h 3553385"/>
                <a:gd name="connsiteX2" fmla="*/ 217714 w 4706509"/>
                <a:gd name="connsiteY2" fmla="*/ 0 h 3553385"/>
                <a:gd name="connsiteX3" fmla="*/ 249743 w 4706509"/>
                <a:gd name="connsiteY3" fmla="*/ 23134 h 3553385"/>
                <a:gd name="connsiteX4" fmla="*/ 4412343 w 4706509"/>
                <a:gd name="connsiteY4" fmla="*/ 3294743 h 3553385"/>
                <a:gd name="connsiteX5" fmla="*/ 4397829 w 4706509"/>
                <a:gd name="connsiteY5" fmla="*/ 3294743 h 3553385"/>
                <a:gd name="connsiteX0" fmla="*/ 0 w 4706509"/>
                <a:gd name="connsiteY0" fmla="*/ 3323771 h 3553385"/>
                <a:gd name="connsiteX1" fmla="*/ 208968 w 4706509"/>
                <a:gd name="connsiteY1" fmla="*/ 51260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217714 w 4706509"/>
                <a:gd name="connsiteY3" fmla="*/ 0 h 3553385"/>
                <a:gd name="connsiteX4" fmla="*/ 249743 w 4706509"/>
                <a:gd name="connsiteY4" fmla="*/ 23134 h 3553385"/>
                <a:gd name="connsiteX5" fmla="*/ 4412343 w 4706509"/>
                <a:gd name="connsiteY5" fmla="*/ 3294743 h 3553385"/>
                <a:gd name="connsiteX6" fmla="*/ 4397829 w 4706509"/>
                <a:gd name="connsiteY6" fmla="*/ 3294743 h 3553385"/>
                <a:gd name="connsiteX0" fmla="*/ 0 w 4706509"/>
                <a:gd name="connsiteY0" fmla="*/ 3323771 h 3553385"/>
                <a:gd name="connsiteX1" fmla="*/ 188581 w 4706509"/>
                <a:gd name="connsiteY1" fmla="*/ 46145 h 3553385"/>
                <a:gd name="connsiteX2" fmla="*/ 217714 w 4706509"/>
                <a:gd name="connsiteY2" fmla="*/ 0 h 3553385"/>
                <a:gd name="connsiteX3" fmla="*/ 196226 w 4706509"/>
                <a:gd name="connsiteY3" fmla="*/ 23134 h 3553385"/>
                <a:gd name="connsiteX4" fmla="*/ 217714 w 4706509"/>
                <a:gd name="connsiteY4" fmla="*/ 0 h 3553385"/>
                <a:gd name="connsiteX5" fmla="*/ 249743 w 4706509"/>
                <a:gd name="connsiteY5" fmla="*/ 23134 h 3553385"/>
                <a:gd name="connsiteX6" fmla="*/ 4412343 w 4706509"/>
                <a:gd name="connsiteY6" fmla="*/ 3294743 h 3553385"/>
                <a:gd name="connsiteX7" fmla="*/ 4397829 w 4706509"/>
                <a:gd name="connsiteY7" fmla="*/ 3294743 h 3553385"/>
                <a:gd name="connsiteX0" fmla="*/ 0 w 4706509"/>
                <a:gd name="connsiteY0" fmla="*/ 3325669 h 3555283"/>
                <a:gd name="connsiteX1" fmla="*/ 188581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5669 h 3555283"/>
                <a:gd name="connsiteX1" fmla="*/ 178388 w 4706509"/>
                <a:gd name="connsiteY1" fmla="*/ 48043 h 3555283"/>
                <a:gd name="connsiteX2" fmla="*/ 217714 w 4706509"/>
                <a:gd name="connsiteY2" fmla="*/ 1898 h 3555283"/>
                <a:gd name="connsiteX3" fmla="*/ 188581 w 4706509"/>
                <a:gd name="connsiteY3" fmla="*/ 9690 h 3555283"/>
                <a:gd name="connsiteX4" fmla="*/ 217714 w 4706509"/>
                <a:gd name="connsiteY4" fmla="*/ 1898 h 3555283"/>
                <a:gd name="connsiteX5" fmla="*/ 249743 w 4706509"/>
                <a:gd name="connsiteY5" fmla="*/ 25032 h 3555283"/>
                <a:gd name="connsiteX6" fmla="*/ 4412343 w 4706509"/>
                <a:gd name="connsiteY6" fmla="*/ 3296641 h 3555283"/>
                <a:gd name="connsiteX7" fmla="*/ 4397829 w 4706509"/>
                <a:gd name="connsiteY7" fmla="*/ 3296641 h 3555283"/>
                <a:gd name="connsiteX0" fmla="*/ 0 w 4706509"/>
                <a:gd name="connsiteY0" fmla="*/ 3324441 h 3554055"/>
                <a:gd name="connsiteX1" fmla="*/ 178388 w 4706509"/>
                <a:gd name="connsiteY1" fmla="*/ 46815 h 3554055"/>
                <a:gd name="connsiteX2" fmla="*/ 217714 w 4706509"/>
                <a:gd name="connsiteY2" fmla="*/ 670 h 3554055"/>
                <a:gd name="connsiteX3" fmla="*/ 165645 w 4706509"/>
                <a:gd name="connsiteY3" fmla="*/ 18690 h 3554055"/>
                <a:gd name="connsiteX4" fmla="*/ 188581 w 4706509"/>
                <a:gd name="connsiteY4" fmla="*/ 8462 h 3554055"/>
                <a:gd name="connsiteX5" fmla="*/ 217714 w 4706509"/>
                <a:gd name="connsiteY5" fmla="*/ 670 h 3554055"/>
                <a:gd name="connsiteX6" fmla="*/ 249743 w 4706509"/>
                <a:gd name="connsiteY6" fmla="*/ 23804 h 3554055"/>
                <a:gd name="connsiteX7" fmla="*/ 4412343 w 4706509"/>
                <a:gd name="connsiteY7" fmla="*/ 3295413 h 3554055"/>
                <a:gd name="connsiteX8" fmla="*/ 4397829 w 4706509"/>
                <a:gd name="connsiteY8" fmla="*/ 3295413 h 3554055"/>
                <a:gd name="connsiteX0" fmla="*/ 0 w 4706509"/>
                <a:gd name="connsiteY0" fmla="*/ 3325426 h 3555040"/>
                <a:gd name="connsiteX1" fmla="*/ 178388 w 4706509"/>
                <a:gd name="connsiteY1" fmla="*/ 47800 h 3555040"/>
                <a:gd name="connsiteX2" fmla="*/ 217714 w 4706509"/>
                <a:gd name="connsiteY2" fmla="*/ 1655 h 3555040"/>
                <a:gd name="connsiteX3" fmla="*/ 188581 w 4706509"/>
                <a:gd name="connsiteY3" fmla="*/ 9447 h 3555040"/>
                <a:gd name="connsiteX4" fmla="*/ 217714 w 4706509"/>
                <a:gd name="connsiteY4" fmla="*/ 1655 h 3555040"/>
                <a:gd name="connsiteX5" fmla="*/ 249743 w 4706509"/>
                <a:gd name="connsiteY5" fmla="*/ 24789 h 3555040"/>
                <a:gd name="connsiteX6" fmla="*/ 4412343 w 4706509"/>
                <a:gd name="connsiteY6" fmla="*/ 3296398 h 3555040"/>
                <a:gd name="connsiteX7" fmla="*/ 4397829 w 4706509"/>
                <a:gd name="connsiteY7" fmla="*/ 3296398 h 3555040"/>
                <a:gd name="connsiteX0" fmla="*/ 0 w 4703011"/>
                <a:gd name="connsiteY0" fmla="*/ 3325426 h 3553898"/>
                <a:gd name="connsiteX1" fmla="*/ 178388 w 4703011"/>
                <a:gd name="connsiteY1" fmla="*/ 47800 h 3553898"/>
                <a:gd name="connsiteX2" fmla="*/ 217714 w 4703011"/>
                <a:gd name="connsiteY2" fmla="*/ 1655 h 3553898"/>
                <a:gd name="connsiteX3" fmla="*/ 188581 w 4703011"/>
                <a:gd name="connsiteY3" fmla="*/ 9447 h 3553898"/>
                <a:gd name="connsiteX4" fmla="*/ 217714 w 4703011"/>
                <a:gd name="connsiteY4" fmla="*/ 1655 h 3553898"/>
                <a:gd name="connsiteX5" fmla="*/ 265033 w 4703011"/>
                <a:gd name="connsiteY5" fmla="*/ 17118 h 3553898"/>
                <a:gd name="connsiteX6" fmla="*/ 4412343 w 4703011"/>
                <a:gd name="connsiteY6" fmla="*/ 3296398 h 3553898"/>
                <a:gd name="connsiteX7" fmla="*/ 4397829 w 4703011"/>
                <a:gd name="connsiteY7" fmla="*/ 3296398 h 3553898"/>
                <a:gd name="connsiteX0" fmla="*/ 0 w 4703011"/>
                <a:gd name="connsiteY0" fmla="*/ 3324588 h 3553060"/>
                <a:gd name="connsiteX1" fmla="*/ 178388 w 4703011"/>
                <a:gd name="connsiteY1" fmla="*/ 46962 h 3553060"/>
                <a:gd name="connsiteX2" fmla="*/ 217714 w 4703011"/>
                <a:gd name="connsiteY2" fmla="*/ 817 h 3553060"/>
                <a:gd name="connsiteX3" fmla="*/ 191130 w 4703011"/>
                <a:gd name="connsiteY3" fmla="*/ 16280 h 3553060"/>
                <a:gd name="connsiteX4" fmla="*/ 217714 w 4703011"/>
                <a:gd name="connsiteY4" fmla="*/ 817 h 3553060"/>
                <a:gd name="connsiteX5" fmla="*/ 265033 w 4703011"/>
                <a:gd name="connsiteY5" fmla="*/ 16280 h 3553060"/>
                <a:gd name="connsiteX6" fmla="*/ 4412343 w 4703011"/>
                <a:gd name="connsiteY6" fmla="*/ 3295560 h 3553060"/>
                <a:gd name="connsiteX7" fmla="*/ 4397829 w 4703011"/>
                <a:gd name="connsiteY7" fmla="*/ 3295560 h 3553060"/>
                <a:gd name="connsiteX0" fmla="*/ 0 w 4412343"/>
                <a:gd name="connsiteY0" fmla="*/ 3324588 h 3324588"/>
                <a:gd name="connsiteX1" fmla="*/ 178388 w 4412343"/>
                <a:gd name="connsiteY1" fmla="*/ 46962 h 3324588"/>
                <a:gd name="connsiteX2" fmla="*/ 217714 w 4412343"/>
                <a:gd name="connsiteY2" fmla="*/ 817 h 3324588"/>
                <a:gd name="connsiteX3" fmla="*/ 191130 w 4412343"/>
                <a:gd name="connsiteY3" fmla="*/ 16280 h 3324588"/>
                <a:gd name="connsiteX4" fmla="*/ 217714 w 4412343"/>
                <a:gd name="connsiteY4" fmla="*/ 817 h 3324588"/>
                <a:gd name="connsiteX5" fmla="*/ 265033 w 4412343"/>
                <a:gd name="connsiteY5" fmla="*/ 16280 h 3324588"/>
                <a:gd name="connsiteX6" fmla="*/ 4412343 w 4412343"/>
                <a:gd name="connsiteY6" fmla="*/ 3295560 h 3324588"/>
                <a:gd name="connsiteX0" fmla="*/ 0 w 4754069"/>
                <a:gd name="connsiteY0" fmla="*/ 3324588 h 3560505"/>
                <a:gd name="connsiteX1" fmla="*/ 178388 w 4754069"/>
                <a:gd name="connsiteY1" fmla="*/ 46962 h 3560505"/>
                <a:gd name="connsiteX2" fmla="*/ 217714 w 4754069"/>
                <a:gd name="connsiteY2" fmla="*/ 817 h 3560505"/>
                <a:gd name="connsiteX3" fmla="*/ 191130 w 4754069"/>
                <a:gd name="connsiteY3" fmla="*/ 16280 h 3560505"/>
                <a:gd name="connsiteX4" fmla="*/ 217714 w 4754069"/>
                <a:gd name="connsiteY4" fmla="*/ 817 h 3560505"/>
                <a:gd name="connsiteX5" fmla="*/ 265033 w 4754069"/>
                <a:gd name="connsiteY5" fmla="*/ 16280 h 3560505"/>
                <a:gd name="connsiteX6" fmla="*/ 4754069 w 4754069"/>
                <a:gd name="connsiteY6" fmla="*/ 3560505 h 3560505"/>
                <a:gd name="connsiteX0" fmla="*/ 0 w 4770923"/>
                <a:gd name="connsiteY0" fmla="*/ 3565061 h 3565061"/>
                <a:gd name="connsiteX1" fmla="*/ 195242 w 4770923"/>
                <a:gd name="connsiteY1" fmla="*/ 46962 h 3565061"/>
                <a:gd name="connsiteX2" fmla="*/ 234568 w 4770923"/>
                <a:gd name="connsiteY2" fmla="*/ 817 h 3565061"/>
                <a:gd name="connsiteX3" fmla="*/ 207984 w 4770923"/>
                <a:gd name="connsiteY3" fmla="*/ 16280 h 3565061"/>
                <a:gd name="connsiteX4" fmla="*/ 234568 w 4770923"/>
                <a:gd name="connsiteY4" fmla="*/ 817 h 3565061"/>
                <a:gd name="connsiteX5" fmla="*/ 281887 w 4770923"/>
                <a:gd name="connsiteY5" fmla="*/ 16280 h 3565061"/>
                <a:gd name="connsiteX6" fmla="*/ 4770923 w 4770923"/>
                <a:gd name="connsiteY6" fmla="*/ 3560505 h 356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0923" h="3565061">
                  <a:moveTo>
                    <a:pt x="0" y="3565061"/>
                  </a:moveTo>
                  <a:lnTo>
                    <a:pt x="195242" y="46962"/>
                  </a:lnTo>
                  <a:cubicBezTo>
                    <a:pt x="187115" y="21352"/>
                    <a:pt x="232444" y="5931"/>
                    <a:pt x="234568" y="817"/>
                  </a:cubicBezTo>
                  <a:cubicBezTo>
                    <a:pt x="236692" y="-4297"/>
                    <a:pt x="207984" y="16280"/>
                    <a:pt x="207984" y="16280"/>
                  </a:cubicBezTo>
                  <a:cubicBezTo>
                    <a:pt x="207984" y="16280"/>
                    <a:pt x="222251" y="817"/>
                    <a:pt x="234568" y="817"/>
                  </a:cubicBezTo>
                  <a:cubicBezTo>
                    <a:pt x="246885" y="817"/>
                    <a:pt x="271211" y="8569"/>
                    <a:pt x="281887" y="16280"/>
                  </a:cubicBezTo>
                  <a:lnTo>
                    <a:pt x="4770923" y="3560505"/>
                  </a:lnTo>
                </a:path>
              </a:pathLst>
            </a:cu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sp>
          <p:nvSpPr>
            <p:cNvPr id="37" name="Freeform 36"/>
            <p:cNvSpPr/>
            <p:nvPr/>
          </p:nvSpPr>
          <p:spPr>
            <a:xfrm>
              <a:off x="4524114" y="4739910"/>
              <a:ext cx="3531279" cy="1857442"/>
            </a:xfrm>
            <a:custGeom>
              <a:avLst/>
              <a:gdLst>
                <a:gd name="connsiteX0" fmla="*/ 0 w 4441371"/>
                <a:gd name="connsiteY0" fmla="*/ 58057 h 1654628"/>
                <a:gd name="connsiteX1" fmla="*/ 595086 w 4441371"/>
                <a:gd name="connsiteY1" fmla="*/ 711200 h 1654628"/>
                <a:gd name="connsiteX2" fmla="*/ 595086 w 4441371"/>
                <a:gd name="connsiteY2" fmla="*/ 711200 h 1654628"/>
                <a:gd name="connsiteX3" fmla="*/ 928914 w 4441371"/>
                <a:gd name="connsiteY3" fmla="*/ 1030514 h 1654628"/>
                <a:gd name="connsiteX4" fmla="*/ 1465943 w 4441371"/>
                <a:gd name="connsiteY4" fmla="*/ 1407885 h 1654628"/>
                <a:gd name="connsiteX5" fmla="*/ 2104571 w 4441371"/>
                <a:gd name="connsiteY5" fmla="*/ 1582057 h 1654628"/>
                <a:gd name="connsiteX6" fmla="*/ 2583543 w 4441371"/>
                <a:gd name="connsiteY6" fmla="*/ 1654628 h 1654628"/>
                <a:gd name="connsiteX7" fmla="*/ 3178629 w 4441371"/>
                <a:gd name="connsiteY7" fmla="*/ 1582057 h 1654628"/>
                <a:gd name="connsiteX8" fmla="*/ 3556000 w 4441371"/>
                <a:gd name="connsiteY8" fmla="*/ 1407885 h 1654628"/>
                <a:gd name="connsiteX9" fmla="*/ 3889829 w 4441371"/>
                <a:gd name="connsiteY9" fmla="*/ 1161143 h 1654628"/>
                <a:gd name="connsiteX10" fmla="*/ 4238171 w 4441371"/>
                <a:gd name="connsiteY10" fmla="*/ 653143 h 1654628"/>
                <a:gd name="connsiteX11" fmla="*/ 4368800 w 4441371"/>
                <a:gd name="connsiteY11" fmla="*/ 275771 h 1654628"/>
                <a:gd name="connsiteX12" fmla="*/ 4441371 w 4441371"/>
                <a:gd name="connsiteY12" fmla="*/ 0 h 1654628"/>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61143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38171 w 4441371"/>
                <a:gd name="connsiteY10" fmla="*/ 653143 h 1659494"/>
                <a:gd name="connsiteX11" fmla="*/ 4368800 w 4441371"/>
                <a:gd name="connsiteY11" fmla="*/ 275771 h 1659494"/>
                <a:gd name="connsiteX12" fmla="*/ 4441371 w 4441371"/>
                <a:gd name="connsiteY12" fmla="*/ 0 h 1659494"/>
                <a:gd name="connsiteX0" fmla="*/ 0 w 4441371"/>
                <a:gd name="connsiteY0" fmla="*/ 58057 h 1659494"/>
                <a:gd name="connsiteX1" fmla="*/ 595086 w 4441371"/>
                <a:gd name="connsiteY1" fmla="*/ 711200 h 1659494"/>
                <a:gd name="connsiteX2" fmla="*/ 595086 w 4441371"/>
                <a:gd name="connsiteY2" fmla="*/ 711200 h 1659494"/>
                <a:gd name="connsiteX3" fmla="*/ 928914 w 4441371"/>
                <a:gd name="connsiteY3" fmla="*/ 1030514 h 1659494"/>
                <a:gd name="connsiteX4" fmla="*/ 1465943 w 4441371"/>
                <a:gd name="connsiteY4" fmla="*/ 1407885 h 1659494"/>
                <a:gd name="connsiteX5" fmla="*/ 2090057 w 4441371"/>
                <a:gd name="connsiteY5" fmla="*/ 1625600 h 1659494"/>
                <a:gd name="connsiteX6" fmla="*/ 2583543 w 4441371"/>
                <a:gd name="connsiteY6" fmla="*/ 1654628 h 1659494"/>
                <a:gd name="connsiteX7" fmla="*/ 3178629 w 4441371"/>
                <a:gd name="connsiteY7" fmla="*/ 1582057 h 1659494"/>
                <a:gd name="connsiteX8" fmla="*/ 3556000 w 4441371"/>
                <a:gd name="connsiteY8" fmla="*/ 1407885 h 1659494"/>
                <a:gd name="connsiteX9" fmla="*/ 3889829 w 4441371"/>
                <a:gd name="connsiteY9" fmla="*/ 1132568 h 1659494"/>
                <a:gd name="connsiteX10" fmla="*/ 4209596 w 4441371"/>
                <a:gd name="connsiteY10" fmla="*/ 634093 h 1659494"/>
                <a:gd name="connsiteX11" fmla="*/ 4368800 w 4441371"/>
                <a:gd name="connsiteY11" fmla="*/ 275771 h 1659494"/>
                <a:gd name="connsiteX12" fmla="*/ 4441371 w 4441371"/>
                <a:gd name="connsiteY12" fmla="*/ 0 h 1659494"/>
                <a:gd name="connsiteX0" fmla="*/ 0 w 4441371"/>
                <a:gd name="connsiteY0" fmla="*/ 58057 h 1684706"/>
                <a:gd name="connsiteX1" fmla="*/ 595086 w 4441371"/>
                <a:gd name="connsiteY1" fmla="*/ 711200 h 1684706"/>
                <a:gd name="connsiteX2" fmla="*/ 595086 w 4441371"/>
                <a:gd name="connsiteY2" fmla="*/ 711200 h 1684706"/>
                <a:gd name="connsiteX3" fmla="*/ 928914 w 4441371"/>
                <a:gd name="connsiteY3" fmla="*/ 1030514 h 1684706"/>
                <a:gd name="connsiteX4" fmla="*/ 1465943 w 4441371"/>
                <a:gd name="connsiteY4" fmla="*/ 1407885 h 1684706"/>
                <a:gd name="connsiteX5" fmla="*/ 2090057 w 4441371"/>
                <a:gd name="connsiteY5" fmla="*/ 1625600 h 1684706"/>
                <a:gd name="connsiteX6" fmla="*/ 2593068 w 4441371"/>
                <a:gd name="connsiteY6" fmla="*/ 1683203 h 1684706"/>
                <a:gd name="connsiteX7" fmla="*/ 3178629 w 4441371"/>
                <a:gd name="connsiteY7" fmla="*/ 1582057 h 1684706"/>
                <a:gd name="connsiteX8" fmla="*/ 3556000 w 4441371"/>
                <a:gd name="connsiteY8" fmla="*/ 1407885 h 1684706"/>
                <a:gd name="connsiteX9" fmla="*/ 3889829 w 4441371"/>
                <a:gd name="connsiteY9" fmla="*/ 1132568 h 1684706"/>
                <a:gd name="connsiteX10" fmla="*/ 4209596 w 4441371"/>
                <a:gd name="connsiteY10" fmla="*/ 634093 h 1684706"/>
                <a:gd name="connsiteX11" fmla="*/ 4368800 w 4441371"/>
                <a:gd name="connsiteY11" fmla="*/ 275771 h 1684706"/>
                <a:gd name="connsiteX12" fmla="*/ 4441371 w 4441371"/>
                <a:gd name="connsiteY12" fmla="*/ 0 h 1684706"/>
                <a:gd name="connsiteX0" fmla="*/ 0 w 4441371"/>
                <a:gd name="connsiteY0" fmla="*/ 58057 h 1684410"/>
                <a:gd name="connsiteX1" fmla="*/ 595086 w 4441371"/>
                <a:gd name="connsiteY1" fmla="*/ 711200 h 1684410"/>
                <a:gd name="connsiteX2" fmla="*/ 595086 w 4441371"/>
                <a:gd name="connsiteY2" fmla="*/ 711200 h 1684410"/>
                <a:gd name="connsiteX3" fmla="*/ 928914 w 4441371"/>
                <a:gd name="connsiteY3" fmla="*/ 1030514 h 1684410"/>
                <a:gd name="connsiteX4" fmla="*/ 1538515 w 4441371"/>
                <a:gd name="connsiteY4" fmla="*/ 1451428 h 1684410"/>
                <a:gd name="connsiteX5" fmla="*/ 2090057 w 4441371"/>
                <a:gd name="connsiteY5" fmla="*/ 1625600 h 1684410"/>
                <a:gd name="connsiteX6" fmla="*/ 2593068 w 4441371"/>
                <a:gd name="connsiteY6" fmla="*/ 1683203 h 1684410"/>
                <a:gd name="connsiteX7" fmla="*/ 3178629 w 4441371"/>
                <a:gd name="connsiteY7" fmla="*/ 1582057 h 1684410"/>
                <a:gd name="connsiteX8" fmla="*/ 3556000 w 4441371"/>
                <a:gd name="connsiteY8" fmla="*/ 1407885 h 1684410"/>
                <a:gd name="connsiteX9" fmla="*/ 3889829 w 4441371"/>
                <a:gd name="connsiteY9" fmla="*/ 1132568 h 1684410"/>
                <a:gd name="connsiteX10" fmla="*/ 4209596 w 4441371"/>
                <a:gd name="connsiteY10" fmla="*/ 634093 h 1684410"/>
                <a:gd name="connsiteX11" fmla="*/ 4368800 w 4441371"/>
                <a:gd name="connsiteY11" fmla="*/ 275771 h 1684410"/>
                <a:gd name="connsiteX12" fmla="*/ 4441371 w 4441371"/>
                <a:gd name="connsiteY12" fmla="*/ 0 h 1684410"/>
                <a:gd name="connsiteX0" fmla="*/ 0 w 4441371"/>
                <a:gd name="connsiteY0" fmla="*/ 58057 h 1696130"/>
                <a:gd name="connsiteX1" fmla="*/ 595086 w 4441371"/>
                <a:gd name="connsiteY1" fmla="*/ 711200 h 1696130"/>
                <a:gd name="connsiteX2" fmla="*/ 595086 w 4441371"/>
                <a:gd name="connsiteY2" fmla="*/ 711200 h 1696130"/>
                <a:gd name="connsiteX3" fmla="*/ 928914 w 4441371"/>
                <a:gd name="connsiteY3" fmla="*/ 1030514 h 1696130"/>
                <a:gd name="connsiteX4" fmla="*/ 1538515 w 4441371"/>
                <a:gd name="connsiteY4" fmla="*/ 1451428 h 1696130"/>
                <a:gd name="connsiteX5" fmla="*/ 2090057 w 4441371"/>
                <a:gd name="connsiteY5" fmla="*/ 1669143 h 1696130"/>
                <a:gd name="connsiteX6" fmla="*/ 2593068 w 4441371"/>
                <a:gd name="connsiteY6" fmla="*/ 1683203 h 1696130"/>
                <a:gd name="connsiteX7" fmla="*/ 3178629 w 4441371"/>
                <a:gd name="connsiteY7" fmla="*/ 1582057 h 1696130"/>
                <a:gd name="connsiteX8" fmla="*/ 3556000 w 4441371"/>
                <a:gd name="connsiteY8" fmla="*/ 1407885 h 1696130"/>
                <a:gd name="connsiteX9" fmla="*/ 3889829 w 4441371"/>
                <a:gd name="connsiteY9" fmla="*/ 1132568 h 1696130"/>
                <a:gd name="connsiteX10" fmla="*/ 4209596 w 4441371"/>
                <a:gd name="connsiteY10" fmla="*/ 634093 h 1696130"/>
                <a:gd name="connsiteX11" fmla="*/ 4368800 w 4441371"/>
                <a:gd name="connsiteY11" fmla="*/ 275771 h 1696130"/>
                <a:gd name="connsiteX12" fmla="*/ 4441371 w 4441371"/>
                <a:gd name="connsiteY12" fmla="*/ 0 h 1696130"/>
                <a:gd name="connsiteX0" fmla="*/ 0 w 4441371"/>
                <a:gd name="connsiteY0" fmla="*/ 58057 h 1695271"/>
                <a:gd name="connsiteX1" fmla="*/ 595086 w 4441371"/>
                <a:gd name="connsiteY1" fmla="*/ 711200 h 1695271"/>
                <a:gd name="connsiteX2" fmla="*/ 595086 w 4441371"/>
                <a:gd name="connsiteY2" fmla="*/ 711200 h 1695271"/>
                <a:gd name="connsiteX3" fmla="*/ 928914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95086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551543 w 4441371"/>
                <a:gd name="connsiteY2" fmla="*/ 711200 h 1695271"/>
                <a:gd name="connsiteX3" fmla="*/ 885371 w 4441371"/>
                <a:gd name="connsiteY3" fmla="*/ 1030514 h 1695271"/>
                <a:gd name="connsiteX4" fmla="*/ 1480458 w 4441371"/>
                <a:gd name="connsiteY4" fmla="*/ 1465943 h 1695271"/>
                <a:gd name="connsiteX5" fmla="*/ 2090057 w 4441371"/>
                <a:gd name="connsiteY5" fmla="*/ 1669143 h 1695271"/>
                <a:gd name="connsiteX6" fmla="*/ 2593068 w 4441371"/>
                <a:gd name="connsiteY6" fmla="*/ 1683203 h 1695271"/>
                <a:gd name="connsiteX7" fmla="*/ 3178629 w 4441371"/>
                <a:gd name="connsiteY7" fmla="*/ 1582057 h 1695271"/>
                <a:gd name="connsiteX8" fmla="*/ 3556000 w 4441371"/>
                <a:gd name="connsiteY8" fmla="*/ 1407885 h 1695271"/>
                <a:gd name="connsiteX9" fmla="*/ 3889829 w 4441371"/>
                <a:gd name="connsiteY9" fmla="*/ 1132568 h 1695271"/>
                <a:gd name="connsiteX10" fmla="*/ 4209596 w 4441371"/>
                <a:gd name="connsiteY10" fmla="*/ 634093 h 1695271"/>
                <a:gd name="connsiteX11" fmla="*/ 4368800 w 4441371"/>
                <a:gd name="connsiteY11" fmla="*/ 275771 h 1695271"/>
                <a:gd name="connsiteX12" fmla="*/ 4441371 w 4441371"/>
                <a:gd name="connsiteY12" fmla="*/ 0 h 1695271"/>
                <a:gd name="connsiteX0" fmla="*/ 0 w 4441371"/>
                <a:gd name="connsiteY0" fmla="*/ 58057 h 1695271"/>
                <a:gd name="connsiteX1" fmla="*/ 595086 w 4441371"/>
                <a:gd name="connsiteY1" fmla="*/ 711200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885371 w 4441371"/>
                <a:gd name="connsiteY2" fmla="*/ 1030514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551543 w 4441371"/>
                <a:gd name="connsiteY1" fmla="*/ 740229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972457 w 4441371"/>
                <a:gd name="connsiteY2" fmla="*/ 1117600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5271"/>
                <a:gd name="connsiteX1" fmla="*/ 391886 w 4441371"/>
                <a:gd name="connsiteY1" fmla="*/ 711200 h 1695271"/>
                <a:gd name="connsiteX2" fmla="*/ 798285 w 4441371"/>
                <a:gd name="connsiteY2" fmla="*/ 1190171 h 1695271"/>
                <a:gd name="connsiteX3" fmla="*/ 1480458 w 4441371"/>
                <a:gd name="connsiteY3" fmla="*/ 1465943 h 1695271"/>
                <a:gd name="connsiteX4" fmla="*/ 2090057 w 4441371"/>
                <a:gd name="connsiteY4" fmla="*/ 1669143 h 1695271"/>
                <a:gd name="connsiteX5" fmla="*/ 2593068 w 4441371"/>
                <a:gd name="connsiteY5" fmla="*/ 1683203 h 1695271"/>
                <a:gd name="connsiteX6" fmla="*/ 3178629 w 4441371"/>
                <a:gd name="connsiteY6" fmla="*/ 1582057 h 1695271"/>
                <a:gd name="connsiteX7" fmla="*/ 3556000 w 4441371"/>
                <a:gd name="connsiteY7" fmla="*/ 1407885 h 1695271"/>
                <a:gd name="connsiteX8" fmla="*/ 3889829 w 4441371"/>
                <a:gd name="connsiteY8" fmla="*/ 1132568 h 1695271"/>
                <a:gd name="connsiteX9" fmla="*/ 4209596 w 4441371"/>
                <a:gd name="connsiteY9" fmla="*/ 634093 h 1695271"/>
                <a:gd name="connsiteX10" fmla="*/ 4368800 w 4441371"/>
                <a:gd name="connsiteY10" fmla="*/ 275771 h 1695271"/>
                <a:gd name="connsiteX11" fmla="*/ 4441371 w 4441371"/>
                <a:gd name="connsiteY11" fmla="*/ 0 h 1695271"/>
                <a:gd name="connsiteX0" fmla="*/ 0 w 4441371"/>
                <a:gd name="connsiteY0" fmla="*/ 58057 h 1690867"/>
                <a:gd name="connsiteX1" fmla="*/ 391886 w 4441371"/>
                <a:gd name="connsiteY1" fmla="*/ 711200 h 1690867"/>
                <a:gd name="connsiteX2" fmla="*/ 798285 w 4441371"/>
                <a:gd name="connsiteY2" fmla="*/ 1190171 h 1690867"/>
                <a:gd name="connsiteX3" fmla="*/ 1407886 w 4441371"/>
                <a:gd name="connsiteY3" fmla="*/ 1553029 h 1690867"/>
                <a:gd name="connsiteX4" fmla="*/ 2090057 w 4441371"/>
                <a:gd name="connsiteY4" fmla="*/ 1669143 h 1690867"/>
                <a:gd name="connsiteX5" fmla="*/ 2593068 w 4441371"/>
                <a:gd name="connsiteY5" fmla="*/ 1683203 h 1690867"/>
                <a:gd name="connsiteX6" fmla="*/ 3178629 w 4441371"/>
                <a:gd name="connsiteY6" fmla="*/ 1582057 h 1690867"/>
                <a:gd name="connsiteX7" fmla="*/ 3556000 w 4441371"/>
                <a:gd name="connsiteY7" fmla="*/ 1407885 h 1690867"/>
                <a:gd name="connsiteX8" fmla="*/ 3889829 w 4441371"/>
                <a:gd name="connsiteY8" fmla="*/ 1132568 h 1690867"/>
                <a:gd name="connsiteX9" fmla="*/ 4209596 w 4441371"/>
                <a:gd name="connsiteY9" fmla="*/ 634093 h 1690867"/>
                <a:gd name="connsiteX10" fmla="*/ 4368800 w 4441371"/>
                <a:gd name="connsiteY10" fmla="*/ 275771 h 1690867"/>
                <a:gd name="connsiteX11" fmla="*/ 4441371 w 4441371"/>
                <a:gd name="connsiteY11" fmla="*/ 0 h 1690867"/>
                <a:gd name="connsiteX0" fmla="*/ 0 w 4441371"/>
                <a:gd name="connsiteY0" fmla="*/ 58057 h 1690867"/>
                <a:gd name="connsiteX1" fmla="*/ 203200 w 4441371"/>
                <a:gd name="connsiteY1" fmla="*/ 493486 h 1690867"/>
                <a:gd name="connsiteX2" fmla="*/ 391886 w 4441371"/>
                <a:gd name="connsiteY2" fmla="*/ 711200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690867"/>
                <a:gd name="connsiteX1" fmla="*/ 203200 w 4441371"/>
                <a:gd name="connsiteY1" fmla="*/ 493486 h 1690867"/>
                <a:gd name="connsiteX2" fmla="*/ 449944 w 4441371"/>
                <a:gd name="connsiteY2" fmla="*/ 856343 h 1690867"/>
                <a:gd name="connsiteX3" fmla="*/ 798285 w 4441371"/>
                <a:gd name="connsiteY3" fmla="*/ 1190171 h 1690867"/>
                <a:gd name="connsiteX4" fmla="*/ 1407886 w 4441371"/>
                <a:gd name="connsiteY4" fmla="*/ 1553029 h 1690867"/>
                <a:gd name="connsiteX5" fmla="*/ 2090057 w 4441371"/>
                <a:gd name="connsiteY5" fmla="*/ 1669143 h 1690867"/>
                <a:gd name="connsiteX6" fmla="*/ 2593068 w 4441371"/>
                <a:gd name="connsiteY6" fmla="*/ 1683203 h 1690867"/>
                <a:gd name="connsiteX7" fmla="*/ 3178629 w 4441371"/>
                <a:gd name="connsiteY7" fmla="*/ 1582057 h 1690867"/>
                <a:gd name="connsiteX8" fmla="*/ 3556000 w 4441371"/>
                <a:gd name="connsiteY8" fmla="*/ 1407885 h 1690867"/>
                <a:gd name="connsiteX9" fmla="*/ 3889829 w 4441371"/>
                <a:gd name="connsiteY9" fmla="*/ 1132568 h 1690867"/>
                <a:gd name="connsiteX10" fmla="*/ 4209596 w 4441371"/>
                <a:gd name="connsiteY10" fmla="*/ 634093 h 1690867"/>
                <a:gd name="connsiteX11" fmla="*/ 4368800 w 4441371"/>
                <a:gd name="connsiteY11" fmla="*/ 275771 h 1690867"/>
                <a:gd name="connsiteX12" fmla="*/ 4441371 w 4441371"/>
                <a:gd name="connsiteY12" fmla="*/ 0 h 1690867"/>
                <a:gd name="connsiteX0" fmla="*/ 0 w 4441371"/>
                <a:gd name="connsiteY0" fmla="*/ 58057 h 1720293"/>
                <a:gd name="connsiteX1" fmla="*/ 203200 w 4441371"/>
                <a:gd name="connsiteY1" fmla="*/ 493486 h 1720293"/>
                <a:gd name="connsiteX2" fmla="*/ 449944 w 4441371"/>
                <a:gd name="connsiteY2" fmla="*/ 856343 h 1720293"/>
                <a:gd name="connsiteX3" fmla="*/ 798285 w 4441371"/>
                <a:gd name="connsiteY3" fmla="*/ 1190171 h 1720293"/>
                <a:gd name="connsiteX4" fmla="*/ 1407886 w 4441371"/>
                <a:gd name="connsiteY4" fmla="*/ 1553029 h 1720293"/>
                <a:gd name="connsiteX5" fmla="*/ 2090057 w 4441371"/>
                <a:gd name="connsiteY5" fmla="*/ 1712685 h 1720293"/>
                <a:gd name="connsiteX6" fmla="*/ 2593068 w 4441371"/>
                <a:gd name="connsiteY6" fmla="*/ 1683203 h 1720293"/>
                <a:gd name="connsiteX7" fmla="*/ 3178629 w 4441371"/>
                <a:gd name="connsiteY7" fmla="*/ 1582057 h 1720293"/>
                <a:gd name="connsiteX8" fmla="*/ 3556000 w 4441371"/>
                <a:gd name="connsiteY8" fmla="*/ 1407885 h 1720293"/>
                <a:gd name="connsiteX9" fmla="*/ 3889829 w 4441371"/>
                <a:gd name="connsiteY9" fmla="*/ 1132568 h 1720293"/>
                <a:gd name="connsiteX10" fmla="*/ 4209596 w 4441371"/>
                <a:gd name="connsiteY10" fmla="*/ 634093 h 1720293"/>
                <a:gd name="connsiteX11" fmla="*/ 4368800 w 4441371"/>
                <a:gd name="connsiteY11" fmla="*/ 275771 h 1720293"/>
                <a:gd name="connsiteX12" fmla="*/ 4441371 w 4441371"/>
                <a:gd name="connsiteY12" fmla="*/ 0 h 1720293"/>
                <a:gd name="connsiteX0" fmla="*/ 0 w 4441371"/>
                <a:gd name="connsiteY0" fmla="*/ 58057 h 1730634"/>
                <a:gd name="connsiteX1" fmla="*/ 203200 w 4441371"/>
                <a:gd name="connsiteY1" fmla="*/ 493486 h 1730634"/>
                <a:gd name="connsiteX2" fmla="*/ 449944 w 4441371"/>
                <a:gd name="connsiteY2" fmla="*/ 856343 h 1730634"/>
                <a:gd name="connsiteX3" fmla="*/ 798285 w 4441371"/>
                <a:gd name="connsiteY3" fmla="*/ 1190171 h 1730634"/>
                <a:gd name="connsiteX4" fmla="*/ 1407886 w 4441371"/>
                <a:gd name="connsiteY4" fmla="*/ 1553029 h 1730634"/>
                <a:gd name="connsiteX5" fmla="*/ 2090057 w 4441371"/>
                <a:gd name="connsiteY5" fmla="*/ 1712685 h 1730634"/>
                <a:gd name="connsiteX6" fmla="*/ 2636611 w 4441371"/>
                <a:gd name="connsiteY6" fmla="*/ 1712231 h 1730634"/>
                <a:gd name="connsiteX7" fmla="*/ 3178629 w 4441371"/>
                <a:gd name="connsiteY7" fmla="*/ 1582057 h 1730634"/>
                <a:gd name="connsiteX8" fmla="*/ 3556000 w 4441371"/>
                <a:gd name="connsiteY8" fmla="*/ 1407885 h 1730634"/>
                <a:gd name="connsiteX9" fmla="*/ 3889829 w 4441371"/>
                <a:gd name="connsiteY9" fmla="*/ 1132568 h 1730634"/>
                <a:gd name="connsiteX10" fmla="*/ 4209596 w 4441371"/>
                <a:gd name="connsiteY10" fmla="*/ 634093 h 1730634"/>
                <a:gd name="connsiteX11" fmla="*/ 4368800 w 4441371"/>
                <a:gd name="connsiteY11" fmla="*/ 275771 h 1730634"/>
                <a:gd name="connsiteX12" fmla="*/ 4441371 w 4441371"/>
                <a:gd name="connsiteY12" fmla="*/ 0 h 1730634"/>
                <a:gd name="connsiteX0" fmla="*/ 0 w 4454494"/>
                <a:gd name="connsiteY0" fmla="*/ 30063 h 1730634"/>
                <a:gd name="connsiteX1" fmla="*/ 216323 w 4454494"/>
                <a:gd name="connsiteY1" fmla="*/ 493486 h 1730634"/>
                <a:gd name="connsiteX2" fmla="*/ 463067 w 4454494"/>
                <a:gd name="connsiteY2" fmla="*/ 856343 h 1730634"/>
                <a:gd name="connsiteX3" fmla="*/ 811408 w 4454494"/>
                <a:gd name="connsiteY3" fmla="*/ 1190171 h 1730634"/>
                <a:gd name="connsiteX4" fmla="*/ 1421009 w 4454494"/>
                <a:gd name="connsiteY4" fmla="*/ 1553029 h 1730634"/>
                <a:gd name="connsiteX5" fmla="*/ 2103180 w 4454494"/>
                <a:gd name="connsiteY5" fmla="*/ 1712685 h 1730634"/>
                <a:gd name="connsiteX6" fmla="*/ 2649734 w 4454494"/>
                <a:gd name="connsiteY6" fmla="*/ 1712231 h 1730634"/>
                <a:gd name="connsiteX7" fmla="*/ 3191752 w 4454494"/>
                <a:gd name="connsiteY7" fmla="*/ 1582057 h 1730634"/>
                <a:gd name="connsiteX8" fmla="*/ 3569123 w 4454494"/>
                <a:gd name="connsiteY8" fmla="*/ 1407885 h 1730634"/>
                <a:gd name="connsiteX9" fmla="*/ 3902952 w 4454494"/>
                <a:gd name="connsiteY9" fmla="*/ 1132568 h 1730634"/>
                <a:gd name="connsiteX10" fmla="*/ 4222719 w 4454494"/>
                <a:gd name="connsiteY10" fmla="*/ 634093 h 1730634"/>
                <a:gd name="connsiteX11" fmla="*/ 4381923 w 4454494"/>
                <a:gd name="connsiteY11" fmla="*/ 275771 h 1730634"/>
                <a:gd name="connsiteX12" fmla="*/ 4454494 w 4454494"/>
                <a:gd name="connsiteY12" fmla="*/ 0 h 173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4494" h="1730634">
                  <a:moveTo>
                    <a:pt x="0" y="30063"/>
                  </a:moveTo>
                  <a:cubicBezTo>
                    <a:pt x="41124" y="95378"/>
                    <a:pt x="151009" y="384629"/>
                    <a:pt x="216323" y="493486"/>
                  </a:cubicBezTo>
                  <a:cubicBezTo>
                    <a:pt x="281637" y="602343"/>
                    <a:pt x="363886" y="740229"/>
                    <a:pt x="463067" y="856343"/>
                  </a:cubicBezTo>
                  <a:cubicBezTo>
                    <a:pt x="562248" y="972457"/>
                    <a:pt x="651751" y="1074057"/>
                    <a:pt x="811408" y="1190171"/>
                  </a:cubicBezTo>
                  <a:cubicBezTo>
                    <a:pt x="971065" y="1306285"/>
                    <a:pt x="1205714" y="1465943"/>
                    <a:pt x="1421009" y="1553029"/>
                  </a:cubicBezTo>
                  <a:cubicBezTo>
                    <a:pt x="1636304" y="1640115"/>
                    <a:pt x="1898393" y="1686151"/>
                    <a:pt x="2103180" y="1712685"/>
                  </a:cubicBezTo>
                  <a:cubicBezTo>
                    <a:pt x="2307968" y="1739219"/>
                    <a:pt x="2468305" y="1734002"/>
                    <a:pt x="2649734" y="1712231"/>
                  </a:cubicBezTo>
                  <a:cubicBezTo>
                    <a:pt x="2831163" y="1690460"/>
                    <a:pt x="3038521" y="1632781"/>
                    <a:pt x="3191752" y="1582057"/>
                  </a:cubicBezTo>
                  <a:cubicBezTo>
                    <a:pt x="3344984" y="1531333"/>
                    <a:pt x="3450590" y="1482800"/>
                    <a:pt x="3569123" y="1407885"/>
                  </a:cubicBezTo>
                  <a:cubicBezTo>
                    <a:pt x="3687656" y="1332970"/>
                    <a:pt x="3794019" y="1261533"/>
                    <a:pt x="3902952" y="1132568"/>
                  </a:cubicBezTo>
                  <a:cubicBezTo>
                    <a:pt x="4011885" y="1003603"/>
                    <a:pt x="4142890" y="776893"/>
                    <a:pt x="4222719" y="634093"/>
                  </a:cubicBezTo>
                  <a:cubicBezTo>
                    <a:pt x="4302548" y="491293"/>
                    <a:pt x="4343294" y="381453"/>
                    <a:pt x="4381923" y="275771"/>
                  </a:cubicBezTo>
                  <a:cubicBezTo>
                    <a:pt x="4420552" y="170089"/>
                    <a:pt x="4435142" y="83457"/>
                    <a:pt x="4454494"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a:solidFill>
                  <a:prstClr val="white"/>
                </a:solidFill>
              </a:endParaRPr>
            </a:p>
          </p:txBody>
        </p:sp>
      </p:grpSp>
      <p:sp>
        <p:nvSpPr>
          <p:cNvPr id="38" name="TextBox 37"/>
          <p:cNvSpPr txBox="1"/>
          <p:nvPr/>
        </p:nvSpPr>
        <p:spPr>
          <a:xfrm>
            <a:off x="1371600" y="304800"/>
            <a:ext cx="2452916" cy="584775"/>
          </a:xfrm>
          <a:prstGeom prst="rect">
            <a:avLst/>
          </a:prstGeom>
          <a:noFill/>
          <a:ln>
            <a:solidFill>
              <a:srgbClr val="0000FF"/>
            </a:solidFill>
          </a:ln>
        </p:spPr>
        <p:txBody>
          <a:bodyPr wrap="none">
            <a:spAutoFit/>
          </a:bodyPr>
          <a:lstStyle/>
          <a:p>
            <a:pPr algn="ctr">
              <a:defRPr/>
            </a:pPr>
            <a:r>
              <a:rPr lang="en-US" sz="3200">
                <a:solidFill>
                  <a:srgbClr val="0000FF"/>
                </a:solidFill>
              </a:rPr>
              <a:t>SPIROMETRY</a:t>
            </a:r>
            <a:endParaRPr lang="en-US" sz="3200" dirty="0">
              <a:solidFill>
                <a:srgbClr val="0000FF"/>
              </a:solidFill>
            </a:endParaRPr>
          </a:p>
        </p:txBody>
      </p:sp>
    </p:spTree>
    <p:extLst>
      <p:ext uri="{BB962C8B-B14F-4D97-AF65-F5344CB8AC3E}">
        <p14:creationId xmlns:p14="http://schemas.microsoft.com/office/powerpoint/2010/main" val="362618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605045-8373-4165-AF28-77F6A487F6B8}"/>
              </a:ext>
            </a:extLst>
          </p:cNvPr>
          <p:cNvGrpSpPr/>
          <p:nvPr/>
        </p:nvGrpSpPr>
        <p:grpSpPr>
          <a:xfrm>
            <a:off x="234760" y="500263"/>
            <a:ext cx="5822678" cy="3310973"/>
            <a:chOff x="17902" y="0"/>
            <a:chExt cx="5822678" cy="3310973"/>
          </a:xfrm>
        </p:grpSpPr>
        <p:sp>
          <p:nvSpPr>
            <p:cNvPr id="2" name="TextBox 1"/>
            <p:cNvSpPr txBox="1"/>
            <p:nvPr/>
          </p:nvSpPr>
          <p:spPr>
            <a:xfrm>
              <a:off x="93443" y="2110644"/>
              <a:ext cx="5671595" cy="1200329"/>
            </a:xfrm>
            <a:prstGeom prst="rect">
              <a:avLst/>
            </a:prstGeom>
            <a:solidFill>
              <a:schemeClr val="accent1">
                <a:lumMod val="20000"/>
                <a:lumOff val="80000"/>
              </a:schemeClr>
            </a:solidFill>
            <a:ln>
              <a:solidFill>
                <a:srgbClr val="0000FF"/>
              </a:solidFill>
            </a:ln>
          </p:spPr>
          <p:txBody>
            <a:bodyPr wrap="square">
              <a:spAutoFit/>
            </a:bodyPr>
            <a:lstStyle/>
            <a:p>
              <a:pPr algn="ctr">
                <a:defRPr/>
              </a:pPr>
              <a:r>
                <a:rPr lang="en-US" sz="2400" i="0" dirty="0" err="1">
                  <a:latin typeface="Arial"/>
                  <a:cs typeface="Arial"/>
                </a:rPr>
                <a:t>Đo</a:t>
              </a:r>
              <a:r>
                <a:rPr lang="en-US" sz="2400" i="0" dirty="0">
                  <a:latin typeface="Arial"/>
                  <a:cs typeface="Arial"/>
                </a:rPr>
                <a:t> </a:t>
              </a:r>
              <a:r>
                <a:rPr lang="en-US" sz="2400" i="0" dirty="0" err="1">
                  <a:latin typeface="Arial"/>
                  <a:cs typeface="Arial"/>
                </a:rPr>
                <a:t>khí</a:t>
              </a:r>
              <a:r>
                <a:rPr lang="en-US" sz="2400" i="0" dirty="0">
                  <a:latin typeface="Arial"/>
                  <a:cs typeface="Arial"/>
                </a:rPr>
                <a:t> NO </a:t>
              </a:r>
              <a:r>
                <a:rPr lang="en-US" sz="2400" i="0" err="1">
                  <a:latin typeface="Arial"/>
                  <a:cs typeface="Arial"/>
                </a:rPr>
                <a:t>thở</a:t>
              </a:r>
              <a:r>
                <a:rPr lang="en-US" sz="2400" i="0">
                  <a:latin typeface="Arial"/>
                  <a:cs typeface="Arial"/>
                </a:rPr>
                <a:t> ra:</a:t>
              </a:r>
              <a:r>
                <a:rPr lang="vi-VN" sz="2400" i="0">
                  <a:latin typeface="Arial"/>
                  <a:cs typeface="Arial"/>
                </a:rPr>
                <a:t> </a:t>
              </a:r>
              <a:r>
                <a:rPr lang="en-US" sz="2400" i="0">
                  <a:latin typeface="Arial"/>
                  <a:cs typeface="Arial"/>
                </a:rPr>
                <a:t>chứng </a:t>
              </a:r>
              <a:r>
                <a:rPr lang="en-US" sz="2400" i="0" dirty="0" err="1">
                  <a:latin typeface="Arial"/>
                  <a:cs typeface="Arial"/>
                </a:rPr>
                <a:t>tỏ</a:t>
              </a:r>
              <a:r>
                <a:rPr lang="en-US" sz="2400" i="0" dirty="0">
                  <a:latin typeface="Arial"/>
                  <a:cs typeface="Arial"/>
                </a:rPr>
                <a:t> </a:t>
              </a:r>
              <a:r>
                <a:rPr lang="en-US" sz="2400" i="0" dirty="0" err="1">
                  <a:latin typeface="Arial"/>
                  <a:cs typeface="Arial"/>
                </a:rPr>
                <a:t>có</a:t>
              </a:r>
              <a:r>
                <a:rPr lang="en-US" sz="2400" i="0" dirty="0">
                  <a:latin typeface="Arial"/>
                  <a:cs typeface="Arial"/>
                </a:rPr>
                <a:t> </a:t>
              </a:r>
              <a:r>
                <a:rPr lang="en-US" sz="2400" i="0" dirty="0" err="1">
                  <a:latin typeface="Arial"/>
                  <a:cs typeface="Arial"/>
                </a:rPr>
                <a:t>tình</a:t>
              </a:r>
              <a:r>
                <a:rPr lang="en-US" sz="2400" i="0" dirty="0">
                  <a:latin typeface="Arial"/>
                  <a:cs typeface="Arial"/>
                </a:rPr>
                <a:t> </a:t>
              </a:r>
              <a:r>
                <a:rPr lang="en-US" sz="2400" i="0" err="1">
                  <a:latin typeface="Arial"/>
                  <a:cs typeface="Arial"/>
                </a:rPr>
                <a:t>trạng</a:t>
              </a:r>
              <a:r>
                <a:rPr lang="en-US" sz="2400" i="0">
                  <a:latin typeface="Arial"/>
                  <a:cs typeface="Arial"/>
                </a:rPr>
                <a:t> viêm</a:t>
              </a:r>
              <a:r>
                <a:rPr lang="vi-VN" sz="2400" dirty="0">
                  <a:latin typeface="Arial"/>
                  <a:cs typeface="Arial"/>
                </a:rPr>
                <a:t> </a:t>
              </a:r>
              <a:r>
                <a:rPr lang="en-US" sz="2400" i="0">
                  <a:latin typeface="Arial"/>
                  <a:cs typeface="Arial"/>
                </a:rPr>
                <a:t>tăng </a:t>
              </a:r>
              <a:r>
                <a:rPr lang="en-US" sz="2400" i="0" dirty="0" err="1">
                  <a:latin typeface="Arial"/>
                  <a:cs typeface="Arial"/>
                </a:rPr>
                <a:t>trong</a:t>
              </a:r>
              <a:r>
                <a:rPr lang="en-US" sz="2400" i="0" dirty="0">
                  <a:latin typeface="Arial"/>
                  <a:cs typeface="Arial"/>
                </a:rPr>
                <a:t> </a:t>
              </a:r>
              <a:r>
                <a:rPr lang="en-US" sz="2400" i="0" dirty="0" err="1">
                  <a:latin typeface="Arial"/>
                  <a:cs typeface="Arial"/>
                </a:rPr>
                <a:t>cơn</a:t>
              </a:r>
              <a:r>
                <a:rPr lang="en-US" sz="2400" i="0" dirty="0">
                  <a:latin typeface="Arial"/>
                  <a:cs typeface="Arial"/>
                </a:rPr>
                <a:t> hen </a:t>
              </a:r>
              <a:r>
                <a:rPr lang="en-US" sz="2400" i="0" err="1">
                  <a:latin typeface="Arial"/>
                  <a:cs typeface="Arial"/>
                </a:rPr>
                <a:t>cấp</a:t>
              </a:r>
              <a:r>
                <a:rPr lang="en-US" sz="2400" i="0">
                  <a:latin typeface="Arial"/>
                  <a:cs typeface="Arial"/>
                </a:rPr>
                <a:t>,</a:t>
              </a:r>
              <a:r>
                <a:rPr lang="vi-VN" sz="2400" i="0">
                  <a:latin typeface="Arial"/>
                  <a:cs typeface="Arial"/>
                </a:rPr>
                <a:t> </a:t>
              </a:r>
              <a:r>
                <a:rPr lang="en-US" sz="2400" i="0">
                  <a:latin typeface="Arial"/>
                  <a:cs typeface="Arial"/>
                </a:rPr>
                <a:t>giảm </a:t>
              </a:r>
              <a:r>
                <a:rPr lang="en-US" sz="2400" i="0" dirty="0" err="1">
                  <a:latin typeface="Arial"/>
                  <a:cs typeface="Arial"/>
                </a:rPr>
                <a:t>với</a:t>
              </a:r>
              <a:r>
                <a:rPr lang="en-US" sz="2400" i="0" dirty="0">
                  <a:latin typeface="Arial"/>
                  <a:cs typeface="Arial"/>
                </a:rPr>
                <a:t> corticoid</a:t>
              </a:r>
              <a:r>
                <a:rPr lang="en-US" sz="2400" i="0">
                  <a:latin typeface="Arial"/>
                  <a:cs typeface="Arial"/>
                </a:rPr>
                <a:t>, montelukast</a:t>
              </a:r>
              <a:r>
                <a:rPr lang="vi-VN" sz="2400" i="0">
                  <a:latin typeface="Arial"/>
                  <a:cs typeface="Arial"/>
                </a:rPr>
                <a:t> </a:t>
              </a:r>
              <a:r>
                <a:rPr lang="en-US" sz="2400" i="0">
                  <a:latin typeface="Arial"/>
                  <a:cs typeface="Arial"/>
                </a:rPr>
                <a:t>(trẻ </a:t>
              </a:r>
              <a:r>
                <a:rPr lang="en-US" sz="2400" i="0" dirty="0">
                  <a:latin typeface="Arial"/>
                  <a:cs typeface="Arial"/>
                </a:rPr>
                <a:t>&gt; </a:t>
              </a:r>
              <a:r>
                <a:rPr lang="en-US" sz="2400" i="0">
                  <a:latin typeface="Arial"/>
                  <a:cs typeface="Arial"/>
                </a:rPr>
                <a:t>2 </a:t>
              </a:r>
              <a:r>
                <a:rPr lang="vi-VN" sz="2400" i="0">
                  <a:latin typeface="Arial"/>
                  <a:cs typeface="Arial"/>
                </a:rPr>
                <a:t>tuổi</a:t>
              </a:r>
              <a:r>
                <a:rPr lang="en-US" sz="2400" i="0">
                  <a:latin typeface="Arial"/>
                  <a:cs typeface="Arial"/>
                </a:rPr>
                <a:t>)</a:t>
              </a:r>
              <a:endParaRPr lang="en-US" sz="2400" i="0" dirty="0">
                <a:latin typeface="Arial"/>
                <a:cs typeface="Arial"/>
              </a:endParaRPr>
            </a:p>
          </p:txBody>
        </p:sp>
        <p:pic>
          <p:nvPicPr>
            <p:cNvPr id="378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2" y="0"/>
              <a:ext cx="5822678" cy="206619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pic>
      </p:grpSp>
      <p:grpSp>
        <p:nvGrpSpPr>
          <p:cNvPr id="3" name="Group 2">
            <a:extLst>
              <a:ext uri="{FF2B5EF4-FFF2-40B4-BE49-F238E27FC236}">
                <a16:creationId xmlns:a16="http://schemas.microsoft.com/office/drawing/2014/main" id="{EE1F7BD6-0C62-4D62-90F1-B50B210B0A4E}"/>
              </a:ext>
            </a:extLst>
          </p:cNvPr>
          <p:cNvGrpSpPr/>
          <p:nvPr/>
        </p:nvGrpSpPr>
        <p:grpSpPr>
          <a:xfrm>
            <a:off x="6503496" y="689602"/>
            <a:ext cx="2405744" cy="2932297"/>
            <a:chOff x="6291942" y="2694779"/>
            <a:chExt cx="2405744" cy="2932297"/>
          </a:xfrm>
        </p:grpSpPr>
        <p:pic>
          <p:nvPicPr>
            <p:cNvPr id="37893" name="Picture 6" descr="canon mai 04 098"/>
            <p:cNvPicPr>
              <a:picLocks noChangeAspect="1" noChangeArrowheads="1"/>
            </p:cNvPicPr>
            <p:nvPr/>
          </p:nvPicPr>
          <p:blipFill rotWithShape="1">
            <a:blip r:embed="rId4">
              <a:extLst>
                <a:ext uri="{28A0092B-C50C-407E-A947-70E740481C1C}">
                  <a14:useLocalDpi xmlns:a14="http://schemas.microsoft.com/office/drawing/2010/main" val="0"/>
                </a:ext>
              </a:extLst>
            </a:blip>
            <a:srcRect l="13194" r="13585"/>
            <a:stretch/>
          </p:blipFill>
          <p:spPr bwMode="auto">
            <a:xfrm>
              <a:off x="6291942" y="2694779"/>
              <a:ext cx="2405744" cy="2932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2" name="TextBox 3"/>
            <p:cNvSpPr txBox="1">
              <a:spLocks noChangeArrowheads="1"/>
            </p:cNvSpPr>
            <p:nvPr/>
          </p:nvSpPr>
          <p:spPr bwMode="auto">
            <a:xfrm>
              <a:off x="6503495" y="5103201"/>
              <a:ext cx="1995487" cy="523875"/>
            </a:xfrm>
            <a:prstGeom prst="rect">
              <a:avLst/>
            </a:prstGeom>
            <a:solidFill>
              <a:srgbClr val="FCFF7B"/>
            </a:solidFill>
            <a:ln w="9525">
              <a:solidFill>
                <a:srgbClr val="0000FF"/>
              </a:solidFill>
              <a:miter lim="800000"/>
              <a:headEnd/>
              <a:tailEnd/>
            </a:ln>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a:latin typeface="Arial" charset="0"/>
                  <a:cs typeface="Arial" charset="0"/>
                </a:rPr>
                <a:t>Test lẫy da </a:t>
              </a:r>
            </a:p>
          </p:txBody>
        </p:sp>
      </p:grpSp>
      <p:sp>
        <p:nvSpPr>
          <p:cNvPr id="4" name="Rectangle 3">
            <a:extLst>
              <a:ext uri="{FF2B5EF4-FFF2-40B4-BE49-F238E27FC236}">
                <a16:creationId xmlns:a16="http://schemas.microsoft.com/office/drawing/2014/main" id="{EB989E10-1CB2-4741-AEC3-B52B5252C5A0}"/>
              </a:ext>
            </a:extLst>
          </p:cNvPr>
          <p:cNvSpPr/>
          <p:nvPr/>
        </p:nvSpPr>
        <p:spPr>
          <a:xfrm>
            <a:off x="28920" y="3911334"/>
            <a:ext cx="9086160" cy="2396938"/>
          </a:xfrm>
          <a:prstGeom prst="rect">
            <a:avLst/>
          </a:prstGeom>
        </p:spPr>
        <p:txBody>
          <a:bodyPr wrap="square">
            <a:spAutoFit/>
          </a:bodyPr>
          <a:lstStyle/>
          <a:p>
            <a:pPr marL="342900" indent="-342900">
              <a:lnSpc>
                <a:spcPct val="120000"/>
              </a:lnSpc>
              <a:buFont typeface="Arial" panose="020B0604020202020204" pitchFamily="34" charset="0"/>
              <a:buChar char="•"/>
            </a:pPr>
            <a:r>
              <a:rPr lang="vi-VN">
                <a:solidFill>
                  <a:srgbClr val="7030A0"/>
                </a:solidFill>
                <a:latin typeface="Calibri" panose="020F0502020204030204" pitchFamily="34" charset="0"/>
                <a:cs typeface="Calibri" panose="020F0502020204030204" pitchFamily="34" charset="0"/>
              </a:rPr>
              <a:t>Đo khí NO</a:t>
            </a:r>
          </a:p>
          <a:p>
            <a:pPr marL="800100" lvl="1" indent="-342900">
              <a:lnSpc>
                <a:spcPct val="120000"/>
              </a:lnSpc>
              <a:buFont typeface="Arial" panose="020B0604020202020204" pitchFamily="34" charset="0"/>
              <a:buChar char="•"/>
            </a:pPr>
            <a:r>
              <a:rPr lang="vi-VN">
                <a:solidFill>
                  <a:srgbClr val="7030A0"/>
                </a:solidFill>
                <a:latin typeface="Calibri" panose="020F0502020204030204" pitchFamily="34" charset="0"/>
                <a:cs typeface="Calibri" panose="020F0502020204030204" pitchFamily="34" charset="0"/>
              </a:rPr>
              <a:t>Rất dễ: nói bé: con thổi sao cho cái bong bóng bay từ đây qua đây mà không rớt.</a:t>
            </a:r>
          </a:p>
          <a:p>
            <a:pPr marL="800100" lvl="1" indent="-342900">
              <a:lnSpc>
                <a:spcPct val="120000"/>
              </a:lnSpc>
              <a:buFont typeface="Arial" panose="020B0604020202020204" pitchFamily="34" charset="0"/>
              <a:buChar char="•"/>
            </a:pPr>
            <a:r>
              <a:rPr lang="vi-VN">
                <a:solidFill>
                  <a:srgbClr val="7030A0"/>
                </a:solidFill>
                <a:latin typeface="Calibri" panose="020F0502020204030204" pitchFamily="34" charset="0"/>
                <a:cs typeface="Calibri" panose="020F0502020204030204" pitchFamily="34" charset="0"/>
              </a:rPr>
              <a:t>Khí NO ∈ một số loại đồ ăn: cải bó xôi tăng NO, NO trong khí quyển cao thì đo cũng cao</a:t>
            </a:r>
          </a:p>
          <a:p>
            <a:pPr marL="800100" lvl="1" indent="-342900">
              <a:lnSpc>
                <a:spcPct val="120000"/>
              </a:lnSpc>
              <a:buFont typeface="Arial" panose="020B0604020202020204" pitchFamily="34" charset="0"/>
              <a:buChar char="•"/>
            </a:pPr>
            <a:r>
              <a:rPr lang="vi-VN">
                <a:solidFill>
                  <a:srgbClr val="7030A0"/>
                </a:solidFill>
                <a:latin typeface="Calibri" panose="020F0502020204030204" pitchFamily="34" charset="0"/>
                <a:cs typeface="Calibri" panose="020F0502020204030204" pitchFamily="34" charset="0"/>
              </a:rPr>
              <a:t>Chứng tỏ có viêm thôi chứ ko đồng nghĩ là hen (viêm phổi cũng có) =&gt;</a:t>
            </a:r>
            <a:r>
              <a:rPr lang="vi-VN">
                <a:solidFill>
                  <a:srgbClr val="7030A0"/>
                </a:solidFill>
                <a:highlight>
                  <a:srgbClr val="FFFF00"/>
                </a:highlight>
                <a:latin typeface="Calibri" panose="020F0502020204030204" pitchFamily="34" charset="0"/>
                <a:cs typeface="Calibri" panose="020F0502020204030204" pitchFamily="34" charset="0"/>
              </a:rPr>
              <a:t>áp dụng khi mình ko bắt được cơn hen =&gt;ko đo được HHK, IOS để làm test DPQ =&gt;Cho đo NO thấy tăng là loại hết các nguyên nhân khác =&gt;Tx thử rồi đo lại thâý gỉam thì là hen đó</a:t>
            </a:r>
          </a:p>
          <a:p>
            <a:pPr marL="342900" indent="-342900">
              <a:lnSpc>
                <a:spcPct val="120000"/>
              </a:lnSpc>
              <a:buFont typeface="Arial" panose="020B0604020202020204" pitchFamily="34" charset="0"/>
              <a:buChar char="•"/>
            </a:pPr>
            <a:r>
              <a:rPr lang="vi-VN">
                <a:solidFill>
                  <a:srgbClr val="7030A0"/>
                </a:solidFill>
                <a:latin typeface="Calibri" panose="020F0502020204030204" pitchFamily="34" charset="0"/>
                <a:cs typeface="Calibri" panose="020F0502020204030204" pitchFamily="34" charset="0"/>
              </a:rPr>
              <a:t>Test lẫy da: </a:t>
            </a:r>
            <a:r>
              <a:rPr lang="en-US">
                <a:solidFill>
                  <a:srgbClr val="7030A0"/>
                </a:solidFill>
                <a:latin typeface="Calibri" panose="020F0502020204030204" pitchFamily="34" charset="0"/>
                <a:cs typeface="Calibri" panose="020F0502020204030204" pitchFamily="34" charset="0"/>
              </a:rPr>
              <a:t>Hỏi ra quá mẫn type 1 mới làm nha</a:t>
            </a:r>
            <a:endParaRPr lang="vi-VN">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51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07975" y="1497012"/>
            <a:ext cx="8528050" cy="4816701"/>
          </a:xfrm>
          <a:ln w="38100">
            <a:solidFill>
              <a:srgbClr val="FF0000"/>
            </a:solidFill>
            <a:miter lim="800000"/>
            <a:headEnd/>
            <a:tailEnd/>
          </a:ln>
        </p:spPr>
        <p:txBody>
          <a:bodyPr>
            <a:normAutofit fontScale="92500"/>
          </a:bodyPr>
          <a:lstStyle/>
          <a:p>
            <a:pPr eaLnBrk="1" hangingPunct="1">
              <a:lnSpc>
                <a:spcPct val="150000"/>
              </a:lnSpc>
              <a:buFont typeface="Courier New"/>
              <a:buChar char="o"/>
              <a:defRPr/>
            </a:pPr>
            <a:r>
              <a:rPr lang="en-US" sz="3600" dirty="0">
                <a:solidFill>
                  <a:schemeClr val="accent3">
                    <a:lumMod val="25000"/>
                  </a:schemeClr>
                </a:solidFill>
                <a:latin typeface="Arial" charset="0"/>
                <a:cs typeface="Arial" charset="0"/>
              </a:rPr>
              <a:t>ƯỚC TÍNH KHOẢNG 300 </a:t>
            </a:r>
            <a:r>
              <a:rPr lang="en-US" sz="3600" dirty="0" err="1">
                <a:solidFill>
                  <a:schemeClr val="accent3">
                    <a:lumMod val="25000"/>
                  </a:schemeClr>
                </a:solidFill>
                <a:latin typeface="Arial" charset="0"/>
                <a:cs typeface="Arial" charset="0"/>
              </a:rPr>
              <a:t>triệu</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người</a:t>
            </a:r>
            <a:r>
              <a:rPr lang="en-US" sz="3600" dirty="0">
                <a:solidFill>
                  <a:schemeClr val="accent3">
                    <a:lumMod val="25000"/>
                  </a:schemeClr>
                </a:solidFill>
                <a:latin typeface="Arial" charset="0"/>
                <a:cs typeface="Arial" charset="0"/>
              </a:rPr>
              <a:t> hen </a:t>
            </a:r>
            <a:r>
              <a:rPr lang="en-US" sz="3600" dirty="0" err="1">
                <a:solidFill>
                  <a:schemeClr val="accent3">
                    <a:lumMod val="25000"/>
                  </a:schemeClr>
                </a:solidFill>
                <a:latin typeface="Arial" charset="0"/>
                <a:cs typeface="Arial" charset="0"/>
              </a:rPr>
              <a:t>trên</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toàn</a:t>
            </a:r>
            <a:r>
              <a:rPr lang="en-US" sz="3600" dirty="0">
                <a:solidFill>
                  <a:schemeClr val="accent3">
                    <a:lumMod val="25000"/>
                  </a:schemeClr>
                </a:solidFill>
                <a:latin typeface="Arial" charset="0"/>
                <a:cs typeface="Arial" charset="0"/>
              </a:rPr>
              <a:t> TG</a:t>
            </a:r>
          </a:p>
          <a:p>
            <a:pPr>
              <a:lnSpc>
                <a:spcPct val="150000"/>
              </a:lnSpc>
              <a:buFont typeface="Courier New"/>
              <a:buChar char="o"/>
              <a:defRPr/>
            </a:pPr>
            <a:r>
              <a:rPr lang="en-US" sz="3600" dirty="0" err="1">
                <a:solidFill>
                  <a:schemeClr val="accent3">
                    <a:lumMod val="25000"/>
                  </a:schemeClr>
                </a:solidFill>
                <a:latin typeface="Arial" charset="0"/>
                <a:cs typeface="Arial" charset="0"/>
              </a:rPr>
              <a:t>Tần</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suất</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đang</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gia</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tăng</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đặc</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biệt</a:t>
            </a:r>
            <a:r>
              <a:rPr lang="en-US" sz="3600" dirty="0">
                <a:solidFill>
                  <a:schemeClr val="accent3">
                    <a:lumMod val="25000"/>
                  </a:schemeClr>
                </a:solidFill>
                <a:latin typeface="Arial" charset="0"/>
                <a:cs typeface="Arial" charset="0"/>
              </a:rPr>
              <a:t> </a:t>
            </a:r>
            <a:r>
              <a:rPr lang="en-US" sz="3600" err="1">
                <a:solidFill>
                  <a:schemeClr val="accent3">
                    <a:lumMod val="25000"/>
                  </a:schemeClr>
                </a:solidFill>
                <a:latin typeface="Arial" charset="0"/>
                <a:cs typeface="Arial" charset="0"/>
              </a:rPr>
              <a:t>là</a:t>
            </a:r>
            <a:r>
              <a:rPr lang="en-US" sz="3600">
                <a:solidFill>
                  <a:schemeClr val="accent3">
                    <a:lumMod val="25000"/>
                  </a:schemeClr>
                </a:solidFill>
                <a:latin typeface="Arial" charset="0"/>
                <a:cs typeface="Arial" charset="0"/>
              </a:rPr>
              <a:t> TE</a:t>
            </a:r>
            <a:br>
              <a:rPr lang="vi-VN" sz="3600">
                <a:solidFill>
                  <a:schemeClr val="accent3">
                    <a:lumMod val="25000"/>
                  </a:schemeClr>
                </a:solidFill>
                <a:latin typeface="Arial" charset="0"/>
                <a:cs typeface="Arial" charset="0"/>
              </a:rPr>
            </a:br>
            <a:r>
              <a:rPr lang="en-US" sz="3500">
                <a:solidFill>
                  <a:srgbClr val="00B050"/>
                </a:solidFill>
              </a:rPr>
              <a:t>do béo phì ngày càng nhiều</a:t>
            </a:r>
            <a:endParaRPr lang="en-US" sz="3600" dirty="0">
              <a:solidFill>
                <a:srgbClr val="00B050"/>
              </a:solidFill>
              <a:latin typeface="Arial" charset="0"/>
              <a:cs typeface="Arial" charset="0"/>
            </a:endParaRPr>
          </a:p>
          <a:p>
            <a:pPr eaLnBrk="1" hangingPunct="1">
              <a:lnSpc>
                <a:spcPct val="150000"/>
              </a:lnSpc>
              <a:buFont typeface="Courier New"/>
              <a:buChar char="o"/>
              <a:defRPr/>
            </a:pPr>
            <a:r>
              <a:rPr lang="en-US" sz="3600" dirty="0" err="1">
                <a:solidFill>
                  <a:schemeClr val="accent3">
                    <a:lumMod val="25000"/>
                  </a:schemeClr>
                </a:solidFill>
                <a:latin typeface="Arial" charset="0"/>
                <a:cs typeface="Arial" charset="0"/>
              </a:rPr>
              <a:t>Là</a:t>
            </a:r>
            <a:r>
              <a:rPr lang="en-US" sz="3600" dirty="0">
                <a:solidFill>
                  <a:schemeClr val="accent3">
                    <a:lumMod val="25000"/>
                  </a:schemeClr>
                </a:solidFill>
                <a:latin typeface="Arial" charset="0"/>
                <a:cs typeface="Arial" charset="0"/>
              </a:rPr>
              <a:t> NN </a:t>
            </a:r>
            <a:r>
              <a:rPr lang="en-US" sz="3600" dirty="0" err="1">
                <a:solidFill>
                  <a:schemeClr val="accent3">
                    <a:lumMod val="25000"/>
                  </a:schemeClr>
                </a:solidFill>
                <a:latin typeface="Arial" charset="0"/>
                <a:cs typeface="Arial" charset="0"/>
              </a:rPr>
              <a:t>chính</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nghỉ</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học</a:t>
            </a:r>
            <a:endParaRPr lang="en-US" sz="3600" dirty="0">
              <a:solidFill>
                <a:schemeClr val="accent3">
                  <a:lumMod val="25000"/>
                </a:schemeClr>
              </a:solidFill>
              <a:latin typeface="Arial" charset="0"/>
              <a:cs typeface="Arial" charset="0"/>
            </a:endParaRPr>
          </a:p>
          <a:p>
            <a:pPr eaLnBrk="1" hangingPunct="1">
              <a:lnSpc>
                <a:spcPct val="150000"/>
              </a:lnSpc>
              <a:buFont typeface="Courier New"/>
              <a:buChar char="o"/>
              <a:defRPr/>
            </a:pPr>
            <a:r>
              <a:rPr lang="en-US" sz="3600" dirty="0">
                <a:solidFill>
                  <a:schemeClr val="accent3">
                    <a:lumMod val="25000"/>
                  </a:schemeClr>
                </a:solidFill>
                <a:latin typeface="Arial" charset="0"/>
                <a:cs typeface="Arial" charset="0"/>
              </a:rPr>
              <a:t>Chi </a:t>
            </a:r>
            <a:r>
              <a:rPr lang="en-US" sz="3600" err="1">
                <a:solidFill>
                  <a:schemeClr val="accent3">
                    <a:lumMod val="25000"/>
                  </a:schemeClr>
                </a:solidFill>
                <a:latin typeface="Arial" charset="0"/>
                <a:cs typeface="Arial" charset="0"/>
              </a:rPr>
              <a:t>phí</a:t>
            </a:r>
            <a:r>
              <a:rPr lang="en-US" sz="3600">
                <a:solidFill>
                  <a:schemeClr val="accent3">
                    <a:lumMod val="25000"/>
                  </a:schemeClr>
                </a:solidFill>
                <a:latin typeface="Arial" charset="0"/>
                <a:cs typeface="Arial" charset="0"/>
              </a:rPr>
              <a:t> y </a:t>
            </a:r>
            <a:r>
              <a:rPr lang="en-US" sz="3600" dirty="0" err="1">
                <a:solidFill>
                  <a:schemeClr val="accent3">
                    <a:lumMod val="25000"/>
                  </a:schemeClr>
                </a:solidFill>
                <a:latin typeface="Arial" charset="0"/>
                <a:cs typeface="Arial" charset="0"/>
              </a:rPr>
              <a:t>tế</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cho</a:t>
            </a:r>
            <a:r>
              <a:rPr lang="en-US" sz="3600" dirty="0">
                <a:solidFill>
                  <a:schemeClr val="accent3">
                    <a:lumMod val="25000"/>
                  </a:schemeClr>
                </a:solidFill>
                <a:latin typeface="Arial" charset="0"/>
                <a:cs typeface="Arial" charset="0"/>
              </a:rPr>
              <a:t> Hen </a:t>
            </a:r>
            <a:r>
              <a:rPr lang="en-US" sz="3600" dirty="0" err="1">
                <a:solidFill>
                  <a:schemeClr val="accent3">
                    <a:lumMod val="25000"/>
                  </a:schemeClr>
                </a:solidFill>
                <a:latin typeface="Arial" charset="0"/>
                <a:cs typeface="Arial" charset="0"/>
              </a:rPr>
              <a:t>rất</a:t>
            </a:r>
            <a:r>
              <a:rPr lang="en-US" sz="3600" dirty="0">
                <a:solidFill>
                  <a:schemeClr val="accent3">
                    <a:lumMod val="25000"/>
                  </a:schemeClr>
                </a:solidFill>
                <a:latin typeface="Arial" charset="0"/>
                <a:cs typeface="Arial" charset="0"/>
              </a:rPr>
              <a:t> </a:t>
            </a:r>
            <a:r>
              <a:rPr lang="en-US" sz="3600" dirty="0" err="1">
                <a:solidFill>
                  <a:schemeClr val="accent3">
                    <a:lumMod val="25000"/>
                  </a:schemeClr>
                </a:solidFill>
                <a:latin typeface="Arial" charset="0"/>
                <a:cs typeface="Arial" charset="0"/>
              </a:rPr>
              <a:t>cao</a:t>
            </a:r>
            <a:endParaRPr lang="en-AU" sz="3600" dirty="0">
              <a:solidFill>
                <a:schemeClr val="accent3">
                  <a:lumMod val="25000"/>
                </a:schemeClr>
              </a:solidFill>
              <a:latin typeface="Arial" charset="0"/>
              <a:cs typeface="Arial" charset="0"/>
            </a:endParaRPr>
          </a:p>
        </p:txBody>
      </p:sp>
      <p:sp>
        <p:nvSpPr>
          <p:cNvPr id="20483" name="Title 1"/>
          <p:cNvSpPr>
            <a:spLocks noGrp="1"/>
          </p:cNvSpPr>
          <p:nvPr>
            <p:ph type="title"/>
          </p:nvPr>
        </p:nvSpPr>
        <p:spPr>
          <a:xfrm>
            <a:off x="173038" y="250825"/>
            <a:ext cx="7578725" cy="936625"/>
          </a:xfrm>
        </p:spPr>
        <p:txBody>
          <a:bodyPr/>
          <a:lstStyle/>
          <a:p>
            <a:pPr eaLnBrk="1" hangingPunct="1"/>
            <a:r>
              <a:rPr lang="en-AU">
                <a:solidFill>
                  <a:srgbClr val="FF0000"/>
                </a:solidFill>
                <a:latin typeface="Arial" charset="0"/>
                <a:cs typeface="Arial" charset="0"/>
              </a:rPr>
              <a:t>GÁNH NẶNG  HEN</a:t>
            </a:r>
          </a:p>
        </p:txBody>
      </p:sp>
      <p:sp>
        <p:nvSpPr>
          <p:cNvPr id="20484" name="TextBox 3"/>
          <p:cNvSpPr txBox="1">
            <a:spLocks noChangeArrowheads="1"/>
          </p:cNvSpPr>
          <p:nvPr/>
        </p:nvSpPr>
        <p:spPr bwMode="auto">
          <a:xfrm>
            <a:off x="160338" y="6624638"/>
            <a:ext cx="204628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AU" sz="1200">
                <a:solidFill>
                  <a:schemeClr val="bg1"/>
                </a:solidFill>
                <a:latin typeface="Arial" charset="0"/>
              </a:rPr>
              <a:t>GINA 2014</a:t>
            </a:r>
          </a:p>
        </p:txBody>
      </p:sp>
    </p:spTree>
    <p:extLst>
      <p:ext uri="{BB962C8B-B14F-4D97-AF65-F5344CB8AC3E}">
        <p14:creationId xmlns:p14="http://schemas.microsoft.com/office/powerpoint/2010/main" val="298830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D9484-3628-4603-A525-11F34D9499E2}"/>
              </a:ext>
            </a:extLst>
          </p:cNvPr>
          <p:cNvSpPr/>
          <p:nvPr/>
        </p:nvSpPr>
        <p:spPr>
          <a:xfrm>
            <a:off x="76200" y="481838"/>
            <a:ext cx="8980714" cy="5727017"/>
          </a:xfrm>
          <a:prstGeom prst="rect">
            <a:avLst/>
          </a:prstGeom>
        </p:spPr>
        <p:txBody>
          <a:bodyPr wrap="square">
            <a:spAutoFit/>
          </a:bodyPr>
          <a:lstStyle/>
          <a:p>
            <a:pPr marL="342900" marR="0" lvl="0" indent="-342900">
              <a:lnSpc>
                <a:spcPct val="115000"/>
              </a:lnSpc>
              <a:spcBef>
                <a:spcPts val="0"/>
              </a:spcBef>
              <a:spcAft>
                <a:spcPts val="0"/>
              </a:spcAft>
              <a:buSzPts val="1200"/>
              <a:buFont typeface="Symbol" panose="05050102010706020507" pitchFamily="18" charset="2"/>
              <a:buChar char=""/>
            </a:pPr>
            <a:r>
              <a:rPr lang="en-US" sz="2000">
                <a:highlight>
                  <a:srgbClr val="00FF00"/>
                </a:highlight>
                <a:latin typeface="Times New Roman" panose="02020603050405020304" pitchFamily="18" charset="0"/>
                <a:ea typeface="Times New Roman" panose="02020603050405020304" pitchFamily="18" charset="0"/>
              </a:rPr>
              <a:t>Con mạt chỉ chết khi giặt nước nóng </a:t>
            </a:r>
            <a:r>
              <a:rPr lang="vi-VN" sz="2000">
                <a:highlight>
                  <a:srgbClr val="00FF00"/>
                </a:highlight>
                <a:latin typeface="Times New Roman" panose="02020603050405020304" pitchFamily="18" charset="0"/>
                <a:ea typeface="Times New Roman" panose="02020603050405020304" pitchFamily="18" charset="0"/>
              </a:rPr>
              <a:t>≥</a:t>
            </a:r>
            <a:r>
              <a:rPr lang="en-US" sz="2000">
                <a:highlight>
                  <a:srgbClr val="00FF00"/>
                </a:highlight>
                <a:latin typeface="Times New Roman" panose="02020603050405020304" pitchFamily="18" charset="0"/>
                <a:ea typeface="Times New Roman" panose="02020603050405020304" pitchFamily="18" charset="0"/>
              </a:rPr>
              <a:t>80</a:t>
            </a:r>
            <a:r>
              <a:rPr lang="en-US" sz="2000" baseline="30000">
                <a:highlight>
                  <a:srgbClr val="00FF00"/>
                </a:highlight>
                <a:latin typeface="Times New Roman" panose="02020603050405020304" pitchFamily="18" charset="0"/>
                <a:ea typeface="Times New Roman" panose="02020603050405020304" pitchFamily="18" charset="0"/>
              </a:rPr>
              <a:t>o</a:t>
            </a:r>
            <a:r>
              <a:rPr lang="en-US" sz="2000">
                <a:highlight>
                  <a:srgbClr val="00FF00"/>
                </a:highlight>
                <a:latin typeface="Times New Roman" panose="02020603050405020304" pitchFamily="18" charset="0"/>
                <a:ea typeface="Times New Roman" panose="02020603050405020304" pitchFamily="18" charset="0"/>
              </a:rPr>
              <a:t>C</a:t>
            </a:r>
            <a:r>
              <a:rPr lang="en-US" sz="2000">
                <a:latin typeface="Times New Roman" panose="02020603050405020304" pitchFamily="18" charset="0"/>
                <a:ea typeface="Times New Roman" panose="02020603050405020304" pitchFamily="18" charset="0"/>
              </a:rPr>
              <a:t>, có ở mọi nơi trong nhà </a:t>
            </a:r>
            <a:r>
              <a:rPr lang="vi-VN" sz="2000">
                <a:latin typeface="Times New Roman" panose="02020603050405020304" pitchFamily="18" charset="0"/>
                <a:ea typeface="Times New Roman" panose="02020603050405020304" pitchFamily="18" charset="0"/>
              </a:rPr>
              <a:t>→</a:t>
            </a:r>
            <a:r>
              <a:rPr lang="en-US" sz="2000">
                <a:latin typeface="Times New Roman" panose="02020603050405020304" pitchFamily="18" charset="0"/>
                <a:ea typeface="Times New Roman" panose="02020603050405020304" pitchFamily="18" charset="0"/>
              </a:rPr>
              <a:t>khó giặt hết. Nếu dị ứng thì đành giặt bớt được nhiêu hay nhiêu. Chú ý các đồ vật gần gũi như gấu bông, quần áo,...</a:t>
            </a:r>
          </a:p>
          <a:p>
            <a:pPr marL="342900" marR="0" lvl="0" indent="-342900">
              <a:lnSpc>
                <a:spcPct val="115000"/>
              </a:lnSpc>
              <a:spcBef>
                <a:spcPts val="0"/>
              </a:spcBef>
              <a:spcAft>
                <a:spcPts val="0"/>
              </a:spcAft>
              <a:buSzPts val="1200"/>
              <a:buFont typeface="Symbol" panose="05050102010706020507" pitchFamily="18" charset="2"/>
              <a:buChar char=""/>
            </a:pPr>
            <a:r>
              <a:rPr lang="en-US" sz="2000">
                <a:latin typeface="Times New Roman" panose="02020603050405020304" pitchFamily="18" charset="0"/>
                <a:ea typeface="Times New Roman" panose="02020603050405020304" pitchFamily="18" charset="0"/>
              </a:rPr>
              <a:t>Test lẫy da: chứng âm (nước cất), chứng dương (histamin). Chích các dị ứng nguyên: mạt nhà, phấn hoa, gián,lông chó mèo,...Ví dụ: chứng dương 6mm, là dị nguyên nếu </a:t>
            </a:r>
            <a:r>
              <a:rPr lang="vi-VN" sz="2000">
                <a:latin typeface="Times New Roman" panose="02020603050405020304" pitchFamily="18" charset="0"/>
                <a:ea typeface="Times New Roman" panose="02020603050405020304" pitchFamily="18" charset="0"/>
              </a:rPr>
              <a:t>≥</a:t>
            </a:r>
            <a:r>
              <a:rPr lang="en-US" sz="2000">
                <a:latin typeface="Times New Roman" panose="02020603050405020304" pitchFamily="18" charset="0"/>
                <a:ea typeface="Times New Roman" panose="02020603050405020304" pitchFamily="18" charset="0"/>
              </a:rPr>
              <a:t>6mm</a:t>
            </a:r>
          </a:p>
          <a:p>
            <a:pPr marL="342900" marR="0" lvl="0" indent="-342900">
              <a:lnSpc>
                <a:spcPct val="115000"/>
              </a:lnSpc>
              <a:spcBef>
                <a:spcPts val="0"/>
              </a:spcBef>
              <a:spcAft>
                <a:spcPts val="0"/>
              </a:spcAft>
              <a:buSzPts val="1200"/>
              <a:buFont typeface="Symbol" panose="05050102010706020507" pitchFamily="18" charset="2"/>
              <a:buChar char=""/>
            </a:pPr>
            <a:r>
              <a:rPr lang="en-US" sz="2000">
                <a:highlight>
                  <a:srgbClr val="00FF00"/>
                </a:highlight>
                <a:latin typeface="Times New Roman" panose="02020603050405020304" pitchFamily="18" charset="0"/>
                <a:ea typeface="Times New Roman" panose="02020603050405020304" pitchFamily="18" charset="0"/>
              </a:rPr>
              <a:t>Tỉ lệ dị ứng thức ăn khoảng 10%, </a:t>
            </a:r>
            <a:r>
              <a:rPr lang="en-US" sz="2000">
                <a:latin typeface="Times New Roman" panose="02020603050405020304" pitchFamily="18" charset="0"/>
                <a:ea typeface="Times New Roman" panose="02020603050405020304" pitchFamily="18" charset="0"/>
              </a:rPr>
              <a:t>cấm ăn bò cá cua tôm là sai trái. Đa số dị ứng nguyên trong không khí. Ví dụ lâu lâu ăn trúng thức ăn </a:t>
            </a:r>
            <a:r>
              <a:rPr lang="vi-VN" sz="2000">
                <a:latin typeface="Times New Roman" panose="02020603050405020304" pitchFamily="18" charset="0"/>
                <a:ea typeface="Times New Roman" panose="02020603050405020304" pitchFamily="18" charset="0"/>
              </a:rPr>
              <a:t>KO</a:t>
            </a:r>
            <a:r>
              <a:rPr lang="en-US" sz="2000">
                <a:latin typeface="Times New Roman" panose="02020603050405020304" pitchFamily="18" charset="0"/>
                <a:ea typeface="Times New Roman" panose="02020603050405020304" pitchFamily="18" charset="0"/>
              </a:rPr>
              <a:t> tươi, ví dụ </a:t>
            </a:r>
            <a:r>
              <a:rPr lang="en-US" sz="2000">
                <a:highlight>
                  <a:srgbClr val="00FF00"/>
                </a:highlight>
                <a:latin typeface="Times New Roman" panose="02020603050405020304" pitchFamily="18" charset="0"/>
                <a:ea typeface="Times New Roman" panose="02020603050405020304" pitchFamily="18" charset="0"/>
              </a:rPr>
              <a:t>tôm hư có nhiều histamin, bị dị ứng histamin chứ không phải dị ứng protein tôm</a:t>
            </a:r>
          </a:p>
          <a:p>
            <a:pPr marL="342900" marR="0" lvl="0" indent="-342900">
              <a:lnSpc>
                <a:spcPct val="115000"/>
              </a:lnSpc>
              <a:spcBef>
                <a:spcPts val="0"/>
              </a:spcBef>
              <a:spcAft>
                <a:spcPts val="0"/>
              </a:spcAft>
              <a:buSzPts val="1200"/>
              <a:buFont typeface="Symbol" panose="05050102010706020507" pitchFamily="18" charset="2"/>
              <a:buChar char=""/>
            </a:pPr>
            <a:r>
              <a:rPr lang="en-US" sz="2000">
                <a:highlight>
                  <a:srgbClr val="FFFF00"/>
                </a:highlight>
                <a:latin typeface="Times New Roman" panose="02020603050405020304" pitchFamily="18" charset="0"/>
                <a:ea typeface="Times New Roman" panose="02020603050405020304" pitchFamily="18" charset="0"/>
              </a:rPr>
              <a:t>Phân biệt dị ứng và mẫn cảm:</a:t>
            </a:r>
          </a:p>
          <a:p>
            <a:pPr marL="742950" marR="0" lvl="1" indent="-285750">
              <a:lnSpc>
                <a:spcPct val="115000"/>
              </a:lnSpc>
              <a:spcBef>
                <a:spcPts val="0"/>
              </a:spcBef>
              <a:spcAft>
                <a:spcPts val="0"/>
              </a:spcAft>
              <a:buSzPts val="1400"/>
              <a:buFont typeface="Symbol" panose="05050102010706020507" pitchFamily="18" charset="2"/>
              <a:buChar char=""/>
            </a:pPr>
            <a:r>
              <a:rPr lang="en-US" sz="2000">
                <a:latin typeface="Times New Roman" panose="02020603050405020304" pitchFamily="18" charset="0"/>
                <a:ea typeface="Times New Roman" panose="02020603050405020304" pitchFamily="18" charset="0"/>
              </a:rPr>
              <a:t>Dị ứng là đáp ứng khi ăn, hít phải </a:t>
            </a:r>
            <a:r>
              <a:rPr lang="vi-VN" sz="2000">
                <a:latin typeface="Times New Roman" panose="02020603050405020304" pitchFamily="18" charset="0"/>
                <a:ea typeface="Times New Roman" panose="02020603050405020304" pitchFamily="18" charset="0"/>
              </a:rPr>
              <a:t>→</a:t>
            </a:r>
            <a:r>
              <a:rPr lang="en-US" sz="2000">
                <a:latin typeface="Times New Roman" panose="02020603050405020304" pitchFamily="18" charset="0"/>
                <a:ea typeface="Times New Roman" panose="02020603050405020304" pitchFamily="18" charset="0"/>
              </a:rPr>
              <a:t>nổi mề đay, sưng mặt, ngưng tim,… </a:t>
            </a:r>
            <a:r>
              <a:rPr lang="vi-VN" sz="2000">
                <a:latin typeface="Times New Roman" panose="02020603050405020304" pitchFamily="18" charset="0"/>
                <a:ea typeface="Times New Roman" panose="02020603050405020304" pitchFamily="18" charset="0"/>
                <a:sym typeface="Wingdings" panose="05000000000000000000" pitchFamily="2" charset="2"/>
              </a:rPr>
              <a:t></a:t>
            </a:r>
            <a:r>
              <a:rPr lang="en-US" sz="2000">
                <a:latin typeface="Times New Roman" panose="02020603050405020304" pitchFamily="18" charset="0"/>
                <a:ea typeface="Times New Roman" panose="02020603050405020304" pitchFamily="18" charset="0"/>
              </a:rPr>
              <a:t>test lẫy da coi chứng sốc phản vệ chết; nếu mà dị ứng nhẹ: sáng ăn →chiều ngứa ngứa đỏ đỏ </a:t>
            </a:r>
            <a:r>
              <a:rPr lang="vi-VN" sz="2000">
                <a:latin typeface="Times New Roman" panose="02020603050405020304" pitchFamily="18" charset="0"/>
                <a:ea typeface="Times New Roman" panose="02020603050405020304" pitchFamily="18" charset="0"/>
                <a:sym typeface="Wingdings" panose="05000000000000000000" pitchFamily="2" charset="2"/>
              </a:rPr>
              <a:t></a:t>
            </a:r>
            <a:r>
              <a:rPr lang="en-US" sz="2000">
                <a:latin typeface="Times New Roman" panose="02020603050405020304" pitchFamily="18" charset="0"/>
                <a:ea typeface="Times New Roman" panose="02020603050405020304" pitchFamily="18" charset="0"/>
              </a:rPr>
              <a:t>có thể test.</a:t>
            </a:r>
          </a:p>
          <a:p>
            <a:pPr marL="742950" marR="0" lvl="1" indent="-285750">
              <a:lnSpc>
                <a:spcPct val="115000"/>
              </a:lnSpc>
              <a:spcBef>
                <a:spcPts val="0"/>
              </a:spcBef>
              <a:spcAft>
                <a:spcPts val="0"/>
              </a:spcAft>
              <a:buSzPts val="1400"/>
              <a:buFont typeface="Symbol" panose="05050102010706020507" pitchFamily="18" charset="2"/>
              <a:buChar char=""/>
            </a:pPr>
            <a:r>
              <a:rPr lang="en-US" sz="2000">
                <a:latin typeface="Times New Roman" panose="02020603050405020304" pitchFamily="18" charset="0"/>
                <a:ea typeface="Times New Roman" panose="02020603050405020304" pitchFamily="18" charset="0"/>
              </a:rPr>
              <a:t>Mẫn cảm: không có biểu hiện lâm sàng nhưng test lẫy da (+) (người nhà không biết chỉ muốn tầm soát coi có mẫn cảm không). Con mạt nhà không ăn được, không hít vào được nên chỉ là mẫn cảm.</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9734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E2F0647-F8D8-4C2B-B90B-CA91429467AA}"/>
              </a:ext>
            </a:extLst>
          </p:cNvPr>
          <p:cNvPicPr>
            <a:picLocks noChangeAspect="1"/>
          </p:cNvPicPr>
          <p:nvPr/>
        </p:nvPicPr>
        <p:blipFill rotWithShape="1">
          <a:blip r:embed="rId3"/>
          <a:srcRect b="3809"/>
          <a:stretch/>
        </p:blipFill>
        <p:spPr>
          <a:xfrm>
            <a:off x="-1" y="0"/>
            <a:ext cx="9144001" cy="6858000"/>
          </a:xfrm>
          <a:prstGeom prst="rect">
            <a:avLst/>
          </a:prstGeom>
        </p:spPr>
      </p:pic>
      <p:sp>
        <p:nvSpPr>
          <p:cNvPr id="2" name="Rectangle 1">
            <a:extLst>
              <a:ext uri="{FF2B5EF4-FFF2-40B4-BE49-F238E27FC236}">
                <a16:creationId xmlns:a16="http://schemas.microsoft.com/office/drawing/2014/main" id="{49CFDBCD-FF79-4B15-B948-F1DB5D3BAC83}"/>
              </a:ext>
            </a:extLst>
          </p:cNvPr>
          <p:cNvSpPr/>
          <p:nvPr/>
        </p:nvSpPr>
        <p:spPr>
          <a:xfrm>
            <a:off x="3407228" y="5361801"/>
            <a:ext cx="4942115"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atin typeface="Calibri (Body)"/>
              </a:rPr>
              <a:t>Bảng này quá chuyên môn, dễ sót bệnh =&gt;nên biện luận </a:t>
            </a:r>
            <a:r>
              <a:rPr lang="vi-VN">
                <a:latin typeface="Calibri (Body)"/>
              </a:rPr>
              <a:t>từ</a:t>
            </a:r>
            <a:r>
              <a:rPr lang="en-US">
                <a:latin typeface="Calibri (Body)"/>
              </a:rPr>
              <a:t> khò khè, chứ LS ko có đo mấy này </a:t>
            </a:r>
            <a:r>
              <a:rPr lang="vi-VN">
                <a:latin typeface="Calibri (Body)"/>
              </a:rPr>
              <a:t>đâu</a:t>
            </a:r>
            <a:endParaRPr lang="en-US">
              <a:latin typeface="Calibri (Body)"/>
            </a:endParaRPr>
          </a:p>
        </p:txBody>
      </p:sp>
      <p:sp>
        <p:nvSpPr>
          <p:cNvPr id="4" name="Rectangle 3">
            <a:extLst>
              <a:ext uri="{FF2B5EF4-FFF2-40B4-BE49-F238E27FC236}">
                <a16:creationId xmlns:a16="http://schemas.microsoft.com/office/drawing/2014/main" id="{E48BCAC5-DE9E-4EB4-8073-847D8228CAB8}"/>
              </a:ext>
            </a:extLst>
          </p:cNvPr>
          <p:cNvSpPr/>
          <p:nvPr/>
        </p:nvSpPr>
        <p:spPr>
          <a:xfrm>
            <a:off x="3294339" y="3966823"/>
            <a:ext cx="5499705"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vi-VN"/>
              <a:t>Lỡ bắt được ngoài cơn →sao đo được</a:t>
            </a:r>
          </a:p>
          <a:p>
            <a:pPr marL="285750" indent="-285750">
              <a:buFont typeface="Arial" panose="020B0604020202020204" pitchFamily="34" charset="0"/>
              <a:buChar char="•"/>
            </a:pPr>
            <a:r>
              <a:rPr lang="vi-VN"/>
              <a:t>Mà nếu đo ra ko đạt tiêu chuẩn →chưa Tx thử ngay mà vẫn phải quay lại xem xét các CĐPB</a:t>
            </a:r>
            <a:endParaRPr lang="en-US"/>
          </a:p>
        </p:txBody>
      </p:sp>
    </p:spTree>
    <p:extLst>
      <p:ext uri="{BB962C8B-B14F-4D97-AF65-F5344CB8AC3E}">
        <p14:creationId xmlns:p14="http://schemas.microsoft.com/office/powerpoint/2010/main" val="2063014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00E6057-DDDA-4996-BF5F-24CBACAAFC4C}"/>
              </a:ext>
            </a:extLst>
          </p:cNvPr>
          <p:cNvGraphicFramePr/>
          <p:nvPr>
            <p:extLst>
              <p:ext uri="{D42A27DB-BD31-4B8C-83A1-F6EECF244321}">
                <p14:modId xmlns:p14="http://schemas.microsoft.com/office/powerpoint/2010/main" val="661810729"/>
              </p:ext>
            </p:extLst>
          </p:nvPr>
        </p:nvGraphicFramePr>
        <p:xfrm>
          <a:off x="484414" y="435429"/>
          <a:ext cx="8175172" cy="616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40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208314" y="143104"/>
            <a:ext cx="7099300" cy="844550"/>
          </a:xfrm>
          <a:ln>
            <a:solidFill>
              <a:srgbClr val="E20DB8"/>
            </a:solidFill>
            <a:miter lim="800000"/>
            <a:headEnd/>
            <a:tailEnd/>
          </a:ln>
        </p:spPr>
        <p:txBody>
          <a:bodyPr>
            <a:normAutofit/>
          </a:bodyPr>
          <a:lstStyle/>
          <a:p>
            <a:pPr eaLnBrk="1" hangingPunct="1"/>
            <a:r>
              <a:rPr lang="en-US" altLang="zh-TW" sz="3600">
                <a:solidFill>
                  <a:srgbClr val="FF0000"/>
                </a:solidFill>
                <a:latin typeface="Arial" charset="0"/>
                <a:cs typeface="Arial" charset="0"/>
              </a:rPr>
              <a:t>KIỂU HÌNH</a:t>
            </a:r>
            <a:r>
              <a:rPr lang="vi-VN" altLang="zh-TW" sz="3600">
                <a:solidFill>
                  <a:srgbClr val="FF0000"/>
                </a:solidFill>
                <a:latin typeface="Arial" charset="0"/>
                <a:cs typeface="Arial" charset="0"/>
              </a:rPr>
              <a:t> KHÒ KHÈ</a:t>
            </a:r>
            <a:endParaRPr lang="en-US" altLang="zh-TW" sz="3600" i="1">
              <a:solidFill>
                <a:srgbClr val="FFFF66"/>
              </a:solidFill>
              <a:latin typeface="Times New Roman" charset="0"/>
              <a:cs typeface="Times New Roman" charset="0"/>
            </a:endParaRPr>
          </a:p>
        </p:txBody>
      </p:sp>
      <p:sp>
        <p:nvSpPr>
          <p:cNvPr id="3" name="Rectangle 2">
            <a:extLst>
              <a:ext uri="{FF2B5EF4-FFF2-40B4-BE49-F238E27FC236}">
                <a16:creationId xmlns:a16="http://schemas.microsoft.com/office/drawing/2014/main" id="{4D08079F-2E49-4EA3-B3D2-50E931575A08}"/>
              </a:ext>
            </a:extLst>
          </p:cNvPr>
          <p:cNvSpPr/>
          <p:nvPr/>
        </p:nvSpPr>
        <p:spPr>
          <a:xfrm>
            <a:off x="238542" y="5673497"/>
            <a:ext cx="8372057" cy="1022459"/>
          </a:xfrm>
          <a:prstGeom prst="rect">
            <a:avLst/>
          </a:prstGeom>
        </p:spPr>
        <p:txBody>
          <a:bodyPr wrap="square">
            <a:spAutoFit/>
          </a:bodyPr>
          <a:lstStyle/>
          <a:p>
            <a:pPr marL="285750" indent="-285750" algn="just">
              <a:lnSpc>
                <a:spcPct val="115000"/>
              </a:lnSpc>
              <a:buSzPts val="1400"/>
              <a:buFont typeface="Arial" panose="020B0604020202020204" pitchFamily="34" charset="0"/>
              <a:buChar char="•"/>
            </a:pPr>
            <a:r>
              <a:rPr lang="en-US">
                <a:solidFill>
                  <a:srgbClr val="00B050"/>
                </a:solidFill>
                <a:latin typeface="arial" panose="020B0604020202020204" pitchFamily="34" charset="0"/>
                <a:ea typeface="Times New Roman" panose="02020603050405020304" pitchFamily="18" charset="0"/>
                <a:cs typeface="arial" panose="020B0604020202020204" pitchFamily="34" charset="0"/>
              </a:rPr>
              <a:t>3-6 tuổi: thường bé gái, sau NSV, sau 6t hết</a:t>
            </a:r>
          </a:p>
          <a:p>
            <a:pPr marL="285750" indent="-285750" algn="just">
              <a:lnSpc>
                <a:spcPct val="115000"/>
              </a:lnSpc>
              <a:buSzPts val="1400"/>
              <a:buFont typeface="Arial" panose="020B0604020202020204" pitchFamily="34" charset="0"/>
              <a:buChar char="•"/>
            </a:pPr>
            <a:r>
              <a:rPr lang="en-US">
                <a:solidFill>
                  <a:srgbClr val="00B050"/>
                </a:solidFill>
                <a:latin typeface="arial" panose="020B0604020202020204" pitchFamily="34" charset="0"/>
                <a:ea typeface="Times New Roman" panose="02020603050405020304" pitchFamily="18" charset="0"/>
                <a:cs typeface="arial" panose="020B0604020202020204" pitchFamily="34" charset="0"/>
              </a:rPr>
              <a:t>Khởi phát trễ: thường không hết, kéo dài sau 6 tuổi, có tính gia đình, có dị nguyên, test IgE đăc hiệu dương tính, bình thường nếu tuân thủ điều trị</a:t>
            </a:r>
            <a:endParaRPr lang="en-US">
              <a:solidFill>
                <a:srgbClr val="00B05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7" name="Group 6">
            <a:extLst>
              <a:ext uri="{FF2B5EF4-FFF2-40B4-BE49-F238E27FC236}">
                <a16:creationId xmlns:a16="http://schemas.microsoft.com/office/drawing/2014/main" id="{BF4B1922-FBC7-49F8-8BD4-CDDDD071382C}"/>
              </a:ext>
            </a:extLst>
          </p:cNvPr>
          <p:cNvGrpSpPr/>
          <p:nvPr/>
        </p:nvGrpSpPr>
        <p:grpSpPr>
          <a:xfrm>
            <a:off x="1035544" y="1097754"/>
            <a:ext cx="7899145" cy="4347145"/>
            <a:chOff x="1035544" y="1097754"/>
            <a:chExt cx="7899145" cy="4347145"/>
          </a:xfrm>
        </p:grpSpPr>
        <p:grpSp>
          <p:nvGrpSpPr>
            <p:cNvPr id="2" name="Group 1">
              <a:extLst>
                <a:ext uri="{FF2B5EF4-FFF2-40B4-BE49-F238E27FC236}">
                  <a16:creationId xmlns:a16="http://schemas.microsoft.com/office/drawing/2014/main" id="{5E0EE40B-045F-4F45-94D1-1DC6D9E3DA7C}"/>
                </a:ext>
              </a:extLst>
            </p:cNvPr>
            <p:cNvGrpSpPr/>
            <p:nvPr/>
          </p:nvGrpSpPr>
          <p:grpSpPr>
            <a:xfrm>
              <a:off x="1035544" y="1097754"/>
              <a:ext cx="6853237" cy="4347145"/>
              <a:chOff x="900113" y="1813943"/>
              <a:chExt cx="6853237" cy="4347145"/>
            </a:xfrm>
          </p:grpSpPr>
          <p:sp>
            <p:nvSpPr>
              <p:cNvPr id="41988" name="Rectangle 4"/>
              <p:cNvSpPr>
                <a:spLocks noChangeArrowheads="1"/>
              </p:cNvSpPr>
              <p:nvPr/>
            </p:nvSpPr>
            <p:spPr bwMode="hidden">
              <a:xfrm>
                <a:off x="1550988" y="1828800"/>
                <a:ext cx="6161087" cy="4332288"/>
              </a:xfrm>
              <a:prstGeom prst="rect">
                <a:avLst/>
              </a:prstGeom>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endParaRPr lang="en-US" sz="1800" i="0">
                  <a:solidFill>
                    <a:schemeClr val="tx1"/>
                  </a:solidFill>
                  <a:latin typeface="Calibri" charset="0"/>
                </a:endParaRPr>
              </a:p>
            </p:txBody>
          </p:sp>
          <p:sp>
            <p:nvSpPr>
              <p:cNvPr id="41989" name="Line 5"/>
              <p:cNvSpPr>
                <a:spLocks noChangeShapeType="1"/>
              </p:cNvSpPr>
              <p:nvPr/>
            </p:nvSpPr>
            <p:spPr bwMode="auto">
              <a:xfrm flipV="1">
                <a:off x="1557338" y="1843088"/>
                <a:ext cx="0" cy="35893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0" name="Line 6"/>
              <p:cNvSpPr>
                <a:spLocks noChangeShapeType="1"/>
              </p:cNvSpPr>
              <p:nvPr/>
            </p:nvSpPr>
            <p:spPr bwMode="auto">
              <a:xfrm>
                <a:off x="1541463" y="5445125"/>
                <a:ext cx="5132387"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1" name="Line 7"/>
              <p:cNvSpPr>
                <a:spLocks noChangeShapeType="1"/>
              </p:cNvSpPr>
              <p:nvPr/>
            </p:nvSpPr>
            <p:spPr bwMode="auto">
              <a:xfrm>
                <a:off x="6783388" y="5445125"/>
                <a:ext cx="941387"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2" name="Line 8"/>
              <p:cNvSpPr>
                <a:spLocks noChangeShapeType="1"/>
              </p:cNvSpPr>
              <p:nvPr/>
            </p:nvSpPr>
            <p:spPr bwMode="auto">
              <a:xfrm flipV="1">
                <a:off x="3619500" y="1855788"/>
                <a:ext cx="0" cy="3589337"/>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3" name="Line 9"/>
              <p:cNvSpPr>
                <a:spLocks noChangeShapeType="1"/>
              </p:cNvSpPr>
              <p:nvPr/>
            </p:nvSpPr>
            <p:spPr bwMode="auto">
              <a:xfrm flipV="1">
                <a:off x="5694363" y="1855788"/>
                <a:ext cx="0" cy="3589337"/>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4" name="Line 10"/>
              <p:cNvSpPr>
                <a:spLocks noChangeShapeType="1"/>
              </p:cNvSpPr>
              <p:nvPr/>
            </p:nvSpPr>
            <p:spPr bwMode="auto">
              <a:xfrm flipV="1">
                <a:off x="7713663" y="1843088"/>
                <a:ext cx="0" cy="35893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5" name="Freeform 11"/>
              <p:cNvSpPr>
                <a:spLocks/>
              </p:cNvSpPr>
              <p:nvPr/>
            </p:nvSpPr>
            <p:spPr bwMode="auto">
              <a:xfrm>
                <a:off x="6805613" y="2628900"/>
                <a:ext cx="900112" cy="42863"/>
              </a:xfrm>
              <a:custGeom>
                <a:avLst/>
                <a:gdLst>
                  <a:gd name="T0" fmla="*/ 0 w 567"/>
                  <a:gd name="T1" fmla="*/ 2147483647 h 27"/>
                  <a:gd name="T2" fmla="*/ 2147483647 w 567"/>
                  <a:gd name="T3" fmla="*/ 2147483647 h 27"/>
                  <a:gd name="T4" fmla="*/ 2147483647 w 567"/>
                  <a:gd name="T5" fmla="*/ 0 h 27"/>
                  <a:gd name="T6" fmla="*/ 0 60000 65536"/>
                  <a:gd name="T7" fmla="*/ 0 60000 65536"/>
                  <a:gd name="T8" fmla="*/ 0 60000 65536"/>
                  <a:gd name="T9" fmla="*/ 0 w 567"/>
                  <a:gd name="T10" fmla="*/ 0 h 27"/>
                  <a:gd name="T11" fmla="*/ 567 w 567"/>
                  <a:gd name="T12" fmla="*/ 27 h 27"/>
                </a:gdLst>
                <a:ahLst/>
                <a:cxnLst>
                  <a:cxn ang="T6">
                    <a:pos x="T0" y="T1"/>
                  </a:cxn>
                  <a:cxn ang="T7">
                    <a:pos x="T2" y="T3"/>
                  </a:cxn>
                  <a:cxn ang="T8">
                    <a:pos x="T4" y="T5"/>
                  </a:cxn>
                </a:cxnLst>
                <a:rect l="T9" t="T10" r="T11" b="T12"/>
                <a:pathLst>
                  <a:path w="567" h="27">
                    <a:moveTo>
                      <a:pt x="0" y="27"/>
                    </a:moveTo>
                    <a:cubicBezTo>
                      <a:pt x="106" y="18"/>
                      <a:pt x="212" y="10"/>
                      <a:pt x="306" y="6"/>
                    </a:cubicBezTo>
                    <a:cubicBezTo>
                      <a:pt x="400" y="2"/>
                      <a:pt x="483" y="1"/>
                      <a:pt x="567" y="0"/>
                    </a:cubicBezTo>
                  </a:path>
                </a:pathLst>
              </a:custGeom>
              <a:noFill/>
              <a:ln w="28575">
                <a:solidFill>
                  <a:srgbClr val="FFCC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6" name="Freeform 12"/>
              <p:cNvSpPr>
                <a:spLocks/>
              </p:cNvSpPr>
              <p:nvPr/>
            </p:nvSpPr>
            <p:spPr bwMode="auto">
              <a:xfrm>
                <a:off x="1574800" y="3054350"/>
                <a:ext cx="2057400" cy="2362200"/>
              </a:xfrm>
              <a:custGeom>
                <a:avLst/>
                <a:gdLst>
                  <a:gd name="T0" fmla="*/ 0 w 1296"/>
                  <a:gd name="T1" fmla="*/ 2147483647 h 1488"/>
                  <a:gd name="T2" fmla="*/ 2147483647 w 1296"/>
                  <a:gd name="T3" fmla="*/ 2147483647 h 1488"/>
                  <a:gd name="T4" fmla="*/ 2147483647 w 1296"/>
                  <a:gd name="T5" fmla="*/ 2147483647 h 1488"/>
                  <a:gd name="T6" fmla="*/ 2147483647 w 1296"/>
                  <a:gd name="T7" fmla="*/ 2147483647 h 1488"/>
                  <a:gd name="T8" fmla="*/ 2147483647 w 1296"/>
                  <a:gd name="T9" fmla="*/ 2147483647 h 1488"/>
                  <a:gd name="T10" fmla="*/ 2147483647 w 1296"/>
                  <a:gd name="T11" fmla="*/ 2147483647 h 1488"/>
                  <a:gd name="T12" fmla="*/ 2147483647 w 1296"/>
                  <a:gd name="T13" fmla="*/ 2147483647 h 1488"/>
                  <a:gd name="T14" fmla="*/ 2147483647 w 1296"/>
                  <a:gd name="T15" fmla="*/ 2147483647 h 1488"/>
                  <a:gd name="T16" fmla="*/ 0 60000 65536"/>
                  <a:gd name="T17" fmla="*/ 0 60000 65536"/>
                  <a:gd name="T18" fmla="*/ 0 60000 65536"/>
                  <a:gd name="T19" fmla="*/ 0 60000 65536"/>
                  <a:gd name="T20" fmla="*/ 0 60000 65536"/>
                  <a:gd name="T21" fmla="*/ 0 60000 65536"/>
                  <a:gd name="T22" fmla="*/ 0 60000 65536"/>
                  <a:gd name="T23" fmla="*/ 0 60000 65536"/>
                  <a:gd name="T24" fmla="*/ 0 w 1296"/>
                  <a:gd name="T25" fmla="*/ 0 h 1488"/>
                  <a:gd name="T26" fmla="*/ 1296 w 1296"/>
                  <a:gd name="T27" fmla="*/ 1488 h 1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6" h="1488">
                    <a:moveTo>
                      <a:pt x="0" y="1488"/>
                    </a:moveTo>
                    <a:cubicBezTo>
                      <a:pt x="124" y="1188"/>
                      <a:pt x="248" y="889"/>
                      <a:pt x="352" y="668"/>
                    </a:cubicBezTo>
                    <a:cubicBezTo>
                      <a:pt x="456" y="447"/>
                      <a:pt x="555" y="269"/>
                      <a:pt x="624" y="164"/>
                    </a:cubicBezTo>
                    <a:cubicBezTo>
                      <a:pt x="693" y="59"/>
                      <a:pt x="718" y="66"/>
                      <a:pt x="768" y="40"/>
                    </a:cubicBezTo>
                    <a:cubicBezTo>
                      <a:pt x="818" y="14"/>
                      <a:pt x="879" y="0"/>
                      <a:pt x="924" y="8"/>
                    </a:cubicBezTo>
                    <a:cubicBezTo>
                      <a:pt x="969" y="16"/>
                      <a:pt x="995" y="40"/>
                      <a:pt x="1036" y="88"/>
                    </a:cubicBezTo>
                    <a:cubicBezTo>
                      <a:pt x="1077" y="136"/>
                      <a:pt x="1129" y="221"/>
                      <a:pt x="1172" y="296"/>
                    </a:cubicBezTo>
                    <a:cubicBezTo>
                      <a:pt x="1215" y="371"/>
                      <a:pt x="1255" y="455"/>
                      <a:pt x="1296" y="540"/>
                    </a:cubicBezTo>
                  </a:path>
                </a:pathLst>
              </a:custGeom>
              <a:noFill/>
              <a:ln w="28575">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7" name="Freeform 13"/>
              <p:cNvSpPr>
                <a:spLocks/>
              </p:cNvSpPr>
              <p:nvPr/>
            </p:nvSpPr>
            <p:spPr bwMode="auto">
              <a:xfrm>
                <a:off x="3638550" y="3924300"/>
                <a:ext cx="1663700" cy="1230313"/>
              </a:xfrm>
              <a:custGeom>
                <a:avLst/>
                <a:gdLst>
                  <a:gd name="T0" fmla="*/ 0 w 1048"/>
                  <a:gd name="T1" fmla="*/ 0 h 775"/>
                  <a:gd name="T2" fmla="*/ 2147483647 w 1048"/>
                  <a:gd name="T3" fmla="*/ 2147483647 h 775"/>
                  <a:gd name="T4" fmla="*/ 2147483647 w 1048"/>
                  <a:gd name="T5" fmla="*/ 2147483647 h 775"/>
                  <a:gd name="T6" fmla="*/ 2147483647 w 1048"/>
                  <a:gd name="T7" fmla="*/ 2147483647 h 775"/>
                  <a:gd name="T8" fmla="*/ 2147483647 w 1048"/>
                  <a:gd name="T9" fmla="*/ 2147483647 h 775"/>
                  <a:gd name="T10" fmla="*/ 2147483647 w 1048"/>
                  <a:gd name="T11" fmla="*/ 2147483647 h 775"/>
                  <a:gd name="T12" fmla="*/ 2147483647 w 1048"/>
                  <a:gd name="T13" fmla="*/ 2147483647 h 775"/>
                  <a:gd name="T14" fmla="*/ 0 60000 65536"/>
                  <a:gd name="T15" fmla="*/ 0 60000 65536"/>
                  <a:gd name="T16" fmla="*/ 0 60000 65536"/>
                  <a:gd name="T17" fmla="*/ 0 60000 65536"/>
                  <a:gd name="T18" fmla="*/ 0 60000 65536"/>
                  <a:gd name="T19" fmla="*/ 0 60000 65536"/>
                  <a:gd name="T20" fmla="*/ 0 60000 65536"/>
                  <a:gd name="T21" fmla="*/ 0 w 1048"/>
                  <a:gd name="T22" fmla="*/ 0 h 775"/>
                  <a:gd name="T23" fmla="*/ 1048 w 1048"/>
                  <a:gd name="T24" fmla="*/ 775 h 7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8" h="775">
                    <a:moveTo>
                      <a:pt x="0" y="0"/>
                    </a:moveTo>
                    <a:cubicBezTo>
                      <a:pt x="22" y="75"/>
                      <a:pt x="44" y="150"/>
                      <a:pt x="96" y="236"/>
                    </a:cubicBezTo>
                    <a:cubicBezTo>
                      <a:pt x="148" y="322"/>
                      <a:pt x="231" y="437"/>
                      <a:pt x="312" y="516"/>
                    </a:cubicBezTo>
                    <a:cubicBezTo>
                      <a:pt x="393" y="595"/>
                      <a:pt x="495" y="666"/>
                      <a:pt x="580" y="708"/>
                    </a:cubicBezTo>
                    <a:cubicBezTo>
                      <a:pt x="665" y="750"/>
                      <a:pt x="748" y="761"/>
                      <a:pt x="820" y="768"/>
                    </a:cubicBezTo>
                    <a:cubicBezTo>
                      <a:pt x="892" y="775"/>
                      <a:pt x="976" y="753"/>
                      <a:pt x="1012" y="748"/>
                    </a:cubicBezTo>
                    <a:cubicBezTo>
                      <a:pt x="1048" y="743"/>
                      <a:pt x="1042" y="741"/>
                      <a:pt x="1036" y="740"/>
                    </a:cubicBezTo>
                  </a:path>
                </a:pathLst>
              </a:custGeom>
              <a:noFill/>
              <a:ln w="28575">
                <a:solidFill>
                  <a:schemeClr val="folHlink"/>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8" name="Freeform 14"/>
              <p:cNvSpPr>
                <a:spLocks/>
              </p:cNvSpPr>
              <p:nvPr/>
            </p:nvSpPr>
            <p:spPr bwMode="auto">
              <a:xfrm>
                <a:off x="1574800" y="4362450"/>
                <a:ext cx="2051050" cy="1079500"/>
              </a:xfrm>
              <a:custGeom>
                <a:avLst/>
                <a:gdLst>
                  <a:gd name="T0" fmla="*/ 0 w 1292"/>
                  <a:gd name="T1" fmla="*/ 2147483647 h 680"/>
                  <a:gd name="T2" fmla="*/ 2147483647 w 1292"/>
                  <a:gd name="T3" fmla="*/ 2147483647 h 680"/>
                  <a:gd name="T4" fmla="*/ 2147483647 w 1292"/>
                  <a:gd name="T5" fmla="*/ 2147483647 h 680"/>
                  <a:gd name="T6" fmla="*/ 2147483647 w 1292"/>
                  <a:gd name="T7" fmla="*/ 0 h 680"/>
                  <a:gd name="T8" fmla="*/ 0 60000 65536"/>
                  <a:gd name="T9" fmla="*/ 0 60000 65536"/>
                  <a:gd name="T10" fmla="*/ 0 60000 65536"/>
                  <a:gd name="T11" fmla="*/ 0 60000 65536"/>
                  <a:gd name="T12" fmla="*/ 0 w 1292"/>
                  <a:gd name="T13" fmla="*/ 0 h 680"/>
                  <a:gd name="T14" fmla="*/ 1292 w 1292"/>
                  <a:gd name="T15" fmla="*/ 680 h 680"/>
                </a:gdLst>
                <a:ahLst/>
                <a:cxnLst>
                  <a:cxn ang="T8">
                    <a:pos x="T0" y="T1"/>
                  </a:cxn>
                  <a:cxn ang="T9">
                    <a:pos x="T2" y="T3"/>
                  </a:cxn>
                  <a:cxn ang="T10">
                    <a:pos x="T4" y="T5"/>
                  </a:cxn>
                  <a:cxn ang="T11">
                    <a:pos x="T6" y="T7"/>
                  </a:cxn>
                </a:cxnLst>
                <a:rect l="T12" t="T13" r="T14" b="T15"/>
                <a:pathLst>
                  <a:path w="1292" h="680">
                    <a:moveTo>
                      <a:pt x="0" y="680"/>
                    </a:moveTo>
                    <a:cubicBezTo>
                      <a:pt x="174" y="636"/>
                      <a:pt x="349" y="592"/>
                      <a:pt x="520" y="520"/>
                    </a:cubicBezTo>
                    <a:cubicBezTo>
                      <a:pt x="691" y="448"/>
                      <a:pt x="899" y="335"/>
                      <a:pt x="1028" y="248"/>
                    </a:cubicBezTo>
                    <a:cubicBezTo>
                      <a:pt x="1157" y="161"/>
                      <a:pt x="1224" y="80"/>
                      <a:pt x="1292" y="0"/>
                    </a:cubicBezTo>
                  </a:path>
                </a:pathLst>
              </a:custGeom>
              <a:noFill/>
              <a:ln w="28575">
                <a:solidFill>
                  <a:srgbClr val="0099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9" name="Freeform 15"/>
              <p:cNvSpPr>
                <a:spLocks/>
              </p:cNvSpPr>
              <p:nvPr/>
            </p:nvSpPr>
            <p:spPr bwMode="auto">
              <a:xfrm>
                <a:off x="3632200" y="3278188"/>
                <a:ext cx="3048000" cy="1084262"/>
              </a:xfrm>
              <a:custGeom>
                <a:avLst/>
                <a:gdLst>
                  <a:gd name="T0" fmla="*/ 0 w 1920"/>
                  <a:gd name="T1" fmla="*/ 2147483647 h 683"/>
                  <a:gd name="T2" fmla="*/ 2147483647 w 1920"/>
                  <a:gd name="T3" fmla="*/ 2147483647 h 683"/>
                  <a:gd name="T4" fmla="*/ 2147483647 w 1920"/>
                  <a:gd name="T5" fmla="*/ 2147483647 h 683"/>
                  <a:gd name="T6" fmla="*/ 2147483647 w 1920"/>
                  <a:gd name="T7" fmla="*/ 2147483647 h 683"/>
                  <a:gd name="T8" fmla="*/ 2147483647 w 1920"/>
                  <a:gd name="T9" fmla="*/ 2147483647 h 683"/>
                  <a:gd name="T10" fmla="*/ 2147483647 w 1920"/>
                  <a:gd name="T11" fmla="*/ 2147483647 h 683"/>
                  <a:gd name="T12" fmla="*/ 2147483647 w 1920"/>
                  <a:gd name="T13" fmla="*/ 2147483647 h 683"/>
                  <a:gd name="T14" fmla="*/ 2147483647 w 1920"/>
                  <a:gd name="T15" fmla="*/ 2147483647 h 683"/>
                  <a:gd name="T16" fmla="*/ 2147483647 w 1920"/>
                  <a:gd name="T17" fmla="*/ 2147483647 h 683"/>
                  <a:gd name="T18" fmla="*/ 2147483647 w 1920"/>
                  <a:gd name="T19" fmla="*/ 2147483647 h 6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0"/>
                  <a:gd name="T31" fmla="*/ 0 h 683"/>
                  <a:gd name="T32" fmla="*/ 1920 w 1920"/>
                  <a:gd name="T33" fmla="*/ 683 h 6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0" h="683">
                    <a:moveTo>
                      <a:pt x="0" y="683"/>
                    </a:moveTo>
                    <a:cubicBezTo>
                      <a:pt x="46" y="613"/>
                      <a:pt x="93" y="544"/>
                      <a:pt x="164" y="459"/>
                    </a:cubicBezTo>
                    <a:cubicBezTo>
                      <a:pt x="235" y="374"/>
                      <a:pt x="342" y="246"/>
                      <a:pt x="424" y="175"/>
                    </a:cubicBezTo>
                    <a:cubicBezTo>
                      <a:pt x="506" y="104"/>
                      <a:pt x="584" y="60"/>
                      <a:pt x="656" y="31"/>
                    </a:cubicBezTo>
                    <a:cubicBezTo>
                      <a:pt x="728" y="2"/>
                      <a:pt x="801" y="0"/>
                      <a:pt x="856" y="3"/>
                    </a:cubicBezTo>
                    <a:cubicBezTo>
                      <a:pt x="911" y="6"/>
                      <a:pt x="925" y="14"/>
                      <a:pt x="984" y="51"/>
                    </a:cubicBezTo>
                    <a:cubicBezTo>
                      <a:pt x="1043" y="88"/>
                      <a:pt x="1153" y="180"/>
                      <a:pt x="1212" y="223"/>
                    </a:cubicBezTo>
                    <a:cubicBezTo>
                      <a:pt x="1271" y="266"/>
                      <a:pt x="1270" y="271"/>
                      <a:pt x="1340" y="311"/>
                    </a:cubicBezTo>
                    <a:cubicBezTo>
                      <a:pt x="1410" y="351"/>
                      <a:pt x="1536" y="422"/>
                      <a:pt x="1632" y="463"/>
                    </a:cubicBezTo>
                    <a:cubicBezTo>
                      <a:pt x="1728" y="504"/>
                      <a:pt x="1860" y="539"/>
                      <a:pt x="1920" y="559"/>
                    </a:cubicBezTo>
                  </a:path>
                </a:pathLst>
              </a:custGeom>
              <a:noFill/>
              <a:ln w="28575">
                <a:solidFill>
                  <a:srgbClr val="0099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0" name="Freeform 16"/>
              <p:cNvSpPr>
                <a:spLocks/>
              </p:cNvSpPr>
              <p:nvPr/>
            </p:nvSpPr>
            <p:spPr bwMode="auto">
              <a:xfrm>
                <a:off x="5676900" y="2686050"/>
                <a:ext cx="1003300" cy="120650"/>
              </a:xfrm>
              <a:custGeom>
                <a:avLst/>
                <a:gdLst>
                  <a:gd name="T0" fmla="*/ 0 w 632"/>
                  <a:gd name="T1" fmla="*/ 2147483647 h 76"/>
                  <a:gd name="T2" fmla="*/ 2147483647 w 632"/>
                  <a:gd name="T3" fmla="*/ 2147483647 h 76"/>
                  <a:gd name="T4" fmla="*/ 2147483647 w 632"/>
                  <a:gd name="T5" fmla="*/ 0 h 76"/>
                  <a:gd name="T6" fmla="*/ 0 60000 65536"/>
                  <a:gd name="T7" fmla="*/ 0 60000 65536"/>
                  <a:gd name="T8" fmla="*/ 0 60000 65536"/>
                  <a:gd name="T9" fmla="*/ 0 w 632"/>
                  <a:gd name="T10" fmla="*/ 0 h 76"/>
                  <a:gd name="T11" fmla="*/ 632 w 632"/>
                  <a:gd name="T12" fmla="*/ 76 h 76"/>
                </a:gdLst>
                <a:ahLst/>
                <a:cxnLst>
                  <a:cxn ang="T6">
                    <a:pos x="T0" y="T1"/>
                  </a:cxn>
                  <a:cxn ang="T7">
                    <a:pos x="T2" y="T3"/>
                  </a:cxn>
                  <a:cxn ang="T8">
                    <a:pos x="T4" y="T5"/>
                  </a:cxn>
                </a:cxnLst>
                <a:rect l="T9" t="T10" r="T11" b="T12"/>
                <a:pathLst>
                  <a:path w="632" h="76">
                    <a:moveTo>
                      <a:pt x="0" y="76"/>
                    </a:moveTo>
                    <a:cubicBezTo>
                      <a:pt x="103" y="64"/>
                      <a:pt x="207" y="53"/>
                      <a:pt x="312" y="40"/>
                    </a:cubicBezTo>
                    <a:cubicBezTo>
                      <a:pt x="417" y="27"/>
                      <a:pt x="524" y="13"/>
                      <a:pt x="632" y="0"/>
                    </a:cubicBezTo>
                  </a:path>
                </a:pathLst>
              </a:custGeom>
              <a:noFill/>
              <a:ln w="28575">
                <a:solidFill>
                  <a:srgbClr val="FFCC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1" name="Freeform 17"/>
              <p:cNvSpPr>
                <a:spLocks/>
              </p:cNvSpPr>
              <p:nvPr/>
            </p:nvSpPr>
            <p:spPr bwMode="auto">
              <a:xfrm>
                <a:off x="6788150" y="4203700"/>
                <a:ext cx="933450" cy="196850"/>
              </a:xfrm>
              <a:custGeom>
                <a:avLst/>
                <a:gdLst>
                  <a:gd name="T0" fmla="*/ 0 w 588"/>
                  <a:gd name="T1" fmla="*/ 0 h 124"/>
                  <a:gd name="T2" fmla="*/ 2147483647 w 588"/>
                  <a:gd name="T3" fmla="*/ 2147483647 h 124"/>
                  <a:gd name="T4" fmla="*/ 2147483647 w 588"/>
                  <a:gd name="T5" fmla="*/ 2147483647 h 124"/>
                  <a:gd name="T6" fmla="*/ 2147483647 w 588"/>
                  <a:gd name="T7" fmla="*/ 2147483647 h 124"/>
                  <a:gd name="T8" fmla="*/ 0 60000 65536"/>
                  <a:gd name="T9" fmla="*/ 0 60000 65536"/>
                  <a:gd name="T10" fmla="*/ 0 60000 65536"/>
                  <a:gd name="T11" fmla="*/ 0 60000 65536"/>
                  <a:gd name="T12" fmla="*/ 0 w 588"/>
                  <a:gd name="T13" fmla="*/ 0 h 124"/>
                  <a:gd name="T14" fmla="*/ 588 w 588"/>
                  <a:gd name="T15" fmla="*/ 124 h 124"/>
                </a:gdLst>
                <a:ahLst/>
                <a:cxnLst>
                  <a:cxn ang="T8">
                    <a:pos x="T0" y="T1"/>
                  </a:cxn>
                  <a:cxn ang="T9">
                    <a:pos x="T2" y="T3"/>
                  </a:cxn>
                  <a:cxn ang="T10">
                    <a:pos x="T4" y="T5"/>
                  </a:cxn>
                  <a:cxn ang="T11">
                    <a:pos x="T6" y="T7"/>
                  </a:cxn>
                </a:cxnLst>
                <a:rect l="T12" t="T13" r="T14" b="T15"/>
                <a:pathLst>
                  <a:path w="588" h="124">
                    <a:moveTo>
                      <a:pt x="0" y="0"/>
                    </a:moveTo>
                    <a:cubicBezTo>
                      <a:pt x="63" y="20"/>
                      <a:pt x="126" y="41"/>
                      <a:pt x="208" y="60"/>
                    </a:cubicBezTo>
                    <a:cubicBezTo>
                      <a:pt x="290" y="79"/>
                      <a:pt x="429" y="101"/>
                      <a:pt x="492" y="112"/>
                    </a:cubicBezTo>
                    <a:cubicBezTo>
                      <a:pt x="555" y="123"/>
                      <a:pt x="571" y="123"/>
                      <a:pt x="588" y="124"/>
                    </a:cubicBezTo>
                  </a:path>
                </a:pathLst>
              </a:custGeom>
              <a:noFill/>
              <a:ln w="28575">
                <a:solidFill>
                  <a:srgbClr val="0099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002" name="Line 18"/>
              <p:cNvSpPr>
                <a:spLocks noChangeShapeType="1"/>
              </p:cNvSpPr>
              <p:nvPr/>
            </p:nvSpPr>
            <p:spPr bwMode="auto">
              <a:xfrm flipH="1">
                <a:off x="6635750" y="4089400"/>
                <a:ext cx="82550" cy="165100"/>
              </a:xfrm>
              <a:prstGeom prst="line">
                <a:avLst/>
              </a:prstGeom>
              <a:noFill/>
              <a:ln w="19050">
                <a:solidFill>
                  <a:srgbClr val="0099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3" name="Line 19"/>
              <p:cNvSpPr>
                <a:spLocks noChangeShapeType="1"/>
              </p:cNvSpPr>
              <p:nvPr/>
            </p:nvSpPr>
            <p:spPr bwMode="auto">
              <a:xfrm flipH="1">
                <a:off x="6743700" y="4089400"/>
                <a:ext cx="82550" cy="165100"/>
              </a:xfrm>
              <a:prstGeom prst="line">
                <a:avLst/>
              </a:prstGeom>
              <a:noFill/>
              <a:ln w="19050">
                <a:solidFill>
                  <a:srgbClr val="0099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4" name="Line 20"/>
              <p:cNvSpPr>
                <a:spLocks noChangeShapeType="1"/>
              </p:cNvSpPr>
              <p:nvPr/>
            </p:nvSpPr>
            <p:spPr bwMode="auto">
              <a:xfrm flipH="1">
                <a:off x="6648450" y="2603500"/>
                <a:ext cx="82550" cy="165100"/>
              </a:xfrm>
              <a:prstGeom prst="line">
                <a:avLst/>
              </a:prstGeom>
              <a:noFill/>
              <a:ln w="1905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5" name="Line 21"/>
              <p:cNvSpPr>
                <a:spLocks noChangeShapeType="1"/>
              </p:cNvSpPr>
              <p:nvPr/>
            </p:nvSpPr>
            <p:spPr bwMode="auto">
              <a:xfrm flipH="1">
                <a:off x="6756400" y="2603500"/>
                <a:ext cx="82550" cy="165100"/>
              </a:xfrm>
              <a:prstGeom prst="line">
                <a:avLst/>
              </a:prstGeom>
              <a:noFill/>
              <a:ln w="1905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6" name="Line 22"/>
              <p:cNvSpPr>
                <a:spLocks noChangeShapeType="1"/>
              </p:cNvSpPr>
              <p:nvPr/>
            </p:nvSpPr>
            <p:spPr bwMode="auto">
              <a:xfrm flipH="1">
                <a:off x="6629400" y="5359400"/>
                <a:ext cx="82550" cy="1651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7" name="Line 23"/>
              <p:cNvSpPr>
                <a:spLocks noChangeShapeType="1"/>
              </p:cNvSpPr>
              <p:nvPr/>
            </p:nvSpPr>
            <p:spPr bwMode="auto">
              <a:xfrm flipH="1">
                <a:off x="6737350" y="5359400"/>
                <a:ext cx="82550" cy="1651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8" name="Text Box 24"/>
              <p:cNvSpPr txBox="1">
                <a:spLocks noChangeArrowheads="1"/>
              </p:cNvSpPr>
              <p:nvPr/>
            </p:nvSpPr>
            <p:spPr bwMode="auto">
              <a:xfrm>
                <a:off x="1794526" y="1835482"/>
                <a:ext cx="1462375" cy="563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a:solidFill>
                      <a:schemeClr val="folHlink"/>
                    </a:solidFill>
                    <a:latin typeface="Arial" charset="0"/>
                    <a:ea typeface="新細明體" charset="0"/>
                    <a:cs typeface="新細明體" charset="0"/>
                  </a:rPr>
                  <a:t>Khò</a:t>
                </a:r>
                <a:r>
                  <a:rPr lang="vi-VN" altLang="zh-TW" sz="1800" b="1" i="0">
                    <a:solidFill>
                      <a:schemeClr val="folHlink"/>
                    </a:solidFill>
                    <a:latin typeface="Arial" charset="0"/>
                    <a:ea typeface="新細明體" charset="0"/>
                    <a:cs typeface="新細明體" charset="0"/>
                  </a:rPr>
                  <a:t> </a:t>
                </a:r>
                <a:r>
                  <a:rPr lang="en-US" altLang="zh-TW" sz="1800" b="1" i="0">
                    <a:solidFill>
                      <a:schemeClr val="folHlink"/>
                    </a:solidFill>
                    <a:latin typeface="Arial" charset="0"/>
                    <a:ea typeface="新細明體" charset="0"/>
                    <a:cs typeface="新細明體" charset="0"/>
                  </a:rPr>
                  <a:t>khè</a:t>
                </a:r>
                <a:r>
                  <a:rPr lang="vi-VN" altLang="zh-TW" sz="1800" b="1" i="0">
                    <a:solidFill>
                      <a:schemeClr val="folHlink"/>
                    </a:solidFill>
                    <a:latin typeface="Arial" charset="0"/>
                    <a:ea typeface="新細明體" charset="0"/>
                    <a:cs typeface="新細明體" charset="0"/>
                  </a:rPr>
                  <a:t> thoáng qua</a:t>
                </a:r>
                <a:endParaRPr lang="en-US" altLang="zh-TW" sz="1800" b="1" i="0" dirty="0">
                  <a:solidFill>
                    <a:schemeClr val="folHlink"/>
                  </a:solidFill>
                  <a:latin typeface="Arial" charset="0"/>
                  <a:ea typeface="新細明體" charset="0"/>
                  <a:cs typeface="新細明體" charset="0"/>
                </a:endParaRPr>
              </a:p>
            </p:txBody>
          </p:sp>
          <p:sp>
            <p:nvSpPr>
              <p:cNvPr id="42009" name="Text Box 25"/>
              <p:cNvSpPr txBox="1">
                <a:spLocks noChangeArrowheads="1"/>
              </p:cNvSpPr>
              <p:nvPr/>
            </p:nvSpPr>
            <p:spPr bwMode="auto">
              <a:xfrm>
                <a:off x="4118362" y="1857375"/>
                <a:ext cx="1364477" cy="563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a:solidFill>
                      <a:schemeClr val="tx2"/>
                    </a:solidFill>
                    <a:latin typeface="Arial" charset="0"/>
                    <a:ea typeface="新細明體" charset="0"/>
                    <a:cs typeface="新細明體" charset="0"/>
                  </a:rPr>
                  <a:t>Khò khè </a:t>
                </a:r>
              </a:p>
              <a:p>
                <a:pPr algn="ctr">
                  <a:lnSpc>
                    <a:spcPct val="85000"/>
                  </a:lnSpc>
                </a:pPr>
                <a:r>
                  <a:rPr lang="en-US" altLang="zh-TW" sz="1800" b="1" i="0">
                    <a:solidFill>
                      <a:schemeClr val="tx2"/>
                    </a:solidFill>
                    <a:latin typeface="Arial" charset="0"/>
                    <a:ea typeface="新細明體" charset="0"/>
                    <a:cs typeface="新細明體" charset="0"/>
                  </a:rPr>
                  <a:t>non-atopic</a:t>
                </a:r>
                <a:endParaRPr lang="en-US" altLang="zh-TW" sz="1800" b="1" i="0" dirty="0">
                  <a:solidFill>
                    <a:schemeClr val="tx2"/>
                  </a:solidFill>
                  <a:latin typeface="Arial" charset="0"/>
                  <a:ea typeface="新細明體" charset="0"/>
                  <a:cs typeface="新細明體" charset="0"/>
                </a:endParaRPr>
              </a:p>
            </p:txBody>
          </p:sp>
          <p:sp>
            <p:nvSpPr>
              <p:cNvPr id="42010" name="Text Box 26"/>
              <p:cNvSpPr txBox="1">
                <a:spLocks noChangeArrowheads="1"/>
              </p:cNvSpPr>
              <p:nvPr/>
            </p:nvSpPr>
            <p:spPr bwMode="auto">
              <a:xfrm>
                <a:off x="5754801" y="1813943"/>
                <a:ext cx="1749197" cy="563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lnSpc>
                    <a:spcPct val="85000"/>
                  </a:lnSpc>
                </a:pPr>
                <a:r>
                  <a:rPr lang="en-US" altLang="zh-TW" sz="1800" b="1" i="0">
                    <a:solidFill>
                      <a:schemeClr val="tx2"/>
                    </a:solidFill>
                    <a:latin typeface="Arial" charset="0"/>
                    <a:ea typeface="新細明體" charset="0"/>
                    <a:cs typeface="新細明體" charset="0"/>
                  </a:rPr>
                  <a:t>Khò khè</a:t>
                </a:r>
              </a:p>
              <a:p>
                <a:pPr algn="ctr">
                  <a:lnSpc>
                    <a:spcPct val="85000"/>
                  </a:lnSpc>
                </a:pPr>
                <a:r>
                  <a:rPr lang="en-US" altLang="zh-TW" sz="1800" b="1" i="0">
                    <a:solidFill>
                      <a:schemeClr val="tx2"/>
                    </a:solidFill>
                    <a:latin typeface="Arial" charset="0"/>
                    <a:ea typeface="新細明體" charset="0"/>
                    <a:cs typeface="新細明體" charset="0"/>
                  </a:rPr>
                  <a:t> liên quan IgE</a:t>
                </a:r>
              </a:p>
            </p:txBody>
          </p:sp>
          <p:sp>
            <p:nvSpPr>
              <p:cNvPr id="42011" name="Text Box 27"/>
              <p:cNvSpPr txBox="1">
                <a:spLocks noChangeArrowheads="1"/>
              </p:cNvSpPr>
              <p:nvPr/>
            </p:nvSpPr>
            <p:spPr bwMode="auto">
              <a:xfrm rot="-5400000">
                <a:off x="-65880" y="3463131"/>
                <a:ext cx="2328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2000" b="1" i="0">
                    <a:solidFill>
                      <a:schemeClr val="tx2"/>
                    </a:solidFill>
                    <a:latin typeface="Arial" charset="0"/>
                    <a:ea typeface="新細明體" charset="0"/>
                    <a:cs typeface="新細明體" charset="0"/>
                  </a:rPr>
                  <a:t>Tần suất khò khè</a:t>
                </a:r>
                <a:r>
                  <a:rPr lang="en-US" altLang="zh-TW" sz="2000" b="1" i="0">
                    <a:solidFill>
                      <a:schemeClr val="bg1"/>
                    </a:solidFill>
                    <a:latin typeface="Arial" charset="0"/>
                    <a:ea typeface="新細明體" charset="0"/>
                    <a:cs typeface="新細明體" charset="0"/>
                  </a:rPr>
                  <a:t> </a:t>
                </a:r>
              </a:p>
            </p:txBody>
          </p:sp>
          <p:sp>
            <p:nvSpPr>
              <p:cNvPr id="42012" name="Text Box 28"/>
              <p:cNvSpPr txBox="1">
                <a:spLocks noChangeArrowheads="1"/>
              </p:cNvSpPr>
              <p:nvPr/>
            </p:nvSpPr>
            <p:spPr bwMode="auto">
              <a:xfrm>
                <a:off x="3810000" y="5686425"/>
                <a:ext cx="720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2000" b="1" i="0">
                    <a:solidFill>
                      <a:schemeClr val="tx2"/>
                    </a:solidFill>
                    <a:latin typeface="Arial" charset="0"/>
                    <a:ea typeface="新細明體" charset="0"/>
                    <a:cs typeface="新細明體" charset="0"/>
                  </a:rPr>
                  <a:t>Tuổi</a:t>
                </a:r>
              </a:p>
            </p:txBody>
          </p:sp>
          <p:sp>
            <p:nvSpPr>
              <p:cNvPr id="42013" name="Text Box 29"/>
              <p:cNvSpPr txBox="1">
                <a:spLocks noChangeArrowheads="1"/>
              </p:cNvSpPr>
              <p:nvPr/>
            </p:nvSpPr>
            <p:spPr bwMode="auto">
              <a:xfrm>
                <a:off x="1411288"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chemeClr val="tx1"/>
                    </a:solidFill>
                    <a:latin typeface="Arial" charset="0"/>
                    <a:ea typeface="新細明體" charset="0"/>
                    <a:cs typeface="新細明體" charset="0"/>
                  </a:rPr>
                  <a:t>0</a:t>
                </a:r>
              </a:p>
            </p:txBody>
          </p:sp>
          <p:sp>
            <p:nvSpPr>
              <p:cNvPr id="42014" name="Text Box 30"/>
              <p:cNvSpPr txBox="1">
                <a:spLocks noChangeArrowheads="1"/>
              </p:cNvSpPr>
              <p:nvPr/>
            </p:nvSpPr>
            <p:spPr bwMode="auto">
              <a:xfrm>
                <a:off x="3473450"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C00000"/>
                    </a:solidFill>
                    <a:latin typeface="Arial" charset="0"/>
                    <a:ea typeface="新細明體" charset="0"/>
                    <a:cs typeface="新細明體" charset="0"/>
                  </a:rPr>
                  <a:t>3</a:t>
                </a:r>
              </a:p>
            </p:txBody>
          </p:sp>
          <p:sp>
            <p:nvSpPr>
              <p:cNvPr id="42015" name="Text Box 31"/>
              <p:cNvSpPr txBox="1">
                <a:spLocks noChangeArrowheads="1"/>
              </p:cNvSpPr>
              <p:nvPr/>
            </p:nvSpPr>
            <p:spPr bwMode="auto">
              <a:xfrm>
                <a:off x="5532438" y="54467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C00000"/>
                    </a:solidFill>
                    <a:latin typeface="Arial" charset="0"/>
                    <a:ea typeface="新細明體" charset="0"/>
                    <a:cs typeface="新細明體" charset="0"/>
                  </a:rPr>
                  <a:t>6</a:t>
                </a:r>
              </a:p>
            </p:txBody>
          </p:sp>
          <p:sp>
            <p:nvSpPr>
              <p:cNvPr id="42016" name="Text Box 32"/>
              <p:cNvSpPr txBox="1">
                <a:spLocks noChangeArrowheads="1"/>
              </p:cNvSpPr>
              <p:nvPr/>
            </p:nvSpPr>
            <p:spPr bwMode="auto">
              <a:xfrm>
                <a:off x="7315200" y="5446713"/>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altLang="zh-TW" sz="1800" b="1" i="0">
                    <a:solidFill>
                      <a:srgbClr val="C00000"/>
                    </a:solidFill>
                    <a:latin typeface="Arial" charset="0"/>
                    <a:ea typeface="新細明體" charset="0"/>
                    <a:cs typeface="新細明體" charset="0"/>
                  </a:rPr>
                  <a:t>11</a:t>
                </a:r>
              </a:p>
            </p:txBody>
          </p:sp>
          <p:sp>
            <p:nvSpPr>
              <p:cNvPr id="42017" name="Line 33"/>
              <p:cNvSpPr>
                <a:spLocks noChangeShapeType="1"/>
              </p:cNvSpPr>
              <p:nvPr/>
            </p:nvSpPr>
            <p:spPr bwMode="auto">
              <a:xfrm>
                <a:off x="2874963" y="2400300"/>
                <a:ext cx="0" cy="609600"/>
              </a:xfrm>
              <a:prstGeom prst="line">
                <a:avLst/>
              </a:prstGeom>
              <a:noFill/>
              <a:ln w="5715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18" name="Line 34"/>
              <p:cNvSpPr>
                <a:spLocks noChangeShapeType="1"/>
              </p:cNvSpPr>
              <p:nvPr/>
            </p:nvSpPr>
            <p:spPr bwMode="auto">
              <a:xfrm>
                <a:off x="4916488" y="2398713"/>
                <a:ext cx="0" cy="847725"/>
              </a:xfrm>
              <a:prstGeom prst="line">
                <a:avLst/>
              </a:prstGeom>
              <a:noFill/>
              <a:ln w="76200">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19" name="Line 35"/>
              <p:cNvSpPr>
                <a:spLocks noChangeShapeType="1"/>
              </p:cNvSpPr>
              <p:nvPr/>
            </p:nvSpPr>
            <p:spPr bwMode="auto">
              <a:xfrm>
                <a:off x="6519863" y="2371725"/>
                <a:ext cx="0" cy="292100"/>
              </a:xfrm>
              <a:prstGeom prst="line">
                <a:avLst/>
              </a:prstGeom>
              <a:noFill/>
              <a:ln w="5715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20" name="Line 36"/>
              <p:cNvSpPr>
                <a:spLocks noChangeShapeType="1"/>
              </p:cNvSpPr>
              <p:nvPr/>
            </p:nvSpPr>
            <p:spPr bwMode="auto">
              <a:xfrm>
                <a:off x="1547813" y="1833563"/>
                <a:ext cx="617537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21" name="Freeform 37"/>
              <p:cNvSpPr>
                <a:spLocks/>
              </p:cNvSpPr>
              <p:nvPr/>
            </p:nvSpPr>
            <p:spPr bwMode="auto">
              <a:xfrm>
                <a:off x="1595438" y="2790825"/>
                <a:ext cx="4090987" cy="2638425"/>
              </a:xfrm>
              <a:custGeom>
                <a:avLst/>
                <a:gdLst>
                  <a:gd name="T0" fmla="*/ 0 w 2577"/>
                  <a:gd name="T1" fmla="*/ 2147483647 h 1662"/>
                  <a:gd name="T2" fmla="*/ 2147483647 w 2577"/>
                  <a:gd name="T3" fmla="*/ 2147483647 h 1662"/>
                  <a:gd name="T4" fmla="*/ 2147483647 w 2577"/>
                  <a:gd name="T5" fmla="*/ 2147483647 h 1662"/>
                  <a:gd name="T6" fmla="*/ 2147483647 w 2577"/>
                  <a:gd name="T7" fmla="*/ 2147483647 h 1662"/>
                  <a:gd name="T8" fmla="*/ 2147483647 w 2577"/>
                  <a:gd name="T9" fmla="*/ 2147483647 h 1662"/>
                  <a:gd name="T10" fmla="*/ 2147483647 w 2577"/>
                  <a:gd name="T11" fmla="*/ 2147483647 h 1662"/>
                  <a:gd name="T12" fmla="*/ 2147483647 w 2577"/>
                  <a:gd name="T13" fmla="*/ 2147483647 h 1662"/>
                  <a:gd name="T14" fmla="*/ 2147483647 w 2577"/>
                  <a:gd name="T15" fmla="*/ 2147483647 h 1662"/>
                  <a:gd name="T16" fmla="*/ 2147483647 w 2577"/>
                  <a:gd name="T17" fmla="*/ 2147483647 h 1662"/>
                  <a:gd name="T18" fmla="*/ 2147483647 w 2577"/>
                  <a:gd name="T19" fmla="*/ 0 h 16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7"/>
                  <a:gd name="T31" fmla="*/ 0 h 1662"/>
                  <a:gd name="T32" fmla="*/ 2577 w 2577"/>
                  <a:gd name="T33" fmla="*/ 1662 h 16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7" h="1662">
                    <a:moveTo>
                      <a:pt x="0" y="1662"/>
                    </a:moveTo>
                    <a:cubicBezTo>
                      <a:pt x="66" y="1646"/>
                      <a:pt x="132" y="1630"/>
                      <a:pt x="198" y="1599"/>
                    </a:cubicBezTo>
                    <a:cubicBezTo>
                      <a:pt x="264" y="1568"/>
                      <a:pt x="323" y="1528"/>
                      <a:pt x="396" y="1473"/>
                    </a:cubicBezTo>
                    <a:cubicBezTo>
                      <a:pt x="469" y="1418"/>
                      <a:pt x="559" y="1342"/>
                      <a:pt x="633" y="1272"/>
                    </a:cubicBezTo>
                    <a:cubicBezTo>
                      <a:pt x="707" y="1202"/>
                      <a:pt x="778" y="1123"/>
                      <a:pt x="840" y="1053"/>
                    </a:cubicBezTo>
                    <a:cubicBezTo>
                      <a:pt x="902" y="983"/>
                      <a:pt x="952" y="911"/>
                      <a:pt x="1008" y="849"/>
                    </a:cubicBezTo>
                    <a:cubicBezTo>
                      <a:pt x="1064" y="787"/>
                      <a:pt x="1078" y="763"/>
                      <a:pt x="1179" y="678"/>
                    </a:cubicBezTo>
                    <a:cubicBezTo>
                      <a:pt x="1280" y="593"/>
                      <a:pt x="1467" y="430"/>
                      <a:pt x="1617" y="336"/>
                    </a:cubicBezTo>
                    <a:cubicBezTo>
                      <a:pt x="1767" y="242"/>
                      <a:pt x="1922" y="170"/>
                      <a:pt x="2082" y="114"/>
                    </a:cubicBezTo>
                    <a:cubicBezTo>
                      <a:pt x="2242" y="58"/>
                      <a:pt x="2474" y="24"/>
                      <a:pt x="2577" y="0"/>
                    </a:cubicBezTo>
                  </a:path>
                </a:pathLst>
              </a:custGeom>
              <a:noFill/>
              <a:ln w="28575">
                <a:solidFill>
                  <a:srgbClr val="FFCC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326B309F-AE1F-4FF0-9B4F-C23BDD9EE61C}"/>
                </a:ext>
              </a:extLst>
            </p:cNvPr>
            <p:cNvSpPr/>
            <p:nvPr/>
          </p:nvSpPr>
          <p:spPr>
            <a:xfrm>
              <a:off x="1634018" y="1583606"/>
              <a:ext cx="2133613" cy="1200329"/>
            </a:xfrm>
            <a:prstGeom prst="rect">
              <a:avLst/>
            </a:prstGeom>
          </p:spPr>
          <p:txBody>
            <a:bodyPr wrap="square">
              <a:spAutoFit/>
            </a:bodyPr>
            <a:lstStyle/>
            <a:p>
              <a:r>
                <a:rPr lang="vi-VN">
                  <a:latin typeface="calibri" panose="020F0502020204030204" pitchFamily="34" charset="0"/>
                  <a:cs typeface="calibri" panose="020F0502020204030204" pitchFamily="34" charset="0"/>
                </a:rPr>
                <a:t>Thường hết lúc 3y,  môt phần khò tới 6y, p</a:t>
              </a:r>
              <a:r>
                <a:rPr lang="en-US">
                  <a:latin typeface="calibri" panose="020F0502020204030204" pitchFamily="34" charset="0"/>
                  <a:cs typeface="calibri" panose="020F0502020204030204" pitchFamily="34" charset="0"/>
                </a:rPr>
                <a:t>hần nhỏ &gt;6y vẫn còn</a:t>
              </a:r>
            </a:p>
          </p:txBody>
        </p:sp>
        <p:sp>
          <p:nvSpPr>
            <p:cNvPr id="5" name="Rectangle 4">
              <a:extLst>
                <a:ext uri="{FF2B5EF4-FFF2-40B4-BE49-F238E27FC236}">
                  <a16:creationId xmlns:a16="http://schemas.microsoft.com/office/drawing/2014/main" id="{3CE147D1-9925-45F7-B4CB-AF6A324E287B}"/>
                </a:ext>
              </a:extLst>
            </p:cNvPr>
            <p:cNvSpPr/>
            <p:nvPr/>
          </p:nvSpPr>
          <p:spPr>
            <a:xfrm>
              <a:off x="3769353" y="1740359"/>
              <a:ext cx="2217450" cy="1200329"/>
            </a:xfrm>
            <a:prstGeom prst="rect">
              <a:avLst/>
            </a:prstGeom>
          </p:spPr>
          <p:txBody>
            <a:bodyPr wrap="square">
              <a:spAutoFit/>
            </a:bodyPr>
            <a:lstStyle/>
            <a:p>
              <a:r>
                <a:rPr lang="en-US">
                  <a:latin typeface="calibri" panose="020F0502020204030204" pitchFamily="34" charset="0"/>
                  <a:cs typeface="calibri" panose="020F0502020204030204" pitchFamily="34" charset="0"/>
                </a:rPr>
                <a:t>&lt;3y có thể có hoặc ko nhưng chủ yếu 3-6y</a:t>
              </a:r>
              <a:r>
                <a:rPr lang="vi-VN">
                  <a:latin typeface="calibri" panose="020F0502020204030204" pitchFamily="34" charset="0"/>
                  <a:cs typeface="calibri" panose="020F0502020204030204" pitchFamily="34" charset="0"/>
                </a:rPr>
                <a:t> và &gt;6y sẽ hết nhưng phần nhỏ vẫn còn</a:t>
              </a:r>
              <a:endParaRPr lang="en-US">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140248C5-1586-4E2F-A776-24D8198933B5}"/>
                </a:ext>
              </a:extLst>
            </p:cNvPr>
            <p:cNvSpPr/>
            <p:nvPr/>
          </p:nvSpPr>
          <p:spPr>
            <a:xfrm>
              <a:off x="6087099" y="2061935"/>
              <a:ext cx="2847590" cy="1200329"/>
            </a:xfrm>
            <a:prstGeom prst="rect">
              <a:avLst/>
            </a:prstGeom>
          </p:spPr>
          <p:txBody>
            <a:bodyPr wrap="square">
              <a:spAutoFit/>
            </a:bodyPr>
            <a:lstStyle/>
            <a:p>
              <a:pPr marL="285750" indent="-285750">
                <a:buFont typeface="Arial" panose="020B0604020202020204" pitchFamily="34" charset="0"/>
                <a:buChar char="•"/>
              </a:pPr>
              <a:r>
                <a:rPr lang="vi-VN">
                  <a:latin typeface="calibri" panose="020F0502020204030204" pitchFamily="34" charset="0"/>
                  <a:cs typeface="calibri" panose="020F0502020204030204" pitchFamily="34" charset="0"/>
                </a:rPr>
                <a:t>Có thể khởi phát từ sớm rồi kéo dài &gt;3y, &gt;6y</a:t>
              </a:r>
            </a:p>
            <a:p>
              <a:pPr marL="285750" indent="-285750">
                <a:buFont typeface="Arial" panose="020B0604020202020204" pitchFamily="34" charset="0"/>
                <a:buChar char="•"/>
              </a:pPr>
              <a:r>
                <a:rPr lang="vi-VN">
                  <a:latin typeface="calibri" panose="020F0502020204030204" pitchFamily="34" charset="0"/>
                  <a:cs typeface="calibri" panose="020F0502020204030204" pitchFamily="34" charset="0"/>
                </a:rPr>
                <a:t>Phần lớn bắt đầu lúc </a:t>
              </a:r>
              <a:r>
                <a:rPr lang="en-US">
                  <a:latin typeface="calibri" panose="020F0502020204030204" pitchFamily="34" charset="0"/>
                  <a:cs typeface="calibri" panose="020F0502020204030204" pitchFamily="34" charset="0"/>
                </a:rPr>
                <a:t>&gt;6y mới bị thường là hen</a:t>
              </a:r>
            </a:p>
          </p:txBody>
        </p:sp>
      </p:grpSp>
    </p:spTree>
    <p:extLst>
      <p:ext uri="{BB962C8B-B14F-4D97-AF65-F5344CB8AC3E}">
        <p14:creationId xmlns:p14="http://schemas.microsoft.com/office/powerpoint/2010/main" val="10351319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457200" y="274638"/>
            <a:ext cx="8400212" cy="1143000"/>
          </a:xfrm>
          <a:ln/>
        </p:spPr>
        <p:style>
          <a:lnRef idx="1">
            <a:schemeClr val="accent3"/>
          </a:lnRef>
          <a:fillRef idx="2">
            <a:schemeClr val="accent3"/>
          </a:fillRef>
          <a:effectRef idx="1">
            <a:schemeClr val="accent3"/>
          </a:effectRef>
          <a:fontRef idx="minor">
            <a:schemeClr val="dk1"/>
          </a:fontRef>
        </p:style>
        <p:txBody>
          <a:bodyPr/>
          <a:lstStyle/>
          <a:p>
            <a:pPr eaLnBrk="1" hangingPunct="1">
              <a:defRPr/>
            </a:pPr>
            <a:r>
              <a:rPr lang="en-US" sz="3200" dirty="0" err="1">
                <a:solidFill>
                  <a:srgbClr val="FF0000"/>
                </a:solidFill>
                <a:latin typeface="Arial"/>
                <a:cs typeface="Arial"/>
              </a:rPr>
              <a:t>Khò</a:t>
            </a:r>
            <a:r>
              <a:rPr lang="en-US" sz="3200" dirty="0">
                <a:solidFill>
                  <a:srgbClr val="FF0000"/>
                </a:solidFill>
                <a:latin typeface="Arial"/>
                <a:cs typeface="Arial"/>
              </a:rPr>
              <a:t> </a:t>
            </a:r>
            <a:r>
              <a:rPr lang="en-US" sz="3200" err="1">
                <a:solidFill>
                  <a:srgbClr val="FF0000"/>
                </a:solidFill>
                <a:latin typeface="Arial"/>
                <a:cs typeface="Arial"/>
              </a:rPr>
              <a:t>khè</a:t>
            </a:r>
            <a:r>
              <a:rPr lang="en-US" sz="3200">
                <a:solidFill>
                  <a:srgbClr val="FF0000"/>
                </a:solidFill>
                <a:latin typeface="Arial"/>
                <a:cs typeface="Arial"/>
              </a:rPr>
              <a:t> </a:t>
            </a:r>
            <a:r>
              <a:rPr lang="vi-VN" sz="3200">
                <a:solidFill>
                  <a:srgbClr val="FF0000"/>
                </a:solidFill>
                <a:latin typeface="Arial"/>
                <a:cs typeface="Arial"/>
              </a:rPr>
              <a:t>thoáng qua KO</a:t>
            </a:r>
            <a:r>
              <a:rPr lang="en-US" sz="3200">
                <a:solidFill>
                  <a:srgbClr val="FF0000"/>
                </a:solidFill>
                <a:latin typeface="Arial"/>
                <a:cs typeface="Arial"/>
              </a:rPr>
              <a:t> </a:t>
            </a:r>
            <a:r>
              <a:rPr lang="en-US" sz="3200" dirty="0" err="1">
                <a:solidFill>
                  <a:srgbClr val="FF0000"/>
                </a:solidFill>
                <a:latin typeface="Arial"/>
                <a:cs typeface="Arial"/>
              </a:rPr>
              <a:t>kèm</a:t>
            </a:r>
            <a:r>
              <a:rPr lang="en-US" sz="3200" dirty="0">
                <a:solidFill>
                  <a:srgbClr val="FF0000"/>
                </a:solidFill>
                <a:latin typeface="Arial"/>
                <a:cs typeface="Arial"/>
              </a:rPr>
              <a:t> </a:t>
            </a:r>
            <a:r>
              <a:rPr lang="en-US" sz="3200" dirty="0" err="1">
                <a:solidFill>
                  <a:srgbClr val="FF0000"/>
                </a:solidFill>
                <a:latin typeface="Arial"/>
                <a:cs typeface="Arial"/>
              </a:rPr>
              <a:t>với</a:t>
            </a:r>
            <a:r>
              <a:rPr lang="en-US" sz="3200" dirty="0">
                <a:solidFill>
                  <a:srgbClr val="FF0000"/>
                </a:solidFill>
                <a:latin typeface="Arial"/>
                <a:cs typeface="Arial"/>
              </a:rPr>
              <a:t> </a:t>
            </a:r>
            <a:r>
              <a:rPr lang="de-DE" sz="3200" dirty="0" err="1">
                <a:solidFill>
                  <a:srgbClr val="FF0000"/>
                </a:solidFill>
                <a:latin typeface="Arial"/>
                <a:cs typeface="Arial"/>
              </a:rPr>
              <a:t>hen</a:t>
            </a:r>
            <a:r>
              <a:rPr lang="en-US" sz="3200" dirty="0">
                <a:solidFill>
                  <a:srgbClr val="FF0000"/>
                </a:solidFill>
                <a:latin typeface="Arial"/>
                <a:cs typeface="Arial"/>
              </a:rPr>
              <a:t> </a:t>
            </a:r>
            <a:r>
              <a:rPr lang="en-US" sz="3200" dirty="0" err="1">
                <a:solidFill>
                  <a:srgbClr val="FF0000"/>
                </a:solidFill>
                <a:latin typeface="Arial"/>
                <a:cs typeface="Arial"/>
              </a:rPr>
              <a:t>sau</a:t>
            </a:r>
            <a:r>
              <a:rPr lang="en-US" sz="3200" dirty="0">
                <a:solidFill>
                  <a:srgbClr val="FF0000"/>
                </a:solidFill>
                <a:latin typeface="Arial"/>
                <a:cs typeface="Arial"/>
              </a:rPr>
              <a:t> </a:t>
            </a:r>
            <a:r>
              <a:rPr lang="en-US" sz="3200" dirty="0" err="1">
                <a:solidFill>
                  <a:srgbClr val="FF0000"/>
                </a:solidFill>
                <a:latin typeface="Arial"/>
                <a:cs typeface="Arial"/>
              </a:rPr>
              <a:t>này</a:t>
            </a:r>
            <a:r>
              <a:rPr lang="en-US" sz="3200" dirty="0">
                <a:solidFill>
                  <a:srgbClr val="FF0000"/>
                </a:solidFill>
                <a:latin typeface="Arial"/>
                <a:cs typeface="Arial"/>
              </a:rPr>
              <a:t>   </a:t>
            </a:r>
          </a:p>
        </p:txBody>
      </p:sp>
      <p:sp>
        <p:nvSpPr>
          <p:cNvPr id="40962" name="Content Placeholder 2"/>
          <p:cNvSpPr>
            <a:spLocks noGrp="1"/>
          </p:cNvSpPr>
          <p:nvPr>
            <p:ph idx="4294967295"/>
          </p:nvPr>
        </p:nvSpPr>
        <p:spPr>
          <a:xfrm>
            <a:off x="685800" y="1523998"/>
            <a:ext cx="7772400" cy="4708654"/>
          </a:xfrm>
          <a:ln w="38100">
            <a:solidFill>
              <a:srgbClr val="0066CC"/>
            </a:solidFill>
          </a:ln>
        </p:spPr>
        <p:txBody>
          <a:bodyPr>
            <a:normAutofit fontScale="92500" lnSpcReduction="10000"/>
          </a:bodyPr>
          <a:lstStyle/>
          <a:p>
            <a:pPr eaLnBrk="1" hangingPunct="1">
              <a:lnSpc>
                <a:spcPct val="150000"/>
              </a:lnSpc>
              <a:spcBef>
                <a:spcPts val="0"/>
              </a:spcBef>
              <a:defRPr/>
            </a:pPr>
            <a:r>
              <a:rPr lang="en-US" dirty="0" err="1">
                <a:solidFill>
                  <a:srgbClr val="0000FF"/>
                </a:solidFill>
                <a:latin typeface="Arial"/>
                <a:cs typeface="Arial"/>
              </a:rPr>
              <a:t>Khò</a:t>
            </a:r>
            <a:r>
              <a:rPr lang="en-US" dirty="0">
                <a:solidFill>
                  <a:srgbClr val="0000FF"/>
                </a:solidFill>
                <a:latin typeface="Arial"/>
                <a:cs typeface="Arial"/>
              </a:rPr>
              <a:t> </a:t>
            </a:r>
            <a:r>
              <a:rPr lang="en-US" dirty="0" err="1">
                <a:solidFill>
                  <a:srgbClr val="0000FF"/>
                </a:solidFill>
                <a:latin typeface="Arial"/>
                <a:cs typeface="Arial"/>
              </a:rPr>
              <a:t>khè</a:t>
            </a:r>
            <a:r>
              <a:rPr lang="en-US" dirty="0">
                <a:solidFill>
                  <a:srgbClr val="0000FF"/>
                </a:solidFill>
                <a:latin typeface="Arial"/>
                <a:cs typeface="Arial"/>
              </a:rPr>
              <a:t> </a:t>
            </a:r>
            <a:r>
              <a:rPr lang="en-US" dirty="0" err="1">
                <a:solidFill>
                  <a:srgbClr val="0000FF"/>
                </a:solidFill>
                <a:latin typeface="Arial"/>
                <a:cs typeface="Arial"/>
              </a:rPr>
              <a:t>sớm</a:t>
            </a:r>
            <a:r>
              <a:rPr lang="en-US" dirty="0">
                <a:solidFill>
                  <a:srgbClr val="0000FF"/>
                </a:solidFill>
                <a:latin typeface="Arial"/>
                <a:cs typeface="Arial"/>
              </a:rPr>
              <a:t> </a:t>
            </a:r>
            <a:r>
              <a:rPr lang="en-US" dirty="0" err="1">
                <a:solidFill>
                  <a:srgbClr val="0000FF"/>
                </a:solidFill>
                <a:latin typeface="Arial"/>
                <a:cs typeface="Arial"/>
              </a:rPr>
              <a:t>tạm</a:t>
            </a:r>
            <a:r>
              <a:rPr lang="en-US" dirty="0">
                <a:solidFill>
                  <a:srgbClr val="0000FF"/>
                </a:solidFill>
                <a:latin typeface="Arial"/>
                <a:cs typeface="Arial"/>
              </a:rPr>
              <a:t> </a:t>
            </a:r>
            <a:r>
              <a:rPr lang="en-US" dirty="0" err="1">
                <a:solidFill>
                  <a:srgbClr val="0000FF"/>
                </a:solidFill>
                <a:latin typeface="Arial"/>
                <a:cs typeface="Arial"/>
              </a:rPr>
              <a:t>thời</a:t>
            </a:r>
            <a:r>
              <a:rPr lang="en-US" dirty="0">
                <a:solidFill>
                  <a:srgbClr val="0000FF"/>
                </a:solidFill>
                <a:latin typeface="Arial"/>
                <a:cs typeface="Arial"/>
              </a:rPr>
              <a:t> </a:t>
            </a:r>
            <a:r>
              <a:rPr lang="en-US" dirty="0" err="1">
                <a:solidFill>
                  <a:srgbClr val="0000FF"/>
                </a:solidFill>
                <a:latin typeface="Arial"/>
                <a:cs typeface="Arial"/>
              </a:rPr>
              <a:t>thường</a:t>
            </a:r>
            <a:r>
              <a:rPr lang="en-US" dirty="0">
                <a:solidFill>
                  <a:srgbClr val="0000FF"/>
                </a:solidFill>
                <a:latin typeface="Arial"/>
                <a:cs typeface="Arial"/>
              </a:rPr>
              <a:t> </a:t>
            </a:r>
            <a:r>
              <a:rPr lang="en-US" dirty="0" err="1">
                <a:solidFill>
                  <a:srgbClr val="0000FF"/>
                </a:solidFill>
                <a:latin typeface="Arial"/>
                <a:cs typeface="Arial"/>
              </a:rPr>
              <a:t>gặp</a:t>
            </a:r>
            <a:r>
              <a:rPr lang="en-US" dirty="0">
                <a:solidFill>
                  <a:srgbClr val="0000FF"/>
                </a:solidFill>
                <a:latin typeface="Arial"/>
                <a:cs typeface="Arial"/>
              </a:rPr>
              <a:t> </a:t>
            </a:r>
            <a:r>
              <a:rPr lang="en-US" dirty="0" err="1">
                <a:solidFill>
                  <a:srgbClr val="0000FF"/>
                </a:solidFill>
                <a:latin typeface="Arial"/>
                <a:cs typeface="Arial"/>
              </a:rPr>
              <a:t>ở</a:t>
            </a:r>
            <a:r>
              <a:rPr lang="en-US" dirty="0">
                <a:solidFill>
                  <a:srgbClr val="0000FF"/>
                </a:solidFill>
                <a:latin typeface="Arial"/>
                <a:cs typeface="Arial"/>
              </a:rPr>
              <a:t> </a:t>
            </a:r>
            <a:r>
              <a:rPr lang="en-US" dirty="0" err="1">
                <a:solidFill>
                  <a:srgbClr val="0000FF"/>
                </a:solidFill>
                <a:latin typeface="Arial"/>
                <a:cs typeface="Arial"/>
              </a:rPr>
              <a:t>trẻ</a:t>
            </a:r>
            <a:r>
              <a:rPr lang="en-US" dirty="0">
                <a:solidFill>
                  <a:srgbClr val="0000FF"/>
                </a:solidFill>
                <a:latin typeface="Arial"/>
                <a:cs typeface="Arial"/>
              </a:rPr>
              <a:t> </a:t>
            </a:r>
            <a:r>
              <a:rPr lang="en-US" dirty="0" err="1">
                <a:solidFill>
                  <a:srgbClr val="0000FF"/>
                </a:solidFill>
                <a:latin typeface="Arial"/>
                <a:cs typeface="Arial"/>
              </a:rPr>
              <a:t>nhủ</a:t>
            </a:r>
            <a:r>
              <a:rPr lang="en-US" dirty="0">
                <a:solidFill>
                  <a:srgbClr val="0000FF"/>
                </a:solidFill>
                <a:latin typeface="Arial"/>
                <a:cs typeface="Arial"/>
              </a:rPr>
              <a:t> </a:t>
            </a:r>
            <a:r>
              <a:rPr lang="en-US" dirty="0" err="1">
                <a:solidFill>
                  <a:srgbClr val="0000FF"/>
                </a:solidFill>
                <a:latin typeface="Arial"/>
                <a:cs typeface="Arial"/>
              </a:rPr>
              <a:t>nhi</a:t>
            </a:r>
            <a:r>
              <a:rPr lang="en-US" dirty="0">
                <a:solidFill>
                  <a:srgbClr val="0000FF"/>
                </a:solidFill>
                <a:latin typeface="Arial"/>
                <a:cs typeface="Arial"/>
              </a:rPr>
              <a:t> </a:t>
            </a:r>
            <a:r>
              <a:rPr lang="en-US" dirty="0" err="1">
                <a:solidFill>
                  <a:srgbClr val="0000FF"/>
                </a:solidFill>
                <a:latin typeface="Arial"/>
                <a:cs typeface="Arial"/>
              </a:rPr>
              <a:t>và</a:t>
            </a:r>
            <a:r>
              <a:rPr lang="en-US" dirty="0">
                <a:solidFill>
                  <a:srgbClr val="0000FF"/>
                </a:solidFill>
                <a:latin typeface="Arial"/>
                <a:cs typeface="Arial"/>
              </a:rPr>
              <a:t> </a:t>
            </a:r>
            <a:r>
              <a:rPr lang="en-US" err="1">
                <a:solidFill>
                  <a:srgbClr val="0000FF"/>
                </a:solidFill>
                <a:latin typeface="Arial"/>
                <a:cs typeface="Arial"/>
              </a:rPr>
              <a:t>trẻ</a:t>
            </a:r>
            <a:r>
              <a:rPr lang="en-US">
                <a:solidFill>
                  <a:srgbClr val="0000FF"/>
                </a:solidFill>
                <a:latin typeface="Arial"/>
                <a:cs typeface="Arial"/>
              </a:rPr>
              <a:t> nhỏ</a:t>
            </a:r>
            <a:r>
              <a:rPr lang="vi-VN">
                <a:solidFill>
                  <a:srgbClr val="0000FF"/>
                </a:solidFill>
                <a:latin typeface="Arial"/>
                <a:cs typeface="Arial"/>
              </a:rPr>
              <a:t> </a:t>
            </a:r>
            <a:r>
              <a:rPr lang="vi-VN" sz="2000" b="1">
                <a:solidFill>
                  <a:srgbClr val="00B050"/>
                </a:solidFill>
                <a:latin typeface="Arial"/>
                <a:cs typeface="Arial"/>
              </a:rPr>
              <a:t>(thường API [-])</a:t>
            </a:r>
            <a:endParaRPr lang="en-US" b="1" dirty="0">
              <a:solidFill>
                <a:srgbClr val="00B050"/>
              </a:solidFill>
              <a:latin typeface="Arial"/>
              <a:cs typeface="Arial"/>
            </a:endParaRPr>
          </a:p>
          <a:p>
            <a:pPr eaLnBrk="1" hangingPunct="1">
              <a:lnSpc>
                <a:spcPct val="150000"/>
              </a:lnSpc>
              <a:spcBef>
                <a:spcPts val="0"/>
              </a:spcBef>
              <a:defRPr/>
            </a:pPr>
            <a:r>
              <a:rPr lang="en-US" dirty="0" err="1">
                <a:solidFill>
                  <a:srgbClr val="0000FF"/>
                </a:solidFill>
                <a:latin typeface="Arial"/>
                <a:cs typeface="Arial"/>
              </a:rPr>
              <a:t>Kèm</a:t>
            </a:r>
            <a:r>
              <a:rPr lang="en-US" dirty="0">
                <a:solidFill>
                  <a:srgbClr val="0000FF"/>
                </a:solidFill>
                <a:latin typeface="Arial"/>
                <a:cs typeface="Arial"/>
              </a:rPr>
              <a:t> </a:t>
            </a:r>
            <a:r>
              <a:rPr lang="en-US" dirty="0" err="1">
                <a:solidFill>
                  <a:srgbClr val="0000FF"/>
                </a:solidFill>
                <a:latin typeface="Arial"/>
                <a:cs typeface="Arial"/>
              </a:rPr>
              <a:t>theo</a:t>
            </a:r>
            <a:r>
              <a:rPr lang="en-US" dirty="0">
                <a:solidFill>
                  <a:srgbClr val="0000FF"/>
                </a:solidFill>
                <a:latin typeface="Arial"/>
                <a:cs typeface="Arial"/>
              </a:rPr>
              <a:t> </a:t>
            </a:r>
            <a:r>
              <a:rPr lang="en-US" err="1">
                <a:solidFill>
                  <a:srgbClr val="0000FF"/>
                </a:solidFill>
                <a:latin typeface="Arial"/>
                <a:cs typeface="Arial"/>
              </a:rPr>
              <a:t>với</a:t>
            </a:r>
            <a:r>
              <a:rPr lang="en-US">
                <a:solidFill>
                  <a:srgbClr val="0000FF"/>
                </a:solidFill>
                <a:latin typeface="Arial"/>
                <a:cs typeface="Arial"/>
              </a:rPr>
              <a:t>:</a:t>
            </a:r>
            <a:r>
              <a:rPr lang="vi-VN">
                <a:solidFill>
                  <a:srgbClr val="0000FF"/>
                </a:solidFill>
                <a:latin typeface="Arial"/>
                <a:cs typeface="Arial"/>
              </a:rPr>
              <a:t> ESBL</a:t>
            </a:r>
          </a:p>
          <a:p>
            <a:pPr lvl="1">
              <a:lnSpc>
                <a:spcPct val="150000"/>
              </a:lnSpc>
              <a:spcBef>
                <a:spcPts val="0"/>
              </a:spcBef>
              <a:defRPr/>
            </a:pPr>
            <a:r>
              <a:rPr lang="vi-VN" b="1" i="1">
                <a:solidFill>
                  <a:srgbClr val="0000FF"/>
                </a:solidFill>
                <a:latin typeface="Arial"/>
                <a:cs typeface="Arial"/>
              </a:rPr>
              <a:t>Encounter virus </a:t>
            </a:r>
            <a:r>
              <a:rPr lang="vi-VN" sz="2400" i="1">
                <a:solidFill>
                  <a:srgbClr val="7030A0"/>
                </a:solidFill>
                <a:latin typeface="Arial"/>
                <a:cs typeface="Arial"/>
              </a:rPr>
              <a:t>[đi nhà trẻ sớm]</a:t>
            </a:r>
          </a:p>
          <a:p>
            <a:pPr lvl="1">
              <a:lnSpc>
                <a:spcPct val="150000"/>
              </a:lnSpc>
              <a:spcBef>
                <a:spcPts val="0"/>
              </a:spcBef>
              <a:defRPr/>
            </a:pPr>
            <a:r>
              <a:rPr lang="vi-VN" b="1" i="1">
                <a:solidFill>
                  <a:srgbClr val="0000FF"/>
                </a:solidFill>
                <a:latin typeface="Arial"/>
                <a:cs typeface="Arial"/>
              </a:rPr>
              <a:t>Smoking</a:t>
            </a:r>
          </a:p>
          <a:p>
            <a:pPr lvl="1">
              <a:lnSpc>
                <a:spcPct val="150000"/>
              </a:lnSpc>
              <a:spcBef>
                <a:spcPts val="0"/>
              </a:spcBef>
              <a:defRPr/>
            </a:pPr>
            <a:r>
              <a:rPr lang="vi-VN" b="1" i="1">
                <a:solidFill>
                  <a:srgbClr val="0000FF"/>
                </a:solidFill>
                <a:latin typeface="Arial"/>
                <a:cs typeface="Arial"/>
              </a:rPr>
              <a:t>Boy</a:t>
            </a:r>
          </a:p>
          <a:p>
            <a:pPr lvl="1">
              <a:lnSpc>
                <a:spcPct val="150000"/>
              </a:lnSpc>
              <a:spcBef>
                <a:spcPts val="0"/>
              </a:spcBef>
              <a:defRPr/>
            </a:pPr>
            <a:r>
              <a:rPr lang="vi-VN" b="1" i="1">
                <a:solidFill>
                  <a:srgbClr val="0000FF"/>
                </a:solidFill>
                <a:latin typeface="Arial"/>
                <a:cs typeface="Arial"/>
              </a:rPr>
              <a:t>Low birth weight </a:t>
            </a:r>
            <a:r>
              <a:rPr lang="vi-VN" sz="2100" i="1">
                <a:solidFill>
                  <a:srgbClr val="7030A0"/>
                </a:solidFill>
                <a:latin typeface="Arial"/>
                <a:cs typeface="Arial"/>
              </a:rPr>
              <a:t>(small lung volume lớn lên tự hết khò khè, liên quan đến COPD lúc về già).</a:t>
            </a:r>
          </a:p>
        </p:txBody>
      </p:sp>
      <p:sp>
        <p:nvSpPr>
          <p:cNvPr id="4" name="Rectangle 3">
            <a:extLst>
              <a:ext uri="{FF2B5EF4-FFF2-40B4-BE49-F238E27FC236}">
                <a16:creationId xmlns:a16="http://schemas.microsoft.com/office/drawing/2014/main" id="{99C71BC4-015D-44E7-9486-41219165EC38}"/>
              </a:ext>
            </a:extLst>
          </p:cNvPr>
          <p:cNvSpPr/>
          <p:nvPr/>
        </p:nvSpPr>
        <p:spPr>
          <a:xfrm>
            <a:off x="604465" y="6232652"/>
            <a:ext cx="793506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vi-VN" sz="2400">
                <a:latin typeface="arial" panose="020B0604020202020204" pitchFamily="34" charset="0"/>
                <a:cs typeface="arial" panose="020B0604020202020204" pitchFamily="34" charset="0"/>
              </a:rPr>
              <a:t>KK </a:t>
            </a:r>
            <a:r>
              <a:rPr lang="en-US" sz="2400">
                <a:latin typeface="arial" panose="020B0604020202020204" pitchFamily="34" charset="0"/>
                <a:cs typeface="arial" panose="020B0604020202020204" pitchFamily="34" charset="0"/>
              </a:rPr>
              <a:t>thoáng qua = </a:t>
            </a:r>
            <a:r>
              <a:rPr lang="vi-VN" sz="2400">
                <a:latin typeface="arial" panose="020B0604020202020204" pitchFamily="34" charset="0"/>
                <a:cs typeface="arial" panose="020B0604020202020204" pitchFamily="34" charset="0"/>
              </a:rPr>
              <a:t>KK </a:t>
            </a:r>
            <a:r>
              <a:rPr lang="en-US" sz="2400">
                <a:latin typeface="arial" panose="020B0604020202020204" pitchFamily="34" charset="0"/>
                <a:cs typeface="arial" panose="020B0604020202020204" pitchFamily="34" charset="0"/>
              </a:rPr>
              <a:t>từng đợt = </a:t>
            </a:r>
            <a:r>
              <a:rPr lang="vi-VN" sz="2400">
                <a:latin typeface="arial" panose="020B0604020202020204" pitchFamily="34" charset="0"/>
                <a:cs typeface="arial" panose="020B0604020202020204" pitchFamily="34" charset="0"/>
              </a:rPr>
              <a:t>KK </a:t>
            </a:r>
            <a:r>
              <a:rPr lang="en-US" sz="2400">
                <a:latin typeface="arial" panose="020B0604020202020204" pitchFamily="34" charset="0"/>
                <a:cs typeface="arial" panose="020B0604020202020204" pitchFamily="34" charset="0"/>
              </a:rPr>
              <a:t>tạm thời</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029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48783" y="140744"/>
            <a:ext cx="8644845" cy="1143000"/>
          </a:xfrm>
          <a:solidFill>
            <a:srgbClr val="CCCCCC"/>
          </a:solidFill>
          <a:ln>
            <a:solidFill>
              <a:srgbClr val="0000FF"/>
            </a:solidFill>
            <a:miter lim="800000"/>
            <a:headEnd/>
            <a:tailEnd/>
          </a:ln>
        </p:spPr>
        <p:txBody>
          <a:bodyPr/>
          <a:lstStyle/>
          <a:p>
            <a:r>
              <a:rPr lang="en-US" sz="3600">
                <a:solidFill>
                  <a:srgbClr val="FF0000"/>
                </a:solidFill>
                <a:latin typeface="Arial" charset="0"/>
                <a:cs typeface="Arial" charset="0"/>
              </a:rPr>
              <a:t>PHÂN LOẠI KIỂU HÌNH </a:t>
            </a:r>
            <a:r>
              <a:rPr lang="vi-VN" sz="3600">
                <a:solidFill>
                  <a:srgbClr val="FF0000"/>
                </a:solidFill>
                <a:latin typeface="Arial" charset="0"/>
                <a:cs typeface="Arial" charset="0"/>
              </a:rPr>
              <a:t>KHÒ KHÈ</a:t>
            </a:r>
            <a:endParaRPr lang="en-US" sz="3600">
              <a:solidFill>
                <a:srgbClr val="FF0000"/>
              </a:solidFill>
              <a:latin typeface="Arial" charset="0"/>
              <a:cs typeface="Arial" charset="0"/>
            </a:endParaRPr>
          </a:p>
        </p:txBody>
      </p:sp>
      <p:sp>
        <p:nvSpPr>
          <p:cNvPr id="39939" name="Text Placeholder 2"/>
          <p:cNvSpPr>
            <a:spLocks noGrp="1"/>
          </p:cNvSpPr>
          <p:nvPr>
            <p:ph type="body" idx="1"/>
          </p:nvPr>
        </p:nvSpPr>
        <p:spPr>
          <a:xfrm>
            <a:off x="248784" y="1294630"/>
            <a:ext cx="4248604" cy="639762"/>
          </a:xfrm>
          <a:solidFill>
            <a:srgbClr val="C2FFF0"/>
          </a:solidFill>
          <a:ln>
            <a:solidFill>
              <a:srgbClr val="0000FF"/>
            </a:solidFill>
            <a:miter lim="800000"/>
            <a:headEnd/>
            <a:tailEnd/>
          </a:ln>
        </p:spPr>
        <p:txBody>
          <a:bodyPr/>
          <a:lstStyle/>
          <a:p>
            <a:pPr algn="ctr"/>
            <a:r>
              <a:rPr lang="en-US" dirty="0">
                <a:solidFill>
                  <a:srgbClr val="0000FF"/>
                </a:solidFill>
                <a:latin typeface="Arial" charset="0"/>
                <a:cs typeface="Arial" charset="0"/>
              </a:rPr>
              <a:t>THEO TRIỆU CHỨNG </a:t>
            </a:r>
          </a:p>
        </p:txBody>
      </p:sp>
      <p:sp>
        <p:nvSpPr>
          <p:cNvPr id="4" name="Content Placeholder 3"/>
          <p:cNvSpPr>
            <a:spLocks noGrp="1"/>
          </p:cNvSpPr>
          <p:nvPr>
            <p:ph sz="half" idx="2"/>
          </p:nvPr>
        </p:nvSpPr>
        <p:spPr>
          <a:xfrm>
            <a:off x="248784" y="1934393"/>
            <a:ext cx="4248604" cy="1636121"/>
          </a:xfrm>
          <a:ln w="28575">
            <a:solidFill>
              <a:srgbClr val="E20DB8"/>
            </a:solidFill>
          </a:ln>
        </p:spPr>
        <p:txBody>
          <a:bodyPr>
            <a:noAutofit/>
          </a:bodyPr>
          <a:lstStyle/>
          <a:p>
            <a:pPr marL="0" indent="0">
              <a:spcBef>
                <a:spcPts val="0"/>
              </a:spcBef>
              <a:spcAft>
                <a:spcPts val="600"/>
              </a:spcAft>
              <a:buNone/>
              <a:defRPr/>
            </a:pPr>
            <a:r>
              <a:rPr lang="vi-VN" sz="2200" b="1" dirty="0">
                <a:solidFill>
                  <a:srgbClr val="C00000"/>
                </a:solidFill>
                <a:latin typeface="Arial"/>
                <a:cs typeface="Arial"/>
              </a:rPr>
              <a:t>Khò khè </a:t>
            </a:r>
            <a:r>
              <a:rPr lang="vi-VN" sz="2200" b="1">
                <a:solidFill>
                  <a:srgbClr val="C00000"/>
                </a:solidFill>
                <a:latin typeface="Arial"/>
                <a:cs typeface="Arial"/>
              </a:rPr>
              <a:t>từng đợt (VIA)</a:t>
            </a:r>
            <a:r>
              <a:rPr lang="vi-VN" sz="2200">
                <a:solidFill>
                  <a:schemeClr val="tx1">
                    <a:lumMod val="10000"/>
                  </a:schemeClr>
                </a:solidFill>
                <a:latin typeface="Arial"/>
                <a:cs typeface="Arial"/>
              </a:rPr>
              <a:t>: </a:t>
            </a:r>
            <a:r>
              <a:rPr lang="vi-VN" sz="2200" dirty="0">
                <a:solidFill>
                  <a:schemeClr val="tx1">
                    <a:lumMod val="10000"/>
                  </a:schemeClr>
                </a:solidFill>
                <a:latin typeface="Arial"/>
                <a:cs typeface="Arial"/>
              </a:rPr>
              <a:t>xảy ra thành từng đợt </a:t>
            </a:r>
            <a:r>
              <a:rPr lang="vi-VN" sz="2200">
                <a:solidFill>
                  <a:schemeClr val="tx1">
                    <a:lumMod val="10000"/>
                  </a:schemeClr>
                </a:solidFill>
                <a:latin typeface="Arial"/>
                <a:cs typeface="Arial"/>
              </a:rPr>
              <a:t>riêng biệt</a:t>
            </a:r>
          </a:p>
          <a:p>
            <a:pPr>
              <a:spcBef>
                <a:spcPts val="0"/>
              </a:spcBef>
              <a:spcAft>
                <a:spcPts val="600"/>
              </a:spcAft>
              <a:defRPr/>
            </a:pPr>
            <a:r>
              <a:rPr lang="vi-VN" sz="2200">
                <a:solidFill>
                  <a:schemeClr val="tx1">
                    <a:lumMod val="10000"/>
                  </a:schemeClr>
                </a:solidFill>
                <a:latin typeface="Arial"/>
                <a:cs typeface="Arial"/>
              </a:rPr>
              <a:t>Đi kèm VHHT </a:t>
            </a:r>
            <a:r>
              <a:rPr lang="en-US" sz="2200">
                <a:solidFill>
                  <a:schemeClr val="tx1">
                    <a:lumMod val="10000"/>
                  </a:schemeClr>
                </a:solidFill>
                <a:latin typeface="Arial"/>
                <a:cs typeface="Arial"/>
              </a:rPr>
              <a:t>do virus</a:t>
            </a:r>
            <a:r>
              <a:rPr lang="vi-VN" sz="2200">
                <a:solidFill>
                  <a:schemeClr val="tx1">
                    <a:lumMod val="10000"/>
                  </a:schemeClr>
                </a:solidFill>
                <a:latin typeface="Arial"/>
                <a:cs typeface="Arial"/>
              </a:rPr>
              <a:t> </a:t>
            </a:r>
          </a:p>
          <a:p>
            <a:pPr>
              <a:spcBef>
                <a:spcPts val="0"/>
              </a:spcBef>
              <a:spcAft>
                <a:spcPts val="600"/>
              </a:spcAft>
              <a:defRPr/>
            </a:pPr>
            <a:r>
              <a:rPr lang="vi-VN" sz="2200">
                <a:solidFill>
                  <a:schemeClr val="tx1">
                    <a:lumMod val="10000"/>
                  </a:schemeClr>
                </a:solidFill>
                <a:latin typeface="Arial"/>
                <a:cs typeface="Arial"/>
              </a:rPr>
              <a:t>Không tr/c giữa các đợt</a:t>
            </a:r>
            <a:endParaRPr lang="en-US" sz="2200" dirty="0">
              <a:solidFill>
                <a:schemeClr val="tx1">
                  <a:lumMod val="10000"/>
                </a:schemeClr>
              </a:solidFill>
              <a:latin typeface="Arial"/>
              <a:cs typeface="Arial"/>
            </a:endParaRPr>
          </a:p>
        </p:txBody>
      </p:sp>
      <p:sp>
        <p:nvSpPr>
          <p:cNvPr id="60421" name="Text Placeholder 4"/>
          <p:cNvSpPr>
            <a:spLocks noGrp="1"/>
          </p:cNvSpPr>
          <p:nvPr>
            <p:ph type="body" sz="quarter" idx="3"/>
          </p:nvPr>
        </p:nvSpPr>
        <p:spPr>
          <a:xfrm>
            <a:off x="4645025" y="1294631"/>
            <a:ext cx="4248604" cy="639762"/>
          </a:xfrm>
          <a:solidFill>
            <a:schemeClr val="accent1">
              <a:lumMod val="20000"/>
              <a:lumOff val="80000"/>
            </a:schemeClr>
          </a:solidFill>
          <a:ln>
            <a:solidFill>
              <a:srgbClr val="0000FF"/>
            </a:solidFill>
            <a:miter lim="800000"/>
            <a:headEnd/>
            <a:tailEnd/>
          </a:ln>
        </p:spPr>
        <p:txBody>
          <a:bodyPr/>
          <a:lstStyle/>
          <a:p>
            <a:pPr algn="ctr">
              <a:defRPr/>
            </a:pPr>
            <a:r>
              <a:rPr lang="en-US">
                <a:solidFill>
                  <a:srgbClr val="6600FF"/>
                </a:solidFill>
                <a:latin typeface="Arial" charset="0"/>
                <a:cs typeface="Arial" charset="0"/>
              </a:rPr>
              <a:t>THEO THỜI GIAN</a:t>
            </a:r>
          </a:p>
        </p:txBody>
      </p:sp>
      <p:sp>
        <p:nvSpPr>
          <p:cNvPr id="6" name="Content Placeholder 5"/>
          <p:cNvSpPr>
            <a:spLocks noGrp="1"/>
          </p:cNvSpPr>
          <p:nvPr>
            <p:ph sz="quarter" idx="4"/>
          </p:nvPr>
        </p:nvSpPr>
        <p:spPr>
          <a:xfrm>
            <a:off x="4645025" y="1945280"/>
            <a:ext cx="4248604" cy="4661329"/>
          </a:xfrm>
          <a:ln w="38100">
            <a:solidFill>
              <a:srgbClr val="E20DB8"/>
            </a:solidFill>
          </a:ln>
        </p:spPr>
        <p:txBody>
          <a:bodyPr>
            <a:noAutofit/>
          </a:bodyPr>
          <a:lstStyle/>
          <a:p>
            <a:pPr marL="0" indent="0">
              <a:lnSpc>
                <a:spcPct val="170000"/>
              </a:lnSpc>
              <a:spcBef>
                <a:spcPts val="0"/>
              </a:spcBef>
              <a:buFontTx/>
              <a:buNone/>
              <a:defRPr/>
            </a:pPr>
            <a:r>
              <a:rPr lang="vi-VN" sz="2200" b="1" dirty="0">
                <a:solidFill>
                  <a:schemeClr val="accent1">
                    <a:lumMod val="75000"/>
                  </a:schemeClr>
                </a:solidFill>
                <a:latin typeface="Arial"/>
                <a:cs typeface="Arial"/>
              </a:rPr>
              <a:t>Có 3 loại</a:t>
            </a:r>
            <a:endParaRPr lang="en-US" sz="2200" b="1" dirty="0">
              <a:solidFill>
                <a:schemeClr val="accent1">
                  <a:lumMod val="75000"/>
                </a:schemeClr>
              </a:solidFill>
              <a:latin typeface="Arial"/>
              <a:cs typeface="Arial"/>
            </a:endParaRPr>
          </a:p>
          <a:p>
            <a:pPr>
              <a:lnSpc>
                <a:spcPct val="170000"/>
              </a:lnSpc>
              <a:spcBef>
                <a:spcPts val="0"/>
              </a:spcBef>
              <a:defRPr/>
            </a:pPr>
            <a:r>
              <a:rPr lang="vi-VN" sz="2200" b="1" dirty="0">
                <a:solidFill>
                  <a:srgbClr val="FF0000"/>
                </a:solidFill>
                <a:latin typeface="Arial"/>
                <a:cs typeface="Arial"/>
              </a:rPr>
              <a:t>Khò khè thoáng qua</a:t>
            </a:r>
            <a:r>
              <a:rPr lang="vi-VN" sz="2200">
                <a:solidFill>
                  <a:srgbClr val="292900"/>
                </a:solidFill>
                <a:latin typeface="Arial"/>
                <a:cs typeface="Arial"/>
              </a:rPr>
              <a:t>: tr/c </a:t>
            </a:r>
            <a:r>
              <a:rPr lang="vi-VN" sz="2200" dirty="0">
                <a:solidFill>
                  <a:srgbClr val="292900"/>
                </a:solidFill>
                <a:latin typeface="Arial"/>
                <a:cs typeface="Arial"/>
              </a:rPr>
              <a:t>bắt đầu và kết thúc </a:t>
            </a:r>
            <a:r>
              <a:rPr lang="vi-VN" sz="2200">
                <a:solidFill>
                  <a:srgbClr val="292900"/>
                </a:solidFill>
                <a:latin typeface="Arial"/>
                <a:cs typeface="Arial"/>
              </a:rPr>
              <a:t>trước 3y</a:t>
            </a:r>
            <a:endParaRPr lang="en-US" sz="2200" dirty="0">
              <a:solidFill>
                <a:srgbClr val="292900"/>
              </a:solidFill>
              <a:latin typeface="Arial"/>
              <a:cs typeface="Arial"/>
            </a:endParaRPr>
          </a:p>
          <a:p>
            <a:pPr>
              <a:lnSpc>
                <a:spcPct val="170000"/>
              </a:lnSpc>
              <a:spcBef>
                <a:spcPts val="0"/>
              </a:spcBef>
              <a:defRPr/>
            </a:pPr>
            <a:r>
              <a:rPr lang="vi-VN" sz="2200" b="1" dirty="0">
                <a:solidFill>
                  <a:srgbClr val="FF0000"/>
                </a:solidFill>
                <a:latin typeface="Arial"/>
                <a:cs typeface="Arial"/>
              </a:rPr>
              <a:t>Khò khè </a:t>
            </a:r>
            <a:r>
              <a:rPr lang="vi-VN" sz="2200" b="1">
                <a:solidFill>
                  <a:srgbClr val="FF0000"/>
                </a:solidFill>
                <a:latin typeface="Arial"/>
                <a:cs typeface="Arial"/>
              </a:rPr>
              <a:t>kéo dài</a:t>
            </a:r>
            <a:r>
              <a:rPr lang="vi-VN" sz="2200">
                <a:solidFill>
                  <a:srgbClr val="292900"/>
                </a:solidFill>
                <a:latin typeface="Arial"/>
                <a:cs typeface="Arial"/>
              </a:rPr>
              <a:t>: tr/c bắt </a:t>
            </a:r>
            <a:r>
              <a:rPr lang="vi-VN" sz="2200" dirty="0">
                <a:solidFill>
                  <a:srgbClr val="292900"/>
                </a:solidFill>
                <a:latin typeface="Arial"/>
                <a:cs typeface="Arial"/>
              </a:rPr>
              <a:t>đầu </a:t>
            </a:r>
            <a:r>
              <a:rPr lang="vi-VN" sz="2200">
                <a:solidFill>
                  <a:srgbClr val="292900"/>
                </a:solidFill>
                <a:highlight>
                  <a:srgbClr val="FFFF00"/>
                </a:highlight>
                <a:latin typeface="Arial"/>
                <a:cs typeface="Arial"/>
              </a:rPr>
              <a:t>trước 3y và </a:t>
            </a:r>
            <a:r>
              <a:rPr lang="vi-VN" sz="2200" dirty="0">
                <a:solidFill>
                  <a:srgbClr val="292900"/>
                </a:solidFill>
                <a:highlight>
                  <a:srgbClr val="FFFF00"/>
                </a:highlight>
                <a:latin typeface="Arial"/>
                <a:cs typeface="Arial"/>
              </a:rPr>
              <a:t>tiếp tục </a:t>
            </a:r>
            <a:r>
              <a:rPr lang="vi-VN" sz="2200">
                <a:solidFill>
                  <a:srgbClr val="292900"/>
                </a:solidFill>
                <a:highlight>
                  <a:srgbClr val="FFFF00"/>
                </a:highlight>
                <a:latin typeface="Arial"/>
                <a:cs typeface="Arial"/>
              </a:rPr>
              <a:t>sau 6y</a:t>
            </a:r>
            <a:endParaRPr lang="en-US" sz="2200" dirty="0">
              <a:solidFill>
                <a:srgbClr val="292900"/>
              </a:solidFill>
              <a:highlight>
                <a:srgbClr val="FFFF00"/>
              </a:highlight>
              <a:latin typeface="Arial"/>
              <a:cs typeface="Arial"/>
            </a:endParaRPr>
          </a:p>
          <a:p>
            <a:pPr>
              <a:lnSpc>
                <a:spcPct val="170000"/>
              </a:lnSpc>
              <a:spcBef>
                <a:spcPts val="0"/>
              </a:spcBef>
              <a:defRPr/>
            </a:pPr>
            <a:r>
              <a:rPr lang="vi-VN" sz="2200" b="1" dirty="0">
                <a:solidFill>
                  <a:srgbClr val="FF0000"/>
                </a:solidFill>
                <a:latin typeface="Arial"/>
                <a:cs typeface="Arial"/>
              </a:rPr>
              <a:t>Khò khè bắt đầu trễ</a:t>
            </a:r>
            <a:r>
              <a:rPr lang="vi-VN" sz="2200" b="1">
                <a:solidFill>
                  <a:srgbClr val="FF0000"/>
                </a:solidFill>
                <a:latin typeface="Arial"/>
                <a:cs typeface="Arial"/>
              </a:rPr>
              <a:t>:</a:t>
            </a:r>
            <a:r>
              <a:rPr lang="vi-VN" sz="2200">
                <a:solidFill>
                  <a:srgbClr val="292900"/>
                </a:solidFill>
                <a:latin typeface="Arial"/>
                <a:cs typeface="Arial"/>
              </a:rPr>
              <a:t> tr/c bắt đầu sau 3 </a:t>
            </a:r>
            <a:r>
              <a:rPr lang="vi-VN" sz="2200" dirty="0">
                <a:solidFill>
                  <a:srgbClr val="292900"/>
                </a:solidFill>
                <a:latin typeface="Arial"/>
                <a:cs typeface="Arial"/>
              </a:rPr>
              <a:t>tuổ</a:t>
            </a:r>
            <a:r>
              <a:rPr lang="en-US" sz="2200" dirty="0">
                <a:solidFill>
                  <a:srgbClr val="292900"/>
                </a:solidFill>
                <a:latin typeface="Arial"/>
                <a:cs typeface="Arial"/>
              </a:rPr>
              <a:t>i </a:t>
            </a:r>
          </a:p>
        </p:txBody>
      </p:sp>
      <p:sp>
        <p:nvSpPr>
          <p:cNvPr id="7" name="TextBox 6"/>
          <p:cNvSpPr txBox="1"/>
          <p:nvPr/>
        </p:nvSpPr>
        <p:spPr>
          <a:xfrm>
            <a:off x="250372" y="3624378"/>
            <a:ext cx="4247016" cy="1938992"/>
          </a:xfrm>
          <a:prstGeom prst="rect">
            <a:avLst/>
          </a:prstGeom>
          <a:noFill/>
          <a:ln w="28575" cmpd="sng">
            <a:solidFill>
              <a:srgbClr val="E20DB8"/>
            </a:solidFill>
          </a:ln>
        </p:spPr>
        <p:txBody>
          <a:bodyPr wrap="square">
            <a:spAutoFit/>
          </a:bodyPr>
          <a:lstStyle/>
          <a:p>
            <a:pPr>
              <a:spcAft>
                <a:spcPts val="600"/>
              </a:spcAft>
              <a:defRPr/>
            </a:pPr>
            <a:r>
              <a:rPr lang="vi-VN" sz="2200" b="1" i="0" dirty="0">
                <a:solidFill>
                  <a:srgbClr val="C00000"/>
                </a:solidFill>
                <a:latin typeface="Arial"/>
                <a:cs typeface="Arial"/>
              </a:rPr>
              <a:t>Khò </a:t>
            </a:r>
            <a:r>
              <a:rPr lang="vi-VN" sz="2200" b="1" i="0">
                <a:solidFill>
                  <a:srgbClr val="C00000"/>
                </a:solidFill>
                <a:latin typeface="Arial"/>
                <a:cs typeface="Arial"/>
              </a:rPr>
              <a:t>khè đa </a:t>
            </a:r>
            <a:r>
              <a:rPr lang="vi-VN" sz="2200" b="1" i="0" dirty="0">
                <a:solidFill>
                  <a:srgbClr val="C00000"/>
                </a:solidFill>
                <a:latin typeface="Arial"/>
                <a:cs typeface="Arial"/>
              </a:rPr>
              <a:t>yếu tố khởi phát</a:t>
            </a:r>
            <a:r>
              <a:rPr lang="vi-VN" sz="2200" b="1" i="0">
                <a:solidFill>
                  <a:srgbClr val="C00000"/>
                </a:solidFill>
                <a:latin typeface="Arial"/>
                <a:cs typeface="Arial"/>
              </a:rPr>
              <a:t>: </a:t>
            </a:r>
          </a:p>
          <a:p>
            <a:pPr marL="342900" indent="-342900">
              <a:spcAft>
                <a:spcPts val="600"/>
              </a:spcAft>
              <a:buFont typeface="Arial"/>
              <a:buChar char="•"/>
              <a:defRPr/>
            </a:pPr>
            <a:r>
              <a:rPr lang="vi-VN" sz="2200" i="0">
                <a:solidFill>
                  <a:schemeClr val="tx1">
                    <a:lumMod val="10000"/>
                  </a:schemeClr>
                </a:solidFill>
                <a:latin typeface="Arial"/>
                <a:cs typeface="Arial"/>
              </a:rPr>
              <a:t>Khởi </a:t>
            </a:r>
            <a:r>
              <a:rPr lang="vi-VN" sz="2200" i="0" dirty="0">
                <a:solidFill>
                  <a:schemeClr val="tx1">
                    <a:lumMod val="10000"/>
                  </a:schemeClr>
                </a:solidFill>
                <a:latin typeface="Arial"/>
                <a:cs typeface="Arial"/>
              </a:rPr>
              <a:t>phát bởi các </a:t>
            </a:r>
            <a:r>
              <a:rPr lang="vi-VN" sz="2200" i="0">
                <a:solidFill>
                  <a:schemeClr val="tx1">
                    <a:lumMod val="10000"/>
                  </a:schemeClr>
                </a:solidFill>
                <a:latin typeface="Arial"/>
                <a:cs typeface="Arial"/>
              </a:rPr>
              <a:t>yếu tố: nhiễm </a:t>
            </a:r>
            <a:r>
              <a:rPr lang="vi-VN" sz="2200" i="0" dirty="0">
                <a:solidFill>
                  <a:schemeClr val="tx1">
                    <a:lumMod val="10000"/>
                  </a:schemeClr>
                </a:solidFill>
                <a:latin typeface="Arial"/>
                <a:cs typeface="Arial"/>
              </a:rPr>
              <a:t>virus, thay </a:t>
            </a:r>
            <a:r>
              <a:rPr lang="vi-VN" sz="2200" i="0">
                <a:solidFill>
                  <a:schemeClr val="tx1">
                    <a:lumMod val="10000"/>
                  </a:schemeClr>
                </a:solidFill>
                <a:latin typeface="Arial"/>
                <a:cs typeface="Arial"/>
              </a:rPr>
              <a:t>đổi thời </a:t>
            </a:r>
            <a:r>
              <a:rPr lang="vi-VN" sz="2200" i="0" dirty="0">
                <a:solidFill>
                  <a:schemeClr val="tx1">
                    <a:lumMod val="10000"/>
                  </a:schemeClr>
                </a:solidFill>
                <a:latin typeface="Arial"/>
                <a:cs typeface="Arial"/>
              </a:rPr>
              <a:t>tiết, gắng sức, </a:t>
            </a:r>
            <a:r>
              <a:rPr lang="vi-VN" sz="2200" i="0">
                <a:solidFill>
                  <a:schemeClr val="tx1">
                    <a:lumMod val="10000"/>
                  </a:schemeClr>
                </a:solidFill>
                <a:latin typeface="Arial"/>
                <a:cs typeface="Arial"/>
              </a:rPr>
              <a:t>dị nguyên</a:t>
            </a:r>
          </a:p>
          <a:p>
            <a:pPr marL="342900" indent="-342900">
              <a:spcAft>
                <a:spcPts val="600"/>
              </a:spcAft>
              <a:buFont typeface="Arial"/>
              <a:buChar char="•"/>
              <a:defRPr/>
            </a:pPr>
            <a:r>
              <a:rPr lang="vi-VN" sz="2200" i="0">
                <a:solidFill>
                  <a:schemeClr val="tx1">
                    <a:lumMod val="10000"/>
                  </a:schemeClr>
                </a:solidFill>
                <a:latin typeface="Arial"/>
                <a:cs typeface="Arial"/>
              </a:rPr>
              <a:t>Vẫn còn tr/c giữa các đợt</a:t>
            </a:r>
            <a:endParaRPr lang="vi-VN" sz="2200" i="0" dirty="0">
              <a:solidFill>
                <a:schemeClr val="tx1">
                  <a:lumMod val="10000"/>
                </a:schemeClr>
              </a:solidFill>
              <a:latin typeface="Arial"/>
              <a:cs typeface="Arial"/>
            </a:endParaRPr>
          </a:p>
        </p:txBody>
      </p:sp>
      <p:sp>
        <p:nvSpPr>
          <p:cNvPr id="2" name="Rectangle 1">
            <a:extLst>
              <a:ext uri="{FF2B5EF4-FFF2-40B4-BE49-F238E27FC236}">
                <a16:creationId xmlns:a16="http://schemas.microsoft.com/office/drawing/2014/main" id="{E97A1A23-CACF-4CD0-89BD-F20DCE5157EE}"/>
              </a:ext>
            </a:extLst>
          </p:cNvPr>
          <p:cNvSpPr/>
          <p:nvPr/>
        </p:nvSpPr>
        <p:spPr>
          <a:xfrm>
            <a:off x="6094909" y="925299"/>
            <a:ext cx="2092239" cy="369332"/>
          </a:xfrm>
          <a:prstGeom prst="rect">
            <a:avLst/>
          </a:prstGeom>
        </p:spPr>
        <p:txBody>
          <a:bodyPr wrap="none">
            <a:spAutoFit/>
          </a:bodyPr>
          <a:lstStyle/>
          <a:p>
            <a:r>
              <a:rPr lang="en-US"/>
              <a:t>ERS Task Force 2008</a:t>
            </a:r>
          </a:p>
        </p:txBody>
      </p:sp>
      <p:sp>
        <p:nvSpPr>
          <p:cNvPr id="9" name="TextBox 8">
            <a:extLst>
              <a:ext uri="{FF2B5EF4-FFF2-40B4-BE49-F238E27FC236}">
                <a16:creationId xmlns:a16="http://schemas.microsoft.com/office/drawing/2014/main" id="{1A2F863D-112B-452E-A4D7-D7F5836CD3D0}"/>
              </a:ext>
            </a:extLst>
          </p:cNvPr>
          <p:cNvSpPr txBox="1"/>
          <p:nvPr/>
        </p:nvSpPr>
        <p:spPr>
          <a:xfrm>
            <a:off x="250372" y="5637113"/>
            <a:ext cx="4247016" cy="1107996"/>
          </a:xfrm>
          <a:prstGeom prst="rect">
            <a:avLst/>
          </a:prstGeom>
          <a:noFill/>
          <a:ln w="28575" cmpd="sng">
            <a:solidFill>
              <a:srgbClr val="E20DB8"/>
            </a:solidFill>
          </a:ln>
        </p:spPr>
        <p:txBody>
          <a:bodyPr wrap="square">
            <a:spAutoFit/>
          </a:bodyPr>
          <a:lstStyle/>
          <a:p>
            <a:pPr>
              <a:spcAft>
                <a:spcPts val="600"/>
              </a:spcAft>
              <a:defRPr/>
            </a:pPr>
            <a:r>
              <a:rPr lang="vi-VN" sz="2200" b="1" i="0" dirty="0">
                <a:solidFill>
                  <a:srgbClr val="C00000"/>
                </a:solidFill>
                <a:latin typeface="Arial"/>
                <a:cs typeface="Arial"/>
              </a:rPr>
              <a:t>Khò </a:t>
            </a:r>
            <a:r>
              <a:rPr lang="vi-VN" sz="2200" b="1" i="0">
                <a:solidFill>
                  <a:srgbClr val="C00000"/>
                </a:solidFill>
                <a:latin typeface="Arial"/>
                <a:cs typeface="Arial"/>
              </a:rPr>
              <a:t>khè khởi phát do gắng sức (EIA): </a:t>
            </a:r>
            <a:r>
              <a:rPr lang="vi-VN" sz="2200" i="0">
                <a:solidFill>
                  <a:schemeClr val="tx1">
                    <a:lumMod val="10000"/>
                  </a:schemeClr>
                </a:solidFill>
                <a:latin typeface="Arial"/>
                <a:cs typeface="Arial"/>
              </a:rPr>
              <a:t>ko có triệu chứng giữa các đợt</a:t>
            </a:r>
            <a:endParaRPr lang="vi-VN" sz="2200" i="0" dirty="0">
              <a:solidFill>
                <a:schemeClr val="tx1">
                  <a:lumMod val="10000"/>
                </a:schemeClr>
              </a:solidFill>
              <a:latin typeface="Arial"/>
              <a:cs typeface="Arial"/>
            </a:endParaRPr>
          </a:p>
        </p:txBody>
      </p:sp>
    </p:spTree>
    <p:extLst>
      <p:ext uri="{BB962C8B-B14F-4D97-AF65-F5344CB8AC3E}">
        <p14:creationId xmlns:p14="http://schemas.microsoft.com/office/powerpoint/2010/main" val="780955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A364A-F85D-4D8D-BD1B-6B8DC4AA3339}"/>
              </a:ext>
            </a:extLst>
          </p:cNvPr>
          <p:cNvSpPr>
            <a:spLocks noGrp="1"/>
          </p:cNvSpPr>
          <p:nvPr>
            <p:ph type="title"/>
          </p:nvPr>
        </p:nvSpPr>
        <p:spPr>
          <a:xfrm>
            <a:off x="99392" y="136525"/>
            <a:ext cx="8912086" cy="661261"/>
          </a:xfrm>
        </p:spPr>
        <p:txBody>
          <a:bodyPr>
            <a:normAutofit fontScale="90000"/>
          </a:bodyPr>
          <a:lstStyle/>
          <a:p>
            <a:r>
              <a:rPr lang="en-US" b="1"/>
              <a:t>NHẬN DẠNG CÁC KIỂU KHÒ KHÈ Ở TRẺ</a:t>
            </a:r>
            <a:endParaRPr lang="en-US"/>
          </a:p>
        </p:txBody>
      </p:sp>
      <p:sp>
        <p:nvSpPr>
          <p:cNvPr id="8" name="Content Placeholder 7">
            <a:extLst>
              <a:ext uri="{FF2B5EF4-FFF2-40B4-BE49-F238E27FC236}">
                <a16:creationId xmlns:a16="http://schemas.microsoft.com/office/drawing/2014/main" id="{FD935079-2ADD-486F-A766-1255D4B689BB}"/>
              </a:ext>
            </a:extLst>
          </p:cNvPr>
          <p:cNvSpPr>
            <a:spLocks noGrp="1"/>
          </p:cNvSpPr>
          <p:nvPr>
            <p:ph idx="1"/>
          </p:nvPr>
        </p:nvSpPr>
        <p:spPr>
          <a:xfrm>
            <a:off x="115958" y="805215"/>
            <a:ext cx="8912085" cy="599661"/>
          </a:xfrm>
        </p:spPr>
        <p:txBody>
          <a:bodyPr/>
          <a:lstStyle/>
          <a:p>
            <a:pPr marL="0" indent="0" algn="ctr">
              <a:buNone/>
            </a:pPr>
            <a:r>
              <a:rPr lang="vi-VN" b="1">
                <a:solidFill>
                  <a:srgbClr val="C00000"/>
                </a:solidFill>
              </a:rPr>
              <a:t>Phenotype hen ở trẻ &gt; 2 tuổi</a:t>
            </a:r>
            <a:endParaRPr lang="en-US" b="1">
              <a:solidFill>
                <a:srgbClr val="C00000"/>
              </a:solidFill>
            </a:endParaRPr>
          </a:p>
        </p:txBody>
      </p:sp>
      <p:grpSp>
        <p:nvGrpSpPr>
          <p:cNvPr id="74" name="Group 73">
            <a:extLst>
              <a:ext uri="{FF2B5EF4-FFF2-40B4-BE49-F238E27FC236}">
                <a16:creationId xmlns:a16="http://schemas.microsoft.com/office/drawing/2014/main" id="{27AF8216-2FAD-44BD-A436-A28FD44F5404}"/>
              </a:ext>
            </a:extLst>
          </p:cNvPr>
          <p:cNvGrpSpPr/>
          <p:nvPr/>
        </p:nvGrpSpPr>
        <p:grpSpPr>
          <a:xfrm>
            <a:off x="127163" y="1380267"/>
            <a:ext cx="8889676" cy="5080273"/>
            <a:chOff x="206829" y="1533939"/>
            <a:chExt cx="8889676" cy="5080273"/>
          </a:xfrm>
        </p:grpSpPr>
        <p:sp>
          <p:nvSpPr>
            <p:cNvPr id="9" name="TextBox 8">
              <a:extLst>
                <a:ext uri="{FF2B5EF4-FFF2-40B4-BE49-F238E27FC236}">
                  <a16:creationId xmlns:a16="http://schemas.microsoft.com/office/drawing/2014/main" id="{9EA7125F-7EAF-48A6-B389-A71E0E546F3F}"/>
                </a:ext>
              </a:extLst>
            </p:cNvPr>
            <p:cNvSpPr txBox="1"/>
            <p:nvPr/>
          </p:nvSpPr>
          <p:spPr>
            <a:xfrm>
              <a:off x="2999293" y="1533939"/>
              <a:ext cx="3145413" cy="707886"/>
            </a:xfrm>
            <a:prstGeom prst="rect">
              <a:avLst/>
            </a:prstGeom>
            <a:ln w="57150"/>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vi-VN" sz="2000"/>
                <a:t>Giữa các đợt có tr/c</a:t>
              </a:r>
            </a:p>
            <a:p>
              <a:pPr algn="ctr"/>
              <a:r>
                <a:rPr lang="vi-VN" sz="2000"/>
                <a:t>trẻ có khỏe hoàn toàn ko?</a:t>
              </a:r>
              <a:endParaRPr lang="en-US" sz="2000"/>
            </a:p>
          </p:txBody>
        </p:sp>
        <p:sp>
          <p:nvSpPr>
            <p:cNvPr id="15" name="TextBox 14">
              <a:extLst>
                <a:ext uri="{FF2B5EF4-FFF2-40B4-BE49-F238E27FC236}">
                  <a16:creationId xmlns:a16="http://schemas.microsoft.com/office/drawing/2014/main" id="{9A39555E-69C2-4E09-9534-1CF207F6342B}"/>
                </a:ext>
              </a:extLst>
            </p:cNvPr>
            <p:cNvSpPr txBox="1"/>
            <p:nvPr/>
          </p:nvSpPr>
          <p:spPr>
            <a:xfrm>
              <a:off x="1970314" y="2666218"/>
              <a:ext cx="4796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Có</a:t>
              </a:r>
              <a:endParaRPr lang="en-US"/>
            </a:p>
          </p:txBody>
        </p:sp>
        <p:sp>
          <p:nvSpPr>
            <p:cNvPr id="16" name="TextBox 15">
              <a:extLst>
                <a:ext uri="{FF2B5EF4-FFF2-40B4-BE49-F238E27FC236}">
                  <a16:creationId xmlns:a16="http://schemas.microsoft.com/office/drawing/2014/main" id="{A248A7CB-5387-4C56-A65A-F848450449AA}"/>
                </a:ext>
              </a:extLst>
            </p:cNvPr>
            <p:cNvSpPr txBox="1"/>
            <p:nvPr/>
          </p:nvSpPr>
          <p:spPr>
            <a:xfrm>
              <a:off x="6584889" y="2666218"/>
              <a:ext cx="466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Ko</a:t>
              </a:r>
              <a:endParaRPr lang="en-US"/>
            </a:p>
          </p:txBody>
        </p:sp>
        <p:cxnSp>
          <p:nvCxnSpPr>
            <p:cNvPr id="18" name="Connector: Elbow 17">
              <a:extLst>
                <a:ext uri="{FF2B5EF4-FFF2-40B4-BE49-F238E27FC236}">
                  <a16:creationId xmlns:a16="http://schemas.microsoft.com/office/drawing/2014/main" id="{AC9A373C-FD11-4E9B-A1DD-4A0C5251461D}"/>
                </a:ext>
              </a:extLst>
            </p:cNvPr>
            <p:cNvCxnSpPr>
              <a:cxnSpLocks/>
              <a:stCxn id="9" idx="2"/>
              <a:endCxn id="15" idx="0"/>
            </p:cNvCxnSpPr>
            <p:nvPr/>
          </p:nvCxnSpPr>
          <p:spPr>
            <a:xfrm rot="5400000">
              <a:off x="3178866" y="1273083"/>
              <a:ext cx="424393" cy="23618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894D9535-1F3A-4591-8238-C1D5032E6DBB}"/>
                </a:ext>
              </a:extLst>
            </p:cNvPr>
            <p:cNvCxnSpPr>
              <a:cxnSpLocks/>
              <a:stCxn id="9" idx="2"/>
              <a:endCxn id="16" idx="0"/>
            </p:cNvCxnSpPr>
            <p:nvPr/>
          </p:nvCxnSpPr>
          <p:spPr>
            <a:xfrm rot="16200000" flipH="1">
              <a:off x="5482947" y="1330878"/>
              <a:ext cx="424393" cy="22462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1F73F96-3824-447F-A54A-0411872E7679}"/>
                </a:ext>
              </a:extLst>
            </p:cNvPr>
            <p:cNvSpPr txBox="1"/>
            <p:nvPr/>
          </p:nvSpPr>
          <p:spPr>
            <a:xfrm>
              <a:off x="206829" y="3624943"/>
              <a:ext cx="1770678"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vi-VN"/>
                <a:t>Cảm lạnh là YT</a:t>
              </a:r>
            </a:p>
            <a:p>
              <a:pPr algn="ctr"/>
              <a:r>
                <a:rPr lang="vi-VN"/>
                <a:t>kích thích hen?</a:t>
              </a:r>
              <a:endParaRPr lang="en-US"/>
            </a:p>
          </p:txBody>
        </p:sp>
        <p:sp>
          <p:nvSpPr>
            <p:cNvPr id="24" name="TextBox 23">
              <a:extLst>
                <a:ext uri="{FF2B5EF4-FFF2-40B4-BE49-F238E27FC236}">
                  <a16:creationId xmlns:a16="http://schemas.microsoft.com/office/drawing/2014/main" id="{77124882-8EAF-4DDA-8CA4-4AE547AE578F}"/>
                </a:ext>
              </a:extLst>
            </p:cNvPr>
            <p:cNvSpPr txBox="1"/>
            <p:nvPr/>
          </p:nvSpPr>
          <p:spPr>
            <a:xfrm>
              <a:off x="3657272" y="3624943"/>
              <a:ext cx="179632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vi-VN"/>
                <a:t>Gắng sức là YT</a:t>
              </a:r>
              <a:br>
                <a:rPr lang="vi-VN"/>
              </a:br>
              <a:r>
                <a:rPr lang="vi-VN"/>
                <a:t>kích thích hen?</a:t>
              </a:r>
            </a:p>
          </p:txBody>
        </p:sp>
        <p:sp>
          <p:nvSpPr>
            <p:cNvPr id="25" name="TextBox 24">
              <a:extLst>
                <a:ext uri="{FF2B5EF4-FFF2-40B4-BE49-F238E27FC236}">
                  <a16:creationId xmlns:a16="http://schemas.microsoft.com/office/drawing/2014/main" id="{AD0E7F9E-DE9E-4D67-882E-005B9B1858C5}"/>
                </a:ext>
              </a:extLst>
            </p:cNvPr>
            <p:cNvSpPr txBox="1"/>
            <p:nvPr/>
          </p:nvSpPr>
          <p:spPr>
            <a:xfrm>
              <a:off x="6984969" y="3624943"/>
              <a:ext cx="1929759"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vi-VN"/>
                <a:t>Trẻ có dị ứng với</a:t>
              </a:r>
              <a:br>
                <a:rPr lang="vi-VN"/>
              </a:br>
              <a:r>
                <a:rPr lang="vi-VN"/>
                <a:t>YT đặc hiệu?</a:t>
              </a:r>
            </a:p>
          </p:txBody>
        </p:sp>
        <p:cxnSp>
          <p:nvCxnSpPr>
            <p:cNvPr id="27" name="Connector: Elbow 26">
              <a:extLst>
                <a:ext uri="{FF2B5EF4-FFF2-40B4-BE49-F238E27FC236}">
                  <a16:creationId xmlns:a16="http://schemas.microsoft.com/office/drawing/2014/main" id="{46ACE0AB-B401-41E2-93FC-526CAF893398}"/>
                </a:ext>
              </a:extLst>
            </p:cNvPr>
            <p:cNvCxnSpPr>
              <a:cxnSpLocks/>
              <a:stCxn id="15" idx="2"/>
              <a:endCxn id="23" idx="0"/>
            </p:cNvCxnSpPr>
            <p:nvPr/>
          </p:nvCxnSpPr>
          <p:spPr>
            <a:xfrm rot="5400000">
              <a:off x="1356450" y="2771269"/>
              <a:ext cx="589393" cy="111795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96920E05-C26D-4D87-B24C-B0D684296021}"/>
                </a:ext>
              </a:extLst>
            </p:cNvPr>
            <p:cNvCxnSpPr>
              <a:cxnSpLocks/>
              <a:stCxn id="16" idx="2"/>
              <a:endCxn id="25" idx="0"/>
            </p:cNvCxnSpPr>
            <p:nvPr/>
          </p:nvCxnSpPr>
          <p:spPr>
            <a:xfrm rot="16200000" flipH="1">
              <a:off x="7089371" y="2764464"/>
              <a:ext cx="589393" cy="113156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369CC76-D699-4266-A14F-FACC0F393CB4}"/>
                </a:ext>
              </a:extLst>
            </p:cNvPr>
            <p:cNvCxnSpPr>
              <a:cxnSpLocks/>
              <a:stCxn id="23" idx="3"/>
              <a:endCxn id="24" idx="1"/>
            </p:cNvCxnSpPr>
            <p:nvPr/>
          </p:nvCxnSpPr>
          <p:spPr>
            <a:xfrm>
              <a:off x="1977507" y="3948109"/>
              <a:ext cx="167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A43C639-716D-4A92-9E58-EAA782866086}"/>
                </a:ext>
              </a:extLst>
            </p:cNvPr>
            <p:cNvCxnSpPr>
              <a:cxnSpLocks/>
              <a:stCxn id="24" idx="3"/>
              <a:endCxn id="25" idx="1"/>
            </p:cNvCxnSpPr>
            <p:nvPr/>
          </p:nvCxnSpPr>
          <p:spPr>
            <a:xfrm>
              <a:off x="5453598" y="3948109"/>
              <a:ext cx="1531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439543-6D83-47C8-BADB-6CB7D278649E}"/>
                </a:ext>
              </a:extLst>
            </p:cNvPr>
            <p:cNvSpPr txBox="1"/>
            <p:nvPr/>
          </p:nvSpPr>
          <p:spPr>
            <a:xfrm>
              <a:off x="352222" y="5703332"/>
              <a:ext cx="14798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vi-VN"/>
                <a:t>Hen do virus</a:t>
              </a:r>
              <a:endParaRPr lang="en-US"/>
            </a:p>
          </p:txBody>
        </p:sp>
        <p:sp>
          <p:nvSpPr>
            <p:cNvPr id="39" name="TextBox 38">
              <a:extLst>
                <a:ext uri="{FF2B5EF4-FFF2-40B4-BE49-F238E27FC236}">
                  <a16:creationId xmlns:a16="http://schemas.microsoft.com/office/drawing/2014/main" id="{40E0E8DE-36A7-460D-BF0E-D10560A4F965}"/>
                </a:ext>
              </a:extLst>
            </p:cNvPr>
            <p:cNvSpPr txBox="1"/>
            <p:nvPr/>
          </p:nvSpPr>
          <p:spPr>
            <a:xfrm>
              <a:off x="3690988" y="5690882"/>
              <a:ext cx="176202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Hen gắng sức</a:t>
              </a:r>
              <a:r>
                <a:rPr lang="vi-VN" baseline="30000"/>
                <a:t>a</a:t>
              </a:r>
              <a:endParaRPr lang="en-US" baseline="30000"/>
            </a:p>
          </p:txBody>
        </p:sp>
        <p:sp>
          <p:nvSpPr>
            <p:cNvPr id="40" name="TextBox 39">
              <a:extLst>
                <a:ext uri="{FF2B5EF4-FFF2-40B4-BE49-F238E27FC236}">
                  <a16:creationId xmlns:a16="http://schemas.microsoft.com/office/drawing/2014/main" id="{ACDC8E93-F488-4E69-9472-E6D2CBFAC5F6}"/>
                </a:ext>
              </a:extLst>
            </p:cNvPr>
            <p:cNvSpPr txBox="1"/>
            <p:nvPr/>
          </p:nvSpPr>
          <p:spPr>
            <a:xfrm>
              <a:off x="6584889" y="5690882"/>
              <a:ext cx="130437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a:t>Hen do dị nguyên đặc hiệu</a:t>
              </a:r>
              <a:endParaRPr lang="en-US"/>
            </a:p>
          </p:txBody>
        </p:sp>
        <p:sp>
          <p:nvSpPr>
            <p:cNvPr id="41" name="TextBox 40">
              <a:extLst>
                <a:ext uri="{FF2B5EF4-FFF2-40B4-BE49-F238E27FC236}">
                  <a16:creationId xmlns:a16="http://schemas.microsoft.com/office/drawing/2014/main" id="{5F7C7C21-ECBD-408D-BA3B-D22E6A47BF09}"/>
                </a:ext>
              </a:extLst>
            </p:cNvPr>
            <p:cNvSpPr txBox="1"/>
            <p:nvPr/>
          </p:nvSpPr>
          <p:spPr>
            <a:xfrm>
              <a:off x="7949848" y="5690882"/>
              <a:ext cx="114665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a:t>Hen dị nguyên ko rõ</a:t>
              </a:r>
              <a:r>
                <a:rPr lang="vi-VN" baseline="30000"/>
                <a:t>ab</a:t>
              </a:r>
              <a:endParaRPr lang="en-US" baseline="30000"/>
            </a:p>
          </p:txBody>
        </p:sp>
        <p:sp>
          <p:nvSpPr>
            <p:cNvPr id="43" name="TextBox 42">
              <a:extLst>
                <a:ext uri="{FF2B5EF4-FFF2-40B4-BE49-F238E27FC236}">
                  <a16:creationId xmlns:a16="http://schemas.microsoft.com/office/drawing/2014/main" id="{CDE06A7D-8C8C-43B4-84DE-06CB909F8E21}"/>
                </a:ext>
              </a:extLst>
            </p:cNvPr>
            <p:cNvSpPr txBox="1"/>
            <p:nvPr/>
          </p:nvSpPr>
          <p:spPr>
            <a:xfrm>
              <a:off x="852359" y="4801073"/>
              <a:ext cx="4796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Có</a:t>
              </a:r>
              <a:endParaRPr lang="en-US"/>
            </a:p>
          </p:txBody>
        </p:sp>
        <p:sp>
          <p:nvSpPr>
            <p:cNvPr id="44" name="TextBox 43">
              <a:extLst>
                <a:ext uri="{FF2B5EF4-FFF2-40B4-BE49-F238E27FC236}">
                  <a16:creationId xmlns:a16="http://schemas.microsoft.com/office/drawing/2014/main" id="{AF514CB2-A10E-41D1-A0F3-0F375E9E0EE3}"/>
                </a:ext>
              </a:extLst>
            </p:cNvPr>
            <p:cNvSpPr txBox="1"/>
            <p:nvPr/>
          </p:nvSpPr>
          <p:spPr>
            <a:xfrm>
              <a:off x="4315624" y="4804674"/>
              <a:ext cx="4796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Có</a:t>
              </a:r>
              <a:endParaRPr lang="en-US"/>
            </a:p>
          </p:txBody>
        </p:sp>
        <p:sp>
          <p:nvSpPr>
            <p:cNvPr id="45" name="TextBox 44">
              <a:extLst>
                <a:ext uri="{FF2B5EF4-FFF2-40B4-BE49-F238E27FC236}">
                  <a16:creationId xmlns:a16="http://schemas.microsoft.com/office/drawing/2014/main" id="{C07D46AA-C30B-4942-9B1D-593805146669}"/>
                </a:ext>
              </a:extLst>
            </p:cNvPr>
            <p:cNvSpPr txBox="1"/>
            <p:nvPr/>
          </p:nvSpPr>
          <p:spPr>
            <a:xfrm>
              <a:off x="6997265" y="4794848"/>
              <a:ext cx="4796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Có</a:t>
              </a:r>
              <a:endParaRPr lang="en-US"/>
            </a:p>
          </p:txBody>
        </p:sp>
        <p:sp>
          <p:nvSpPr>
            <p:cNvPr id="46" name="TextBox 45">
              <a:extLst>
                <a:ext uri="{FF2B5EF4-FFF2-40B4-BE49-F238E27FC236}">
                  <a16:creationId xmlns:a16="http://schemas.microsoft.com/office/drawing/2014/main" id="{C8B50D45-F7D3-4D7A-B63A-241E8432EE9F}"/>
                </a:ext>
              </a:extLst>
            </p:cNvPr>
            <p:cNvSpPr txBox="1"/>
            <p:nvPr/>
          </p:nvSpPr>
          <p:spPr>
            <a:xfrm>
              <a:off x="8289779" y="4804674"/>
              <a:ext cx="466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vi-VN"/>
                <a:t>Ko</a:t>
              </a:r>
              <a:endParaRPr lang="en-US"/>
            </a:p>
          </p:txBody>
        </p:sp>
        <p:cxnSp>
          <p:nvCxnSpPr>
            <p:cNvPr id="48" name="Straight Arrow Connector 47">
              <a:extLst>
                <a:ext uri="{FF2B5EF4-FFF2-40B4-BE49-F238E27FC236}">
                  <a16:creationId xmlns:a16="http://schemas.microsoft.com/office/drawing/2014/main" id="{09BEC7E0-0B4B-44E8-87A0-DEB4A89AAB9C}"/>
                </a:ext>
              </a:extLst>
            </p:cNvPr>
            <p:cNvCxnSpPr>
              <a:cxnSpLocks/>
              <a:stCxn id="23" idx="2"/>
              <a:endCxn id="43" idx="0"/>
            </p:cNvCxnSpPr>
            <p:nvPr/>
          </p:nvCxnSpPr>
          <p:spPr>
            <a:xfrm>
              <a:off x="1092168" y="4271274"/>
              <a:ext cx="0" cy="529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2417347-82F9-4F95-8394-C0EB1200671A}"/>
                </a:ext>
              </a:extLst>
            </p:cNvPr>
            <p:cNvCxnSpPr>
              <a:cxnSpLocks/>
              <a:stCxn id="43" idx="2"/>
              <a:endCxn id="38" idx="0"/>
            </p:cNvCxnSpPr>
            <p:nvPr/>
          </p:nvCxnSpPr>
          <p:spPr>
            <a:xfrm>
              <a:off x="1092168" y="5170405"/>
              <a:ext cx="0" cy="532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C77FB22-5D18-4323-B675-1D49757E1AF2}"/>
                </a:ext>
              </a:extLst>
            </p:cNvPr>
            <p:cNvCxnSpPr>
              <a:cxnSpLocks/>
              <a:stCxn id="24" idx="2"/>
              <a:endCxn id="44" idx="0"/>
            </p:cNvCxnSpPr>
            <p:nvPr/>
          </p:nvCxnSpPr>
          <p:spPr>
            <a:xfrm flipH="1">
              <a:off x="4555433" y="4271274"/>
              <a:ext cx="2"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27B2000-FE8C-4C7E-BE8B-1CC68C360BD0}"/>
                </a:ext>
              </a:extLst>
            </p:cNvPr>
            <p:cNvCxnSpPr>
              <a:cxnSpLocks/>
              <a:stCxn id="44" idx="2"/>
              <a:endCxn id="39" idx="0"/>
            </p:cNvCxnSpPr>
            <p:nvPr/>
          </p:nvCxnSpPr>
          <p:spPr>
            <a:xfrm>
              <a:off x="4555433" y="5174006"/>
              <a:ext cx="16566" cy="51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99C12AF-2B7F-4180-AAEF-E05E0F72E706}"/>
                </a:ext>
              </a:extLst>
            </p:cNvPr>
            <p:cNvCxnSpPr>
              <a:cxnSpLocks/>
              <a:stCxn id="45" idx="2"/>
              <a:endCxn id="40" idx="0"/>
            </p:cNvCxnSpPr>
            <p:nvPr/>
          </p:nvCxnSpPr>
          <p:spPr>
            <a:xfrm>
              <a:off x="7237074" y="5164180"/>
              <a:ext cx="1" cy="526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B17493D-2458-4CAF-A044-4F26D93F0DCE}"/>
                </a:ext>
              </a:extLst>
            </p:cNvPr>
            <p:cNvCxnSpPr>
              <a:cxnSpLocks/>
              <a:stCxn id="46" idx="2"/>
              <a:endCxn id="41" idx="0"/>
            </p:cNvCxnSpPr>
            <p:nvPr/>
          </p:nvCxnSpPr>
          <p:spPr>
            <a:xfrm>
              <a:off x="8523176" y="5174006"/>
              <a:ext cx="1" cy="51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CF44C720-C136-45DB-834A-1C6534501240}"/>
                </a:ext>
              </a:extLst>
            </p:cNvPr>
            <p:cNvCxnSpPr>
              <a:cxnSpLocks/>
              <a:stCxn id="25" idx="2"/>
              <a:endCxn id="46" idx="0"/>
            </p:cNvCxnSpPr>
            <p:nvPr/>
          </p:nvCxnSpPr>
          <p:spPr>
            <a:xfrm rot="16200000" flipH="1">
              <a:off x="7969812" y="4251310"/>
              <a:ext cx="533400" cy="5733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4D10897B-DBDA-4DD0-B098-8B221E200D13}"/>
                </a:ext>
              </a:extLst>
            </p:cNvPr>
            <p:cNvCxnSpPr>
              <a:cxnSpLocks/>
              <a:stCxn id="25" idx="2"/>
              <a:endCxn id="45" idx="0"/>
            </p:cNvCxnSpPr>
            <p:nvPr/>
          </p:nvCxnSpPr>
          <p:spPr>
            <a:xfrm rot="5400000">
              <a:off x="7331675" y="4176674"/>
              <a:ext cx="523574" cy="71277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3" name="Rectangle 72">
            <a:extLst>
              <a:ext uri="{FF2B5EF4-FFF2-40B4-BE49-F238E27FC236}">
                <a16:creationId xmlns:a16="http://schemas.microsoft.com/office/drawing/2014/main" id="{C25E05E1-408B-4D8D-BDAB-164BB0964751}"/>
              </a:ext>
            </a:extLst>
          </p:cNvPr>
          <p:cNvSpPr/>
          <p:nvPr/>
        </p:nvSpPr>
        <p:spPr>
          <a:xfrm>
            <a:off x="99392" y="6211669"/>
            <a:ext cx="7287927" cy="646331"/>
          </a:xfrm>
          <a:prstGeom prst="rect">
            <a:avLst/>
          </a:prstGeom>
        </p:spPr>
        <p:txBody>
          <a:bodyPr wrap="square">
            <a:spAutoFit/>
          </a:bodyPr>
          <a:lstStyle/>
          <a:p>
            <a:r>
              <a:rPr lang="en-US" sz="1200" i="1">
                <a:solidFill>
                  <a:srgbClr val="0000FF"/>
                </a:solidFill>
                <a:latin typeface="Arial-ItalicMT"/>
              </a:rPr>
              <a:t>aChildren may also be atopic.</a:t>
            </a:r>
            <a:br>
              <a:rPr lang="en-US" sz="1200" i="1">
                <a:solidFill>
                  <a:srgbClr val="0000FF"/>
                </a:solidFill>
                <a:latin typeface="Arial-ItalicMT"/>
              </a:rPr>
            </a:br>
            <a:r>
              <a:rPr lang="en-US" sz="1100" i="1">
                <a:solidFill>
                  <a:srgbClr val="0000FF"/>
                </a:solidFill>
                <a:latin typeface="Arial-ItalicMT"/>
              </a:rPr>
              <a:t>b</a:t>
            </a:r>
            <a:r>
              <a:rPr lang="en-US" sz="1200" i="1">
                <a:solidFill>
                  <a:srgbClr val="0000FF"/>
                </a:solidFill>
                <a:latin typeface="Arial-ItalicMT"/>
              </a:rPr>
              <a:t>Different etiologies, including irritant exposure and as-yet not evident allergies, may be included here.</a:t>
            </a:r>
            <a:br>
              <a:rPr lang="en-US" sz="1200" i="1">
                <a:solidFill>
                  <a:srgbClr val="0000FF"/>
                </a:solidFill>
                <a:latin typeface="Arial-ItalicMT"/>
              </a:rPr>
            </a:br>
            <a:r>
              <a:rPr lang="en-US" sz="1200" i="1">
                <a:solidFill>
                  <a:srgbClr val="0000FF"/>
                </a:solidFill>
                <a:latin typeface="Arial-ItalicMT"/>
              </a:rPr>
              <a:t>Adapted from Bacharier LB, et al. Allergy. 2008;63(1):5–34.</a:t>
            </a:r>
            <a:r>
              <a:rPr lang="en-US" sz="1200"/>
              <a:t> </a:t>
            </a:r>
          </a:p>
        </p:txBody>
      </p:sp>
    </p:spTree>
    <p:extLst>
      <p:ext uri="{BB962C8B-B14F-4D97-AF65-F5344CB8AC3E}">
        <p14:creationId xmlns:p14="http://schemas.microsoft.com/office/powerpoint/2010/main" val="1462534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TextBox 7"/>
          <p:cNvSpPr txBox="1">
            <a:spLocks noChangeArrowheads="1"/>
          </p:cNvSpPr>
          <p:nvPr/>
        </p:nvSpPr>
        <p:spPr bwMode="auto">
          <a:xfrm>
            <a:off x="329610" y="104846"/>
            <a:ext cx="3167743" cy="1200329"/>
          </a:xfrm>
          <a:prstGeom prst="rect">
            <a:avLst/>
          </a:prstGeom>
          <a:noFill/>
          <a:ln w="28575">
            <a:solidFill>
              <a:srgbClr val="6600FF"/>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3600">
                <a:highlight>
                  <a:srgbClr val="FFFF00"/>
                </a:highlight>
                <a:latin typeface="Calibri" charset="0"/>
              </a:rPr>
              <a:t>PHÂN LOẠI HEN</a:t>
            </a:r>
            <a:endParaRPr lang="vi-VN" sz="3600">
              <a:highlight>
                <a:srgbClr val="FFFF00"/>
              </a:highlight>
              <a:latin typeface="Calibri" charset="0"/>
            </a:endParaRPr>
          </a:p>
          <a:p>
            <a:pPr eaLnBrk="1" hangingPunct="1"/>
            <a:r>
              <a:rPr lang="en-US" sz="3600">
                <a:latin typeface="Calibri" charset="0"/>
              </a:rPr>
              <a:t>theo </a:t>
            </a:r>
            <a:r>
              <a:rPr lang="vi-VN" sz="3600">
                <a:latin typeface="Calibri" charset="0"/>
              </a:rPr>
              <a:t>kiểu hình</a:t>
            </a:r>
            <a:endParaRPr lang="en-US" sz="3600">
              <a:latin typeface="Calibri" charset="0"/>
            </a:endParaRPr>
          </a:p>
        </p:txBody>
      </p:sp>
      <p:grpSp>
        <p:nvGrpSpPr>
          <p:cNvPr id="8" name="Group 7">
            <a:extLst>
              <a:ext uri="{FF2B5EF4-FFF2-40B4-BE49-F238E27FC236}">
                <a16:creationId xmlns:a16="http://schemas.microsoft.com/office/drawing/2014/main" id="{0C470C30-89B3-454B-A01A-044ACA8ED32C}"/>
              </a:ext>
            </a:extLst>
          </p:cNvPr>
          <p:cNvGrpSpPr/>
          <p:nvPr/>
        </p:nvGrpSpPr>
        <p:grpSpPr>
          <a:xfrm>
            <a:off x="2037760" y="1052512"/>
            <a:ext cx="6442075" cy="5616575"/>
            <a:chOff x="1708150" y="1003300"/>
            <a:chExt cx="6442075" cy="5616575"/>
          </a:xfrm>
        </p:grpSpPr>
        <p:sp>
          <p:nvSpPr>
            <p:cNvPr id="2" name="Oval 1"/>
            <p:cNvSpPr/>
            <p:nvPr/>
          </p:nvSpPr>
          <p:spPr>
            <a:xfrm>
              <a:off x="2773363" y="2138363"/>
              <a:ext cx="2657475" cy="2674937"/>
            </a:xfrm>
            <a:prstGeom prst="ellipse">
              <a:avLst/>
            </a:prstGeom>
            <a:solidFill>
              <a:srgbClr val="000090"/>
            </a:solidFill>
            <a:ln>
              <a:solidFill>
                <a:srgbClr val="CCFFC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solidFill>
                  <a:latin typeface="Arial"/>
                  <a:cs typeface="Arial"/>
                </a:rPr>
                <a:t>HEN DO</a:t>
              </a:r>
            </a:p>
            <a:p>
              <a:pPr algn="ctr">
                <a:defRPr/>
              </a:pPr>
              <a:r>
                <a:rPr lang="en-US" sz="2400" dirty="0">
                  <a:solidFill>
                    <a:schemeClr val="bg1"/>
                  </a:solidFill>
                  <a:latin typeface="Arial"/>
                  <a:cs typeface="Arial"/>
                </a:rPr>
                <a:t>VIRUS</a:t>
              </a:r>
            </a:p>
          </p:txBody>
        </p:sp>
        <p:sp>
          <p:nvSpPr>
            <p:cNvPr id="3" name="Oval 2"/>
            <p:cNvSpPr/>
            <p:nvPr/>
          </p:nvSpPr>
          <p:spPr>
            <a:xfrm>
              <a:off x="4195763" y="1003300"/>
              <a:ext cx="1568450" cy="1636713"/>
            </a:xfrm>
            <a:prstGeom prst="ellipse">
              <a:avLst/>
            </a:prstGeom>
            <a:solidFill>
              <a:srgbClr val="008000"/>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latin typeface="Arial"/>
                  <a:cs typeface="Arial"/>
                </a:rPr>
                <a:t>NHIỀU YẾU TỐ</a:t>
              </a:r>
            </a:p>
          </p:txBody>
        </p:sp>
        <p:sp>
          <p:nvSpPr>
            <p:cNvPr id="4" name="Oval 3"/>
            <p:cNvSpPr/>
            <p:nvPr/>
          </p:nvSpPr>
          <p:spPr>
            <a:xfrm>
              <a:off x="6450013" y="1654175"/>
              <a:ext cx="1285875" cy="1154113"/>
            </a:xfrm>
            <a:prstGeom prst="ellipse">
              <a:avLst/>
            </a:prstGeom>
            <a:solidFill>
              <a:schemeClr val="bg2">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Arial"/>
                  <a:cs typeface="Arial"/>
                </a:rPr>
                <a:t>KHÁNG TR</a:t>
              </a:r>
              <a:r>
                <a:rPr lang="en-US" sz="1200" dirty="0"/>
                <a:t>Ị </a:t>
              </a:r>
            </a:p>
          </p:txBody>
        </p:sp>
        <p:sp>
          <p:nvSpPr>
            <p:cNvPr id="5" name="Oval 4"/>
            <p:cNvSpPr/>
            <p:nvPr/>
          </p:nvSpPr>
          <p:spPr>
            <a:xfrm>
              <a:off x="4348163" y="4013200"/>
              <a:ext cx="1568450" cy="1636713"/>
            </a:xfrm>
            <a:prstGeom prst="ellipse">
              <a:avLst/>
            </a:prstGeom>
            <a:solidFill>
              <a:schemeClr val="accent6">
                <a:lumMod val="75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latin typeface="Arial"/>
                  <a:cs typeface="Arial"/>
                </a:rPr>
                <a:t>HEN DỊ ỨNG</a:t>
              </a:r>
            </a:p>
          </p:txBody>
        </p:sp>
        <p:sp>
          <p:nvSpPr>
            <p:cNvPr id="6" name="Oval 5"/>
            <p:cNvSpPr/>
            <p:nvPr/>
          </p:nvSpPr>
          <p:spPr>
            <a:xfrm>
              <a:off x="5446603" y="2960688"/>
              <a:ext cx="1568450" cy="1636712"/>
            </a:xfrm>
            <a:prstGeom prst="ellipse">
              <a:avLst/>
            </a:prstGeom>
            <a:solidFill>
              <a:schemeClr val="accent2">
                <a:lumMod val="40000"/>
                <a:lumOff val="60000"/>
              </a:scheme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rgbClr val="FF0000"/>
                  </a:solidFill>
                  <a:latin typeface="Arial"/>
                  <a:cs typeface="Arial"/>
                </a:rPr>
                <a:t>HEN GẮNG SỨC</a:t>
              </a:r>
            </a:p>
          </p:txBody>
        </p:sp>
        <p:sp>
          <p:nvSpPr>
            <p:cNvPr id="7" name="Oval 6"/>
            <p:cNvSpPr/>
            <p:nvPr/>
          </p:nvSpPr>
          <p:spPr>
            <a:xfrm>
              <a:off x="1708150" y="2808288"/>
              <a:ext cx="1568450" cy="1052512"/>
            </a:xfrm>
            <a:prstGeom prst="ellipse">
              <a:avLst/>
            </a:prstGeom>
            <a:solidFill>
              <a:srgbClr val="FF0000"/>
            </a:solidFill>
            <a:ln>
              <a:solidFill>
                <a:srgbClr val="CCFFC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latin typeface="Arial"/>
                  <a:cs typeface="Arial"/>
                </a:rPr>
                <a:t>BÉO PHÌ</a:t>
              </a:r>
            </a:p>
          </p:txBody>
        </p:sp>
        <p:sp>
          <p:nvSpPr>
            <p:cNvPr id="40969" name="TextBox 8"/>
            <p:cNvSpPr txBox="1">
              <a:spLocks noChangeArrowheads="1"/>
            </p:cNvSpPr>
            <p:nvPr/>
          </p:nvSpPr>
          <p:spPr bwMode="auto">
            <a:xfrm>
              <a:off x="2606675" y="6249988"/>
              <a:ext cx="5543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1800">
                  <a:solidFill>
                    <a:srgbClr val="002060"/>
                  </a:solidFill>
                  <a:latin typeface="Calibri" charset="0"/>
                </a:rPr>
                <a:t>International consensus on (ICON) pediatric asthma 2012</a:t>
              </a:r>
            </a:p>
          </p:txBody>
        </p:sp>
      </p:grpSp>
      <p:sp>
        <p:nvSpPr>
          <p:cNvPr id="9" name="Rectangle 8">
            <a:extLst>
              <a:ext uri="{FF2B5EF4-FFF2-40B4-BE49-F238E27FC236}">
                <a16:creationId xmlns:a16="http://schemas.microsoft.com/office/drawing/2014/main" id="{E3FBC8C0-FCD0-4C5C-A4FE-B5A6DF26B5AE}"/>
              </a:ext>
            </a:extLst>
          </p:cNvPr>
          <p:cNvSpPr/>
          <p:nvPr/>
        </p:nvSpPr>
        <p:spPr>
          <a:xfrm>
            <a:off x="7364451" y="3586846"/>
            <a:ext cx="1444994" cy="646331"/>
          </a:xfrm>
          <a:prstGeom prst="rect">
            <a:avLst/>
          </a:prstGeom>
        </p:spPr>
        <p:txBody>
          <a:bodyPr wrap="square">
            <a:spAutoFit/>
          </a:bodyPr>
          <a:lstStyle/>
          <a:p>
            <a:r>
              <a:rPr lang="vi-VN">
                <a:solidFill>
                  <a:srgbClr val="7030A0"/>
                </a:solidFill>
              </a:rPr>
              <a:t>đáp</a:t>
            </a:r>
            <a:r>
              <a:rPr lang="en-US">
                <a:solidFill>
                  <a:srgbClr val="7030A0"/>
                </a:solidFill>
              </a:rPr>
              <a:t> ứng tốt</a:t>
            </a:r>
            <a:endParaRPr lang="vi-VN">
              <a:solidFill>
                <a:srgbClr val="7030A0"/>
              </a:solidFill>
            </a:endParaRPr>
          </a:p>
          <a:p>
            <a:r>
              <a:rPr lang="en-US">
                <a:solidFill>
                  <a:srgbClr val="7030A0"/>
                </a:solidFill>
              </a:rPr>
              <a:t>montelukast</a:t>
            </a:r>
          </a:p>
        </p:txBody>
      </p:sp>
      <p:sp>
        <p:nvSpPr>
          <p:cNvPr id="10" name="Rectangle 9">
            <a:extLst>
              <a:ext uri="{FF2B5EF4-FFF2-40B4-BE49-F238E27FC236}">
                <a16:creationId xmlns:a16="http://schemas.microsoft.com/office/drawing/2014/main" id="{66844EFC-8DDE-452C-8486-C19B671DE6C5}"/>
              </a:ext>
            </a:extLst>
          </p:cNvPr>
          <p:cNvSpPr/>
          <p:nvPr/>
        </p:nvSpPr>
        <p:spPr>
          <a:xfrm>
            <a:off x="5937361" y="5375959"/>
            <a:ext cx="2970397" cy="646331"/>
          </a:xfrm>
          <a:prstGeom prst="rect">
            <a:avLst/>
          </a:prstGeom>
        </p:spPr>
        <p:txBody>
          <a:bodyPr wrap="square">
            <a:spAutoFit/>
          </a:bodyPr>
          <a:lstStyle/>
          <a:p>
            <a:r>
              <a:rPr lang="en-US">
                <a:solidFill>
                  <a:srgbClr val="7030A0"/>
                </a:solidFill>
              </a:rPr>
              <a:t>Đa số không biết dị nguyên là gì, đáp ứng corticoid (ics) tốt</a:t>
            </a:r>
          </a:p>
        </p:txBody>
      </p:sp>
      <p:sp>
        <p:nvSpPr>
          <p:cNvPr id="11" name="Rectangle 10">
            <a:extLst>
              <a:ext uri="{FF2B5EF4-FFF2-40B4-BE49-F238E27FC236}">
                <a16:creationId xmlns:a16="http://schemas.microsoft.com/office/drawing/2014/main" id="{F2CE42C0-D917-4D48-986A-570A96E53A5E}"/>
              </a:ext>
            </a:extLst>
          </p:cNvPr>
          <p:cNvSpPr/>
          <p:nvPr/>
        </p:nvSpPr>
        <p:spPr>
          <a:xfrm>
            <a:off x="325660" y="1751012"/>
            <a:ext cx="3874644" cy="923330"/>
          </a:xfrm>
          <a:prstGeom prst="rect">
            <a:avLst/>
          </a:prstGeom>
        </p:spPr>
        <p:txBody>
          <a:bodyPr wrap="square">
            <a:spAutoFit/>
          </a:bodyPr>
          <a:lstStyle/>
          <a:p>
            <a:r>
              <a:rPr lang="en-US">
                <a:solidFill>
                  <a:srgbClr val="7030A0"/>
                </a:solidFill>
              </a:rPr>
              <a:t>chiếm bự nhất: nó là sau 6 tuổi sẽ hết rất cao, api chưa đủ tiêu chuẩn, không bú sữa mẹ...nhưng tần suất rất câo</a:t>
            </a:r>
          </a:p>
        </p:txBody>
      </p:sp>
      <p:sp>
        <p:nvSpPr>
          <p:cNvPr id="12" name="Rectangle 11">
            <a:extLst>
              <a:ext uri="{FF2B5EF4-FFF2-40B4-BE49-F238E27FC236}">
                <a16:creationId xmlns:a16="http://schemas.microsoft.com/office/drawing/2014/main" id="{AC19839E-4CEC-4426-BD19-33F2278B37A3}"/>
              </a:ext>
            </a:extLst>
          </p:cNvPr>
          <p:cNvSpPr/>
          <p:nvPr/>
        </p:nvSpPr>
        <p:spPr>
          <a:xfrm>
            <a:off x="370709" y="3850894"/>
            <a:ext cx="2788897" cy="2308324"/>
          </a:xfrm>
          <a:prstGeom prst="rect">
            <a:avLst/>
          </a:prstGeom>
        </p:spPr>
        <p:txBody>
          <a:bodyPr wrap="square">
            <a:spAutoFit/>
          </a:bodyPr>
          <a:lstStyle/>
          <a:p>
            <a:r>
              <a:rPr lang="en-US">
                <a:solidFill>
                  <a:srgbClr val="7030A0"/>
                </a:solidFill>
              </a:rPr>
              <a:t>TB mỡ làm tăng hiện tượng viêm đường thở, giảm tiết chất chống viêm</a:t>
            </a:r>
          </a:p>
          <a:p>
            <a:r>
              <a:rPr lang="en-US">
                <a:solidFill>
                  <a:srgbClr val="7030A0"/>
                </a:solidFill>
              </a:rPr>
              <a:t>Trẻ béo phì phải giảm cân mới điều trị được</a:t>
            </a:r>
          </a:p>
          <a:p>
            <a:r>
              <a:rPr lang="en-US">
                <a:solidFill>
                  <a:srgbClr val="7030A0"/>
                </a:solidFill>
              </a:rPr>
              <a:t>tb mỡ ngăn cản tổng hợp các chất chống viêm và tổng hợp các chất gây viêm.</a:t>
            </a:r>
          </a:p>
        </p:txBody>
      </p:sp>
    </p:spTree>
    <p:extLst>
      <p:ext uri="{BB962C8B-B14F-4D97-AF65-F5344CB8AC3E}">
        <p14:creationId xmlns:p14="http://schemas.microsoft.com/office/powerpoint/2010/main" val="282326615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2A295F-897B-4CB7-84F4-5C53CB667AD5}"/>
              </a:ext>
            </a:extLst>
          </p:cNvPr>
          <p:cNvSpPr>
            <a:spLocks noGrp="1"/>
          </p:cNvSpPr>
          <p:nvPr>
            <p:ph type="title"/>
          </p:nvPr>
        </p:nvSpPr>
        <p:spPr>
          <a:xfrm>
            <a:off x="457200" y="130629"/>
            <a:ext cx="8229600" cy="740228"/>
          </a:xfrm>
        </p:spPr>
        <p:txBody>
          <a:bodyPr>
            <a:normAutofit fontScale="90000"/>
          </a:bodyPr>
          <a:lstStyle/>
          <a:p>
            <a:r>
              <a:rPr lang="en-US" b="1" cap="all">
                <a:solidFill>
                  <a:srgbClr val="00B050"/>
                </a:solidFill>
              </a:rPr>
              <a:t>Theo triệu </a:t>
            </a:r>
            <a:r>
              <a:rPr lang="en-US" b="1" cap="all">
                <a:solidFill>
                  <a:srgbClr val="00B050"/>
                </a:solidFill>
                <a:latin typeface="Calibri (Headings)"/>
              </a:rPr>
              <a:t>chứng</a:t>
            </a:r>
            <a:r>
              <a:rPr lang="vi-VN" b="1" cap="all">
                <a:solidFill>
                  <a:srgbClr val="00B050"/>
                </a:solidFill>
                <a:latin typeface="Calibri (Headings)"/>
              </a:rPr>
              <a:t> (kiểu hình)</a:t>
            </a:r>
            <a:endParaRPr lang="en-US">
              <a:solidFill>
                <a:srgbClr val="00B050"/>
              </a:solidFill>
              <a:latin typeface="Calibri (Headings)"/>
            </a:endParaRPr>
          </a:p>
        </p:txBody>
      </p:sp>
      <p:sp>
        <p:nvSpPr>
          <p:cNvPr id="8" name="Content Placeholder 7">
            <a:extLst>
              <a:ext uri="{FF2B5EF4-FFF2-40B4-BE49-F238E27FC236}">
                <a16:creationId xmlns:a16="http://schemas.microsoft.com/office/drawing/2014/main" id="{B921E5C4-27DB-40A2-B31D-E54B0F441CFA}"/>
              </a:ext>
            </a:extLst>
          </p:cNvPr>
          <p:cNvSpPr>
            <a:spLocks noGrp="1"/>
          </p:cNvSpPr>
          <p:nvPr>
            <p:ph idx="1"/>
          </p:nvPr>
        </p:nvSpPr>
        <p:spPr>
          <a:xfrm>
            <a:off x="130627" y="870857"/>
            <a:ext cx="8893629" cy="5856514"/>
          </a:xfrm>
        </p:spPr>
        <p:txBody>
          <a:bodyPr>
            <a:normAutofit fontScale="92500" lnSpcReduction="20000"/>
          </a:bodyPr>
          <a:lstStyle/>
          <a:p>
            <a:pPr>
              <a:lnSpc>
                <a:spcPct val="140000"/>
              </a:lnSpc>
            </a:pPr>
            <a:r>
              <a:rPr lang="en-US" sz="2400">
                <a:latin typeface="arial" panose="020B0604020202020204" pitchFamily="34" charset="0"/>
                <a:cs typeface="arial" panose="020B0604020202020204" pitchFamily="34" charset="0"/>
              </a:rPr>
              <a:t>Béo phì thì nồng độ Adipo tăng cao, gây kích thích viêm đường thở =&gt;phải giảm cân, không thì không trị nổi, lên cơn khó cứu</a:t>
            </a:r>
          </a:p>
          <a:p>
            <a:pPr>
              <a:lnSpc>
                <a:spcPct val="140000"/>
              </a:lnSpc>
            </a:pPr>
            <a:r>
              <a:rPr lang="vi-VN" sz="2400">
                <a:latin typeface="arial" panose="020B0604020202020204" pitchFamily="34" charset="0"/>
                <a:cs typeface="arial" panose="020B0604020202020204" pitchFamily="34" charset="0"/>
              </a:rPr>
              <a:t>Khò khè từng đợt</a:t>
            </a:r>
            <a:endParaRPr lang="en-US" sz="2400">
              <a:latin typeface="arial" panose="020B0604020202020204" pitchFamily="34" charset="0"/>
              <a:cs typeface="arial" panose="020B0604020202020204" pitchFamily="34" charset="0"/>
            </a:endParaRPr>
          </a:p>
          <a:p>
            <a:pPr lvl="1">
              <a:lnSpc>
                <a:spcPct val="140000"/>
              </a:lnSpc>
            </a:pPr>
            <a:r>
              <a:rPr lang="vi-VN" sz="1800">
                <a:latin typeface="arial" panose="020B0604020202020204" pitchFamily="34" charset="0"/>
                <a:cs typeface="arial" panose="020B0604020202020204" pitchFamily="34" charset="0"/>
              </a:rPr>
              <a:t>VIA: virus induce asthma</a:t>
            </a:r>
            <a:r>
              <a:rPr lang="en-US" sz="1800">
                <a:latin typeface="arial" panose="020B0604020202020204" pitchFamily="34" charset="0"/>
                <a:cs typeface="arial" panose="020B0604020202020204" pitchFamily="34" charset="0"/>
              </a:rPr>
              <a:t>. </a:t>
            </a:r>
            <a:r>
              <a:rPr lang="vi-VN" sz="1800">
                <a:latin typeface="arial" panose="020B0604020202020204" pitchFamily="34" charset="0"/>
                <a:cs typeface="arial" panose="020B0604020202020204" pitchFamily="34" charset="0"/>
              </a:rPr>
              <a:t>Ví dụ: con em </a:t>
            </a:r>
            <a:r>
              <a:rPr lang="en-US" sz="1800">
                <a:latin typeface="arial" panose="020B0604020202020204" pitchFamily="34" charset="0"/>
                <a:cs typeface="arial" panose="020B0604020202020204" pitchFamily="34" charset="0"/>
              </a:rPr>
              <a:t>tháng</a:t>
            </a:r>
            <a:r>
              <a:rPr lang="vi-VN" sz="1800">
                <a:latin typeface="arial" panose="020B0604020202020204" pitchFamily="34" charset="0"/>
                <a:cs typeface="arial" panose="020B0604020202020204" pitchFamily="34" charset="0"/>
              </a:rPr>
              <a:t> 6 mưa gió bị 1 cơn, </a:t>
            </a:r>
            <a:r>
              <a:rPr lang="en-US" sz="1800">
                <a:latin typeface="arial" panose="020B0604020202020204" pitchFamily="34" charset="0"/>
                <a:cs typeface="arial" panose="020B0604020202020204" pitchFamily="34" charset="0"/>
              </a:rPr>
              <a:t>tháng </a:t>
            </a:r>
            <a:r>
              <a:rPr lang="vi-VN" sz="1800">
                <a:latin typeface="arial" panose="020B0604020202020204" pitchFamily="34" charset="0"/>
                <a:cs typeface="arial" panose="020B0604020202020204" pitchFamily="34" charset="0"/>
              </a:rPr>
              <a:t>12 bị 1 cơn, </a:t>
            </a:r>
            <a:r>
              <a:rPr lang="en-US" sz="1800">
                <a:latin typeface="arial" panose="020B0604020202020204" pitchFamily="34" charset="0"/>
                <a:cs typeface="arial" panose="020B0604020202020204" pitchFamily="34" charset="0"/>
              </a:rPr>
              <a:t>tháng</a:t>
            </a:r>
            <a:r>
              <a:rPr lang="vi-VN" sz="1800">
                <a:latin typeface="arial" panose="020B0604020202020204" pitchFamily="34" charset="0"/>
                <a:cs typeface="arial" panose="020B0604020202020204" pitchFamily="34" charset="0"/>
              </a:rPr>
              <a:t> 6 bị 1 cơn, mỗi lần bị do </a:t>
            </a:r>
            <a:r>
              <a:rPr lang="en-US" sz="1800">
                <a:latin typeface="arial" panose="020B0604020202020204" pitchFamily="34" charset="0"/>
                <a:cs typeface="arial" panose="020B0604020202020204" pitchFamily="34" charset="0"/>
              </a:rPr>
              <a:t>NSV</a:t>
            </a:r>
            <a:r>
              <a:rPr lang="vi-VN" sz="1800">
                <a:latin typeface="arial" panose="020B0604020202020204" pitchFamily="34" charset="0"/>
                <a:cs typeface="arial" panose="020B0604020202020204" pitchFamily="34" charset="0"/>
              </a:rPr>
              <a:t>, giữa các đợt</a:t>
            </a:r>
            <a:r>
              <a:rPr lang="en-US" sz="1800">
                <a:latin typeface="arial" panose="020B0604020202020204" pitchFamily="34" charset="0"/>
                <a:cs typeface="arial" panose="020B0604020202020204" pitchFamily="34" charset="0"/>
              </a:rPr>
              <a:t> bình thường</a:t>
            </a:r>
            <a:r>
              <a:rPr lang="vi-VN" sz="1800">
                <a:latin typeface="arial" panose="020B0604020202020204" pitchFamily="34" charset="0"/>
                <a:cs typeface="arial" panose="020B0604020202020204" pitchFamily="34" charset="0"/>
              </a:rPr>
              <a:t>, ko ho, sổ mũi, chàm da.</a:t>
            </a:r>
            <a:endParaRPr lang="en-US" sz="1800">
              <a:latin typeface="arial" panose="020B0604020202020204" pitchFamily="34" charset="0"/>
              <a:cs typeface="arial" panose="020B0604020202020204" pitchFamily="34" charset="0"/>
            </a:endParaRPr>
          </a:p>
          <a:p>
            <a:pPr lvl="1">
              <a:lnSpc>
                <a:spcPct val="140000"/>
              </a:lnSpc>
            </a:pPr>
            <a:r>
              <a:rPr lang="en-US" sz="1800">
                <a:latin typeface="arial" panose="020B0604020202020204" pitchFamily="34" charset="0"/>
                <a:cs typeface="arial" panose="020B0604020202020204" pitchFamily="34" charset="0"/>
              </a:rPr>
              <a:t>C</a:t>
            </a:r>
            <a:r>
              <a:rPr lang="vi-VN" sz="1800">
                <a:latin typeface="arial" panose="020B0604020202020204" pitchFamily="34" charset="0"/>
                <a:cs typeface="arial" panose="020B0604020202020204" pitchFamily="34" charset="0"/>
              </a:rPr>
              <a:t>hỉ cần phòng ngừa bằng montelukast</a:t>
            </a:r>
            <a:endParaRPr lang="en-US" sz="1800">
              <a:latin typeface="arial" panose="020B0604020202020204" pitchFamily="34" charset="0"/>
              <a:cs typeface="arial" panose="020B0604020202020204" pitchFamily="34" charset="0"/>
            </a:endParaRPr>
          </a:p>
          <a:p>
            <a:pPr lvl="1">
              <a:lnSpc>
                <a:spcPct val="140000"/>
              </a:lnSpc>
            </a:pPr>
            <a:r>
              <a:rPr lang="vi-VN" sz="1800">
                <a:latin typeface="arial" panose="020B0604020202020204" pitchFamily="34" charset="0"/>
                <a:cs typeface="arial" panose="020B0604020202020204" pitchFamily="34" charset="0"/>
              </a:rPr>
              <a:t>VIA vẫn là yếu tố gia đình</a:t>
            </a:r>
            <a:endParaRPr lang="en-US" sz="1800">
              <a:latin typeface="arial" panose="020B0604020202020204" pitchFamily="34" charset="0"/>
              <a:cs typeface="arial" panose="020B0604020202020204" pitchFamily="34" charset="0"/>
            </a:endParaRPr>
          </a:p>
          <a:p>
            <a:pPr lvl="1">
              <a:lnSpc>
                <a:spcPct val="140000"/>
              </a:lnSpc>
            </a:pPr>
            <a:r>
              <a:rPr lang="en-US" sz="1800">
                <a:latin typeface="arial" panose="020B0604020202020204" pitchFamily="34" charset="0"/>
                <a:cs typeface="arial" panose="020B0604020202020204" pitchFamily="34" charset="0"/>
              </a:rPr>
              <a:t>C</a:t>
            </a:r>
            <a:r>
              <a:rPr lang="vi-VN" sz="1800">
                <a:latin typeface="arial" panose="020B0604020202020204" pitchFamily="34" charset="0"/>
                <a:cs typeface="arial" panose="020B0604020202020204" pitchFamily="34" charset="0"/>
              </a:rPr>
              <a:t>ác loại khác: EIA: exercise induce asthma, AIA: Allergen induce asthma (thức ăn như thịt bò, tôm,...)</a:t>
            </a:r>
            <a:endParaRPr lang="en-US" sz="1800">
              <a:latin typeface="arial" panose="020B0604020202020204" pitchFamily="34" charset="0"/>
              <a:cs typeface="arial" panose="020B0604020202020204" pitchFamily="34" charset="0"/>
            </a:endParaRPr>
          </a:p>
          <a:p>
            <a:pPr>
              <a:lnSpc>
                <a:spcPct val="140000"/>
              </a:lnSpc>
            </a:pPr>
            <a:r>
              <a:rPr lang="vi-VN" sz="2400">
                <a:latin typeface="arial" panose="020B0604020202020204" pitchFamily="34" charset="0"/>
                <a:cs typeface="arial" panose="020B0604020202020204" pitchFamily="34" charset="0"/>
              </a:rPr>
              <a:t>Multiple trigger:</a:t>
            </a:r>
            <a:endParaRPr lang="en-US" sz="2400">
              <a:latin typeface="arial" panose="020B0604020202020204" pitchFamily="34" charset="0"/>
              <a:cs typeface="arial" panose="020B0604020202020204" pitchFamily="34" charset="0"/>
            </a:endParaRPr>
          </a:p>
          <a:p>
            <a:pPr lvl="1">
              <a:lnSpc>
                <a:spcPct val="140000"/>
              </a:lnSpc>
            </a:pPr>
            <a:r>
              <a:rPr lang="en-US" sz="1800">
                <a:latin typeface="arial" panose="020B0604020202020204" pitchFamily="34" charset="0"/>
                <a:cs typeface="arial" panose="020B0604020202020204" pitchFamily="34" charset="0"/>
              </a:rPr>
              <a:t>Không</a:t>
            </a:r>
            <a:r>
              <a:rPr lang="vi-VN" sz="1800">
                <a:latin typeface="arial" panose="020B0604020202020204" pitchFamily="34" charset="0"/>
                <a:cs typeface="arial" panose="020B0604020202020204" pitchFamily="34" charset="0"/>
              </a:rPr>
              <a:t> suyễn thì sổ mũi, ngứa mắt, chàm da</a:t>
            </a:r>
            <a:endParaRPr lang="en-US" sz="1800">
              <a:latin typeface="arial" panose="020B0604020202020204" pitchFamily="34" charset="0"/>
              <a:cs typeface="arial" panose="020B0604020202020204" pitchFamily="34" charset="0"/>
            </a:endParaRPr>
          </a:p>
          <a:p>
            <a:pPr lvl="1">
              <a:lnSpc>
                <a:spcPct val="140000"/>
              </a:lnSpc>
            </a:pPr>
            <a:r>
              <a:rPr lang="en-US" sz="1800">
                <a:latin typeface="arial" panose="020B0604020202020204" pitchFamily="34" charset="0"/>
                <a:cs typeface="arial" panose="020B0604020202020204" pitchFamily="34" charset="0"/>
              </a:rPr>
              <a:t>C</a:t>
            </a:r>
            <a:r>
              <a:rPr lang="vi-VN" sz="1800">
                <a:latin typeface="arial" panose="020B0604020202020204" pitchFamily="34" charset="0"/>
                <a:cs typeface="arial" panose="020B0604020202020204" pitchFamily="34" charset="0"/>
              </a:rPr>
              <a:t>hỉ có đáp ứng phòng ngừa bằng corticoid</a:t>
            </a:r>
            <a:endParaRPr lang="en-US" sz="1800">
              <a:latin typeface="arial" panose="020B0604020202020204" pitchFamily="34" charset="0"/>
              <a:cs typeface="arial" panose="020B0604020202020204" pitchFamily="34" charset="0"/>
            </a:endParaRPr>
          </a:p>
          <a:p>
            <a:pPr lvl="1">
              <a:lnSpc>
                <a:spcPct val="140000"/>
              </a:lnSpc>
            </a:pPr>
            <a:r>
              <a:rPr lang="vi-VN" sz="1800">
                <a:latin typeface="arial" panose="020B0604020202020204" pitchFamily="34" charset="0"/>
                <a:cs typeface="arial" panose="020B0604020202020204" pitchFamily="34" charset="0"/>
              </a:rPr>
              <a:t>Uptodate 2019 corticoid vẫn là tốt, mạnh nhất nhưng VIA ko cần mạnh như vậy.</a:t>
            </a:r>
          </a:p>
          <a:p>
            <a:pPr lvl="1">
              <a:lnSpc>
                <a:spcPct val="140000"/>
              </a:lnSpc>
            </a:pPr>
            <a:r>
              <a:rPr lang="vi-VN" sz="1800">
                <a:latin typeface="arial" panose="020B0604020202020204" pitchFamily="34" charset="0"/>
                <a:cs typeface="arial" panose="020B0604020202020204" pitchFamily="34" charset="0"/>
              </a:rPr>
              <a:t>Cô kể cô là multiple trigger, biết kiểm soát thì k</a:t>
            </a:r>
            <a:r>
              <a:rPr lang="en-US" sz="1800">
                <a:latin typeface="arial" panose="020B0604020202020204" pitchFamily="34" charset="0"/>
                <a:cs typeface="arial" panose="020B0604020202020204" pitchFamily="34" charset="0"/>
              </a:rPr>
              <a:t>hông</a:t>
            </a:r>
            <a:r>
              <a:rPr lang="vi-VN" sz="1800">
                <a:latin typeface="arial" panose="020B0604020202020204" pitchFamily="34" charset="0"/>
                <a:cs typeface="arial" panose="020B0604020202020204" pitchFamily="34" charset="0"/>
              </a:rPr>
              <a:t> sao.</a:t>
            </a:r>
            <a:endParaRPr 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648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5FD45FFB-C82F-4194-BA60-43FED80C8BCA}"/>
              </a:ext>
            </a:extLst>
          </p:cNvPr>
          <p:cNvSpPr txBox="1">
            <a:spLocks noChangeArrowheads="1"/>
          </p:cNvSpPr>
          <p:nvPr/>
        </p:nvSpPr>
        <p:spPr bwMode="auto">
          <a:xfrm>
            <a:off x="0" y="55634"/>
            <a:ext cx="3167743" cy="1200329"/>
          </a:xfrm>
          <a:prstGeom prst="rect">
            <a:avLst/>
          </a:prstGeom>
          <a:noFill/>
          <a:ln w="28575">
            <a:solidFill>
              <a:srgbClr val="6600FF"/>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3600">
                <a:highlight>
                  <a:srgbClr val="FFFF00"/>
                </a:highlight>
                <a:latin typeface="Calibri" charset="0"/>
              </a:rPr>
              <a:t>PHÂN LOẠI HEN</a:t>
            </a:r>
            <a:endParaRPr lang="vi-VN" sz="3600">
              <a:highlight>
                <a:srgbClr val="FFFF00"/>
              </a:highlight>
              <a:latin typeface="Calibri" charset="0"/>
            </a:endParaRPr>
          </a:p>
          <a:p>
            <a:pPr eaLnBrk="1" hangingPunct="1"/>
            <a:r>
              <a:rPr lang="en-US" sz="3600">
                <a:latin typeface="Calibri" charset="0"/>
              </a:rPr>
              <a:t>Theo</a:t>
            </a:r>
            <a:r>
              <a:rPr lang="vi-VN" sz="3600">
                <a:latin typeface="Calibri" charset="0"/>
              </a:rPr>
              <a:t> tuổi</a:t>
            </a:r>
            <a:endParaRPr lang="en-US" sz="3600">
              <a:latin typeface="Calibri" charset="0"/>
            </a:endParaRPr>
          </a:p>
        </p:txBody>
      </p:sp>
      <p:pic>
        <p:nvPicPr>
          <p:cNvPr id="5" name="Picture 4">
            <a:extLst>
              <a:ext uri="{FF2B5EF4-FFF2-40B4-BE49-F238E27FC236}">
                <a16:creationId xmlns:a16="http://schemas.microsoft.com/office/drawing/2014/main" id="{2F19169B-02D7-459F-BCBE-74DD5CD81FD6}"/>
              </a:ext>
            </a:extLst>
          </p:cNvPr>
          <p:cNvPicPr>
            <a:picLocks noChangeAspect="1"/>
          </p:cNvPicPr>
          <p:nvPr/>
        </p:nvPicPr>
        <p:blipFill>
          <a:blip r:embed="rId2"/>
          <a:stretch>
            <a:fillRect/>
          </a:stretch>
        </p:blipFill>
        <p:spPr>
          <a:xfrm>
            <a:off x="748702" y="1388317"/>
            <a:ext cx="7376612" cy="4838311"/>
          </a:xfrm>
          <a:prstGeom prst="rect">
            <a:avLst/>
          </a:prstGeom>
        </p:spPr>
      </p:pic>
      <p:sp>
        <p:nvSpPr>
          <p:cNvPr id="6" name="TextBox 8">
            <a:extLst>
              <a:ext uri="{FF2B5EF4-FFF2-40B4-BE49-F238E27FC236}">
                <a16:creationId xmlns:a16="http://schemas.microsoft.com/office/drawing/2014/main" id="{9E44D266-D348-4F69-A078-330F827D1B45}"/>
              </a:ext>
            </a:extLst>
          </p:cNvPr>
          <p:cNvSpPr txBox="1">
            <a:spLocks noChangeArrowheads="1"/>
          </p:cNvSpPr>
          <p:nvPr/>
        </p:nvSpPr>
        <p:spPr bwMode="auto">
          <a:xfrm>
            <a:off x="2606675" y="6249988"/>
            <a:ext cx="5543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1800">
                <a:solidFill>
                  <a:srgbClr val="002060"/>
                </a:solidFill>
                <a:latin typeface="Calibri" charset="0"/>
              </a:rPr>
              <a:t>International consensus on (ICON) pediatric asthma 2012</a:t>
            </a:r>
          </a:p>
        </p:txBody>
      </p:sp>
    </p:spTree>
    <p:extLst>
      <p:ext uri="{BB962C8B-B14F-4D97-AF65-F5344CB8AC3E}">
        <p14:creationId xmlns:p14="http://schemas.microsoft.com/office/powerpoint/2010/main" val="100207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352" t="7987" r="1350" b="10076"/>
          <a:stretch/>
        </p:blipFill>
        <p:spPr>
          <a:xfrm>
            <a:off x="0" y="898942"/>
            <a:ext cx="9144000" cy="5736808"/>
          </a:xfrm>
          <a:prstGeom prst="rect">
            <a:avLst/>
          </a:prstGeom>
          <a:solidFill>
            <a:schemeClr val="bg1"/>
          </a:solidFill>
          <a:ln>
            <a:solidFill>
              <a:schemeClr val="bg1">
                <a:lumMod val="75000"/>
              </a:schemeClr>
            </a:solidFill>
          </a:ln>
        </p:spPr>
      </p:pic>
      <p:sp>
        <p:nvSpPr>
          <p:cNvPr id="21506" name="Title 1"/>
          <p:cNvSpPr>
            <a:spLocks noGrp="1"/>
          </p:cNvSpPr>
          <p:nvPr>
            <p:ph type="title"/>
          </p:nvPr>
        </p:nvSpPr>
        <p:spPr>
          <a:xfrm>
            <a:off x="173038" y="250825"/>
            <a:ext cx="7597775" cy="626999"/>
          </a:xfrm>
        </p:spPr>
        <p:txBody>
          <a:bodyPr/>
          <a:lstStyle/>
          <a:p>
            <a:pPr algn="ctr" eaLnBrk="1" hangingPunct="1"/>
            <a:r>
              <a:rPr lang="en-US" sz="3200" dirty="0">
                <a:solidFill>
                  <a:srgbClr val="FF0000"/>
                </a:solidFill>
                <a:latin typeface="Arial" charset="0"/>
                <a:cs typeface="Arial" charset="0"/>
              </a:rPr>
              <a:t>TẦN SUẤT HEN TRẺ EM </a:t>
            </a:r>
            <a:endParaRPr lang="en-AU" sz="3200" dirty="0">
              <a:solidFill>
                <a:srgbClr val="FF0000"/>
              </a:solidFill>
              <a:latin typeface="Arial" charset="0"/>
              <a:cs typeface="Arial" charset="0"/>
            </a:endParaRPr>
          </a:p>
        </p:txBody>
      </p:sp>
      <p:sp>
        <p:nvSpPr>
          <p:cNvPr id="21507" name="TextBox 1"/>
          <p:cNvSpPr txBox="1">
            <a:spLocks noChangeArrowheads="1"/>
          </p:cNvSpPr>
          <p:nvPr/>
        </p:nvSpPr>
        <p:spPr bwMode="auto">
          <a:xfrm>
            <a:off x="2873375" y="6615113"/>
            <a:ext cx="33972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US" sz="1200" b="1">
                <a:solidFill>
                  <a:srgbClr val="134679"/>
                </a:solidFill>
                <a:latin typeface="Arial" charset="0"/>
              </a:rPr>
              <a:t>© Global Initiative for Asthma</a:t>
            </a:r>
          </a:p>
        </p:txBody>
      </p:sp>
      <p:pic>
        <p:nvPicPr>
          <p:cNvPr id="21509" name="Picture 3"/>
          <p:cNvPicPr>
            <a:picLocks noChangeAspect="1"/>
          </p:cNvPicPr>
          <p:nvPr/>
        </p:nvPicPr>
        <p:blipFill>
          <a:blip r:embed="rId4">
            <a:extLst>
              <a:ext uri="{28A0092B-C50C-407E-A947-70E740481C1C}">
                <a14:useLocalDpi xmlns:a14="http://schemas.microsoft.com/office/drawing/2010/main" val="0"/>
              </a:ext>
            </a:extLst>
          </a:blip>
          <a:srcRect l="5" t="404" r="78767" b="77464"/>
          <a:stretch>
            <a:fillRect/>
          </a:stretch>
        </p:blipFill>
        <p:spPr bwMode="auto">
          <a:xfrm>
            <a:off x="541338" y="5526088"/>
            <a:ext cx="1655762" cy="973137"/>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21510" name="TextBox 1"/>
          <p:cNvSpPr txBox="1">
            <a:spLocks noChangeArrowheads="1"/>
          </p:cNvSpPr>
          <p:nvPr/>
        </p:nvSpPr>
        <p:spPr bwMode="auto">
          <a:xfrm>
            <a:off x="166688" y="6635750"/>
            <a:ext cx="54356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r>
              <a:rPr lang="en-US" sz="1200">
                <a:solidFill>
                  <a:schemeClr val="bg1"/>
                </a:solidFill>
                <a:latin typeface="Arial" charset="0"/>
              </a:rPr>
              <a:t>GINA 2014 Appendix Box A1-1; figure provided by R Beasley</a:t>
            </a:r>
          </a:p>
        </p:txBody>
      </p:sp>
      <p:sp>
        <p:nvSpPr>
          <p:cNvPr id="2" name="Rectangle 1">
            <a:extLst>
              <a:ext uri="{FF2B5EF4-FFF2-40B4-BE49-F238E27FC236}">
                <a16:creationId xmlns:a16="http://schemas.microsoft.com/office/drawing/2014/main" id="{CF7FEDC0-3782-4804-A838-970B62F8F201}"/>
              </a:ext>
            </a:extLst>
          </p:cNvPr>
          <p:cNvSpPr/>
          <p:nvPr/>
        </p:nvSpPr>
        <p:spPr>
          <a:xfrm>
            <a:off x="5858256" y="5851769"/>
            <a:ext cx="311905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defRPr/>
            </a:pPr>
            <a:r>
              <a:rPr lang="en-US" b="1"/>
              <a:t>Hen ở VN tần số cao, nhưng chẩn đoán cơn đầu tiên khó.</a:t>
            </a:r>
            <a:endParaRPr lang="en-US" b="1" dirty="0"/>
          </a:p>
        </p:txBody>
      </p:sp>
    </p:spTree>
    <p:extLst>
      <p:ext uri="{BB962C8B-B14F-4D97-AF65-F5344CB8AC3E}">
        <p14:creationId xmlns:p14="http://schemas.microsoft.com/office/powerpoint/2010/main" val="2712509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21852" y="59058"/>
            <a:ext cx="8300296" cy="585559"/>
          </a:xfrm>
        </p:spPr>
        <p:txBody>
          <a:bodyPr>
            <a:noAutofit/>
          </a:bodyPr>
          <a:lstStyle/>
          <a:p>
            <a:r>
              <a:rPr lang="en-US" sz="2800">
                <a:solidFill>
                  <a:srgbClr val="FF0000"/>
                </a:solidFill>
                <a:latin typeface="Arial"/>
                <a:cs typeface="Arial"/>
              </a:rPr>
              <a:t>MODIFIED ASTHMA PREDICTIVE INDEX (m-API)</a:t>
            </a:r>
            <a:endParaRPr lang="en-US" sz="2800" dirty="0">
              <a:solidFill>
                <a:srgbClr val="FF0000"/>
              </a:solidFill>
              <a:latin typeface="Arial"/>
              <a:cs typeface="Arial"/>
            </a:endParaRPr>
          </a:p>
        </p:txBody>
      </p:sp>
      <p:sp>
        <p:nvSpPr>
          <p:cNvPr id="45059" name="Content Placeholder 2"/>
          <p:cNvSpPr>
            <a:spLocks noGrp="1"/>
          </p:cNvSpPr>
          <p:nvPr>
            <p:ph idx="1"/>
          </p:nvPr>
        </p:nvSpPr>
        <p:spPr>
          <a:xfrm>
            <a:off x="78952" y="548600"/>
            <a:ext cx="8986096" cy="5386070"/>
          </a:xfrm>
          <a:ln w="38100">
            <a:solidFill>
              <a:srgbClr val="00664D"/>
            </a:solidFill>
            <a:miter lim="800000"/>
            <a:headEnd/>
            <a:tailEnd/>
          </a:ln>
        </p:spPr>
        <p:txBody>
          <a:bodyPr>
            <a:normAutofit/>
          </a:bodyPr>
          <a:lstStyle/>
          <a:p>
            <a:pPr marL="0" indent="0">
              <a:lnSpc>
                <a:spcPct val="120000"/>
              </a:lnSpc>
              <a:spcBef>
                <a:spcPts val="0"/>
              </a:spcBef>
              <a:buNone/>
            </a:pPr>
            <a:r>
              <a:rPr lang="en-US" sz="2600" b="1" i="1" u="sng">
                <a:solidFill>
                  <a:srgbClr val="C00000"/>
                </a:solidFill>
                <a:latin typeface="Arial"/>
                <a:cs typeface="Arial"/>
              </a:rPr>
              <a:t>Trẻ khò khè &gt;3 lần/3 năm đầu đời, nếu có</a:t>
            </a:r>
            <a:endParaRPr lang="en-US" sz="2600" b="1" i="1" u="sng" dirty="0">
              <a:solidFill>
                <a:srgbClr val="C00000"/>
              </a:solidFill>
              <a:latin typeface="Arial"/>
              <a:cs typeface="Arial"/>
            </a:endParaRPr>
          </a:p>
          <a:p>
            <a:pPr marL="0" indent="0" eaLnBrk="1" hangingPunct="1">
              <a:lnSpc>
                <a:spcPct val="120000"/>
              </a:lnSpc>
              <a:spcBef>
                <a:spcPts val="0"/>
              </a:spcBef>
              <a:buNone/>
            </a:pPr>
            <a:r>
              <a:rPr lang="en-US" sz="2400">
                <a:solidFill>
                  <a:srgbClr val="0000FF"/>
                </a:solidFill>
                <a:highlight>
                  <a:srgbClr val="FFFF00"/>
                </a:highlight>
                <a:latin typeface="Arial"/>
                <a:cs typeface="Arial"/>
              </a:rPr>
              <a:t>1 </a:t>
            </a:r>
            <a:r>
              <a:rPr lang="en-US" sz="2400" dirty="0" err="1">
                <a:solidFill>
                  <a:srgbClr val="0000FF"/>
                </a:solidFill>
                <a:highlight>
                  <a:srgbClr val="FFFF00"/>
                </a:highlight>
                <a:latin typeface="Arial"/>
                <a:cs typeface="Arial"/>
              </a:rPr>
              <a:t>tiêu</a:t>
            </a:r>
            <a:r>
              <a:rPr lang="en-US" sz="2400" dirty="0">
                <a:solidFill>
                  <a:srgbClr val="0000FF"/>
                </a:solidFill>
                <a:highlight>
                  <a:srgbClr val="FFFF00"/>
                </a:highlight>
                <a:latin typeface="Arial"/>
                <a:cs typeface="Arial"/>
              </a:rPr>
              <a:t> </a:t>
            </a:r>
            <a:r>
              <a:rPr lang="en-US" sz="2400" err="1">
                <a:solidFill>
                  <a:srgbClr val="0000FF"/>
                </a:solidFill>
                <a:highlight>
                  <a:srgbClr val="FFFF00"/>
                </a:highlight>
                <a:latin typeface="Arial"/>
                <a:cs typeface="Arial"/>
              </a:rPr>
              <a:t>chuẩn</a:t>
            </a:r>
            <a:r>
              <a:rPr lang="en-US" sz="2400">
                <a:solidFill>
                  <a:srgbClr val="0000FF"/>
                </a:solidFill>
                <a:highlight>
                  <a:srgbClr val="FFFF00"/>
                </a:highlight>
                <a:latin typeface="Arial"/>
                <a:cs typeface="Arial"/>
              </a:rPr>
              <a:t> chính:</a:t>
            </a:r>
            <a:r>
              <a:rPr lang="vi-VN" sz="2400">
                <a:solidFill>
                  <a:srgbClr val="0000FF"/>
                </a:solidFill>
                <a:latin typeface="Arial"/>
                <a:cs typeface="Arial"/>
              </a:rPr>
              <a:t>	</a:t>
            </a:r>
            <a:r>
              <a:rPr lang="en-US" sz="2400">
                <a:solidFill>
                  <a:srgbClr val="0000FF"/>
                </a:solidFill>
                <a:latin typeface="Arial"/>
                <a:cs typeface="Arial"/>
              </a:rPr>
              <a:t>Cha </a:t>
            </a:r>
            <a:r>
              <a:rPr lang="en-US" sz="2400" dirty="0" err="1">
                <a:solidFill>
                  <a:srgbClr val="0000FF"/>
                </a:solidFill>
                <a:latin typeface="Arial"/>
                <a:cs typeface="Arial"/>
              </a:rPr>
              <a:t>mẹ</a:t>
            </a:r>
            <a:r>
              <a:rPr lang="en-US" sz="2400" dirty="0">
                <a:solidFill>
                  <a:srgbClr val="0000FF"/>
                </a:solidFill>
                <a:latin typeface="Arial"/>
                <a:cs typeface="Arial"/>
              </a:rPr>
              <a:t> </a:t>
            </a:r>
            <a:r>
              <a:rPr lang="de-DE" sz="2400" dirty="0" err="1">
                <a:solidFill>
                  <a:srgbClr val="0000FF"/>
                </a:solidFill>
                <a:latin typeface="Arial"/>
                <a:cs typeface="Arial"/>
              </a:rPr>
              <a:t>hen</a:t>
            </a:r>
            <a:endParaRPr lang="en-US" sz="2400" dirty="0">
              <a:solidFill>
                <a:srgbClr val="0000FF"/>
              </a:solidFill>
              <a:latin typeface="Arial"/>
              <a:cs typeface="Arial"/>
            </a:endParaRPr>
          </a:p>
          <a:p>
            <a:pPr marL="0" indent="0" eaLnBrk="1" hangingPunct="1">
              <a:lnSpc>
                <a:spcPct val="120000"/>
              </a:lnSpc>
              <a:spcBef>
                <a:spcPts val="0"/>
              </a:spcBef>
              <a:buNone/>
            </a:pPr>
            <a:r>
              <a:rPr lang="vi-VN" sz="2400">
                <a:solidFill>
                  <a:srgbClr val="0000FF"/>
                </a:solidFill>
                <a:latin typeface="Arial"/>
                <a:cs typeface="Arial"/>
              </a:rPr>
              <a:t>						</a:t>
            </a:r>
            <a:r>
              <a:rPr lang="en-US" sz="2400">
                <a:solidFill>
                  <a:srgbClr val="0000FF"/>
                </a:solidFill>
                <a:latin typeface="Arial"/>
                <a:cs typeface="Arial"/>
              </a:rPr>
              <a:t>Viêm </a:t>
            </a:r>
            <a:r>
              <a:rPr lang="en-US" sz="2400" dirty="0">
                <a:solidFill>
                  <a:srgbClr val="0000FF"/>
                </a:solidFill>
                <a:latin typeface="Arial"/>
                <a:cs typeface="Arial"/>
              </a:rPr>
              <a:t>da </a:t>
            </a:r>
            <a:r>
              <a:rPr lang="en-US" sz="2400" dirty="0" err="1">
                <a:solidFill>
                  <a:srgbClr val="0000FF"/>
                </a:solidFill>
                <a:latin typeface="Arial"/>
                <a:cs typeface="Arial"/>
              </a:rPr>
              <a:t>dị</a:t>
            </a:r>
            <a:r>
              <a:rPr lang="en-US" sz="2400" dirty="0">
                <a:solidFill>
                  <a:srgbClr val="0000FF"/>
                </a:solidFill>
                <a:latin typeface="Arial"/>
                <a:cs typeface="Arial"/>
              </a:rPr>
              <a:t> </a:t>
            </a:r>
            <a:r>
              <a:rPr lang="en-US" sz="2400" dirty="0" err="1">
                <a:solidFill>
                  <a:srgbClr val="0000FF"/>
                </a:solidFill>
                <a:latin typeface="Arial"/>
                <a:cs typeface="Arial"/>
              </a:rPr>
              <a:t>ứng</a:t>
            </a:r>
            <a:endParaRPr lang="en-US" sz="2400" dirty="0">
              <a:solidFill>
                <a:srgbClr val="0000FF"/>
              </a:solidFill>
              <a:latin typeface="Arial"/>
              <a:cs typeface="Arial"/>
            </a:endParaRPr>
          </a:p>
          <a:p>
            <a:pPr marL="0" indent="0" eaLnBrk="1" hangingPunct="1">
              <a:lnSpc>
                <a:spcPct val="120000"/>
              </a:lnSpc>
              <a:spcBef>
                <a:spcPts val="0"/>
              </a:spcBef>
              <a:buNone/>
            </a:pPr>
            <a:r>
              <a:rPr lang="vi-VN" sz="2400">
                <a:solidFill>
                  <a:srgbClr val="0000FF"/>
                </a:solidFill>
                <a:latin typeface="Arial"/>
                <a:cs typeface="Arial"/>
              </a:rPr>
              <a:t>						</a:t>
            </a:r>
            <a:r>
              <a:rPr lang="en-US" sz="2400">
                <a:solidFill>
                  <a:srgbClr val="0000FF"/>
                </a:solidFill>
                <a:latin typeface="Arial"/>
                <a:cs typeface="Arial"/>
              </a:rPr>
              <a:t>Dị </a:t>
            </a:r>
            <a:r>
              <a:rPr lang="en-US" sz="2400" dirty="0" err="1">
                <a:solidFill>
                  <a:srgbClr val="0000FF"/>
                </a:solidFill>
                <a:latin typeface="Arial"/>
                <a:cs typeface="Arial"/>
              </a:rPr>
              <a:t>ứng</a:t>
            </a:r>
            <a:r>
              <a:rPr lang="en-US" sz="2400" dirty="0">
                <a:solidFill>
                  <a:srgbClr val="0000FF"/>
                </a:solidFill>
                <a:latin typeface="Arial"/>
                <a:cs typeface="Arial"/>
              </a:rPr>
              <a:t> </a:t>
            </a:r>
            <a:r>
              <a:rPr lang="en-US" sz="2400" dirty="0" err="1">
                <a:solidFill>
                  <a:srgbClr val="0000FF"/>
                </a:solidFill>
                <a:latin typeface="Arial"/>
                <a:cs typeface="Arial"/>
              </a:rPr>
              <a:t>với</a:t>
            </a:r>
            <a:r>
              <a:rPr lang="en-US" sz="2400" dirty="0">
                <a:solidFill>
                  <a:srgbClr val="0000FF"/>
                </a:solidFill>
                <a:latin typeface="Arial"/>
                <a:cs typeface="Arial"/>
              </a:rPr>
              <a:t> </a:t>
            </a:r>
            <a:r>
              <a:rPr lang="en-US" sz="2400" dirty="0" err="1">
                <a:solidFill>
                  <a:srgbClr val="0000FF"/>
                </a:solidFill>
                <a:highlight>
                  <a:srgbClr val="00FF00"/>
                </a:highlight>
                <a:latin typeface="Arial"/>
                <a:cs typeface="Arial"/>
              </a:rPr>
              <a:t>dị</a:t>
            </a:r>
            <a:r>
              <a:rPr lang="en-US" sz="2400" dirty="0">
                <a:solidFill>
                  <a:srgbClr val="0000FF"/>
                </a:solidFill>
                <a:highlight>
                  <a:srgbClr val="00FF00"/>
                </a:highlight>
                <a:latin typeface="Arial"/>
                <a:cs typeface="Arial"/>
              </a:rPr>
              <a:t> </a:t>
            </a:r>
            <a:r>
              <a:rPr lang="en-US" sz="2400" dirty="0" err="1">
                <a:solidFill>
                  <a:srgbClr val="0000FF"/>
                </a:solidFill>
                <a:highlight>
                  <a:srgbClr val="00FF00"/>
                </a:highlight>
                <a:latin typeface="Arial"/>
                <a:cs typeface="Arial"/>
              </a:rPr>
              <a:t>nguyên</a:t>
            </a:r>
            <a:r>
              <a:rPr lang="en-US" sz="2400" dirty="0">
                <a:solidFill>
                  <a:srgbClr val="0000FF"/>
                </a:solidFill>
                <a:highlight>
                  <a:srgbClr val="00FF00"/>
                </a:highlight>
                <a:latin typeface="Arial"/>
                <a:cs typeface="Arial"/>
              </a:rPr>
              <a:t> </a:t>
            </a:r>
            <a:r>
              <a:rPr lang="en-US" sz="2400">
                <a:solidFill>
                  <a:srgbClr val="0000FF"/>
                </a:solidFill>
                <a:latin typeface="Arial"/>
                <a:cs typeface="Arial"/>
              </a:rPr>
              <a:t>do hít</a:t>
            </a:r>
            <a:endParaRPr lang="en-US" sz="2400" dirty="0">
              <a:solidFill>
                <a:srgbClr val="0000FF"/>
              </a:solidFill>
              <a:latin typeface="Arial"/>
              <a:cs typeface="Arial"/>
            </a:endParaRPr>
          </a:p>
          <a:p>
            <a:pPr marL="0" indent="0" eaLnBrk="1" hangingPunct="1">
              <a:lnSpc>
                <a:spcPct val="120000"/>
              </a:lnSpc>
              <a:spcBef>
                <a:spcPts val="0"/>
              </a:spcBef>
              <a:buNone/>
            </a:pPr>
            <a:r>
              <a:rPr lang="vi-VN" sz="2400">
                <a:solidFill>
                  <a:srgbClr val="0000FF"/>
                </a:solidFill>
                <a:latin typeface="Arial"/>
                <a:cs typeface="Arial"/>
              </a:rPr>
              <a:t>						</a:t>
            </a:r>
            <a:r>
              <a:rPr lang="en-US" sz="2000">
                <a:solidFill>
                  <a:srgbClr val="0000FF"/>
                </a:solidFill>
                <a:latin typeface="Arial"/>
                <a:cs typeface="Arial"/>
              </a:rPr>
              <a:t>(phấn </a:t>
            </a:r>
            <a:r>
              <a:rPr lang="vi-VN" sz="2000">
                <a:solidFill>
                  <a:srgbClr val="0000FF"/>
                </a:solidFill>
                <a:latin typeface="Arial"/>
                <a:cs typeface="Arial"/>
              </a:rPr>
              <a:t>hoa, mạt nhà, khói, gián</a:t>
            </a:r>
            <a:r>
              <a:rPr lang="en-US" sz="2000">
                <a:solidFill>
                  <a:srgbClr val="0000FF"/>
                </a:solidFill>
                <a:latin typeface="Arial"/>
                <a:cs typeface="Arial"/>
              </a:rPr>
              <a:t>…)</a:t>
            </a:r>
            <a:r>
              <a:rPr lang="vi-VN" sz="2000">
                <a:solidFill>
                  <a:srgbClr val="0000FF"/>
                </a:solidFill>
                <a:latin typeface="Arial"/>
                <a:cs typeface="Arial"/>
              </a:rPr>
              <a:t> </a:t>
            </a:r>
            <a:r>
              <a:rPr lang="vi-VN" sz="1800">
                <a:solidFill>
                  <a:srgbClr val="00B050"/>
                </a:solidFill>
                <a:latin typeface="Arial"/>
                <a:cs typeface="Arial"/>
              </a:rPr>
              <a:t>ko rõ thì làm skin test</a:t>
            </a:r>
            <a:endParaRPr lang="en-US" sz="1800" dirty="0">
              <a:solidFill>
                <a:srgbClr val="00B050"/>
              </a:solidFill>
              <a:latin typeface="Arial"/>
              <a:cs typeface="Arial"/>
            </a:endParaRPr>
          </a:p>
          <a:p>
            <a:pPr marL="0" indent="0">
              <a:lnSpc>
                <a:spcPct val="120000"/>
              </a:lnSpc>
              <a:spcBef>
                <a:spcPts val="0"/>
              </a:spcBef>
              <a:buNone/>
            </a:pPr>
            <a:r>
              <a:rPr lang="vi-VN" sz="2400" b="1" i="1" u="sng">
                <a:solidFill>
                  <a:srgbClr val="0000FF"/>
                </a:solidFill>
                <a:highlight>
                  <a:srgbClr val="FF00FF"/>
                </a:highlight>
                <a:latin typeface="Arial"/>
                <a:cs typeface="Arial"/>
              </a:rPr>
              <a:t>Hoặc</a:t>
            </a:r>
          </a:p>
          <a:p>
            <a:pPr marL="0" indent="0">
              <a:lnSpc>
                <a:spcPct val="120000"/>
              </a:lnSpc>
              <a:spcBef>
                <a:spcPts val="0"/>
              </a:spcBef>
              <a:buNone/>
            </a:pPr>
            <a:r>
              <a:rPr lang="en-US" sz="2400">
                <a:solidFill>
                  <a:srgbClr val="0000FF"/>
                </a:solidFill>
                <a:highlight>
                  <a:srgbClr val="FFFF00"/>
                </a:highlight>
                <a:latin typeface="Arial"/>
                <a:cs typeface="Arial"/>
              </a:rPr>
              <a:t>2 </a:t>
            </a:r>
            <a:r>
              <a:rPr lang="en-US" sz="2400" dirty="0" err="1">
                <a:solidFill>
                  <a:srgbClr val="0000FF"/>
                </a:solidFill>
                <a:highlight>
                  <a:srgbClr val="FFFF00"/>
                </a:highlight>
                <a:latin typeface="Arial"/>
                <a:cs typeface="Arial"/>
              </a:rPr>
              <a:t>tiêu</a:t>
            </a:r>
            <a:r>
              <a:rPr lang="en-US" sz="2400" dirty="0">
                <a:solidFill>
                  <a:srgbClr val="0000FF"/>
                </a:solidFill>
                <a:highlight>
                  <a:srgbClr val="FFFF00"/>
                </a:highlight>
                <a:latin typeface="Arial"/>
                <a:cs typeface="Arial"/>
              </a:rPr>
              <a:t> </a:t>
            </a:r>
            <a:r>
              <a:rPr lang="en-US" sz="2400" err="1">
                <a:solidFill>
                  <a:srgbClr val="0000FF"/>
                </a:solidFill>
                <a:highlight>
                  <a:srgbClr val="FFFF00"/>
                </a:highlight>
                <a:latin typeface="Arial"/>
                <a:cs typeface="Arial"/>
              </a:rPr>
              <a:t>chuẩn</a:t>
            </a:r>
            <a:r>
              <a:rPr lang="en-US" sz="2400">
                <a:solidFill>
                  <a:srgbClr val="0000FF"/>
                </a:solidFill>
                <a:highlight>
                  <a:srgbClr val="FFFF00"/>
                </a:highlight>
                <a:latin typeface="Arial"/>
                <a:cs typeface="Arial"/>
              </a:rPr>
              <a:t> phụ:</a:t>
            </a:r>
            <a:r>
              <a:rPr lang="vi-VN" sz="2400">
                <a:solidFill>
                  <a:srgbClr val="0000FF"/>
                </a:solidFill>
                <a:latin typeface="Arial"/>
                <a:cs typeface="Arial"/>
              </a:rPr>
              <a:t>	</a:t>
            </a:r>
            <a:r>
              <a:rPr lang="en-US" sz="2400">
                <a:solidFill>
                  <a:srgbClr val="0000FF"/>
                </a:solidFill>
                <a:latin typeface="Arial"/>
                <a:cs typeface="Arial"/>
              </a:rPr>
              <a:t>Viêm </a:t>
            </a:r>
            <a:r>
              <a:rPr lang="en-US" sz="2400" dirty="0" err="1">
                <a:solidFill>
                  <a:srgbClr val="0000FF"/>
                </a:solidFill>
                <a:latin typeface="Arial"/>
                <a:cs typeface="Arial"/>
              </a:rPr>
              <a:t>mũi</a:t>
            </a:r>
            <a:r>
              <a:rPr lang="en-US" sz="2400" dirty="0">
                <a:solidFill>
                  <a:srgbClr val="0000FF"/>
                </a:solidFill>
                <a:latin typeface="Arial"/>
                <a:cs typeface="Arial"/>
              </a:rPr>
              <a:t> </a:t>
            </a:r>
            <a:r>
              <a:rPr lang="en-US" sz="2400" err="1">
                <a:solidFill>
                  <a:srgbClr val="0000FF"/>
                </a:solidFill>
                <a:latin typeface="Arial"/>
                <a:cs typeface="Arial"/>
              </a:rPr>
              <a:t>dị</a:t>
            </a:r>
            <a:r>
              <a:rPr lang="en-US" sz="2400">
                <a:solidFill>
                  <a:srgbClr val="0000FF"/>
                </a:solidFill>
                <a:latin typeface="Arial"/>
                <a:cs typeface="Arial"/>
              </a:rPr>
              <a:t> </a:t>
            </a:r>
            <a:r>
              <a:rPr lang="vi-VN" sz="2400">
                <a:solidFill>
                  <a:srgbClr val="0000FF"/>
                </a:solidFill>
                <a:latin typeface="Arial"/>
                <a:cs typeface="Arial"/>
              </a:rPr>
              <a:t>ứng </a:t>
            </a:r>
            <a:r>
              <a:rPr lang="vi-VN" sz="1800">
                <a:solidFill>
                  <a:srgbClr val="00B050"/>
                </a:solidFill>
                <a:latin typeface="arial" panose="020B0604020202020204" pitchFamily="34" charset="0"/>
                <a:cs typeface="arial" panose="020B0604020202020204" pitchFamily="34" charset="0"/>
              </a:rPr>
              <a:t>(</a:t>
            </a:r>
            <a:r>
              <a:rPr lang="en-US" sz="1800">
                <a:solidFill>
                  <a:srgbClr val="00B050"/>
                </a:solidFill>
                <a:latin typeface="arial" panose="020B0604020202020204" pitchFamily="34" charset="0"/>
                <a:cs typeface="arial" panose="020B0604020202020204" pitchFamily="34" charset="0"/>
              </a:rPr>
              <a:t>Modified guideline</a:t>
            </a:r>
            <a:r>
              <a:rPr lang="vi-VN" sz="1800">
                <a:solidFill>
                  <a:srgbClr val="00B050"/>
                </a:solidFill>
                <a:latin typeface="arial" panose="020B0604020202020204" pitchFamily="34" charset="0"/>
                <a:cs typeface="arial" panose="020B0604020202020204" pitchFamily="34" charset="0"/>
              </a:rPr>
              <a:t> bỏ but cô vẫn để)</a:t>
            </a:r>
            <a:endParaRPr lang="en-US" sz="1800" dirty="0">
              <a:solidFill>
                <a:srgbClr val="00B050"/>
              </a:solidFill>
              <a:latin typeface="arial" panose="020B0604020202020204" pitchFamily="34" charset="0"/>
              <a:cs typeface="arial" panose="020B0604020202020204" pitchFamily="34" charset="0"/>
            </a:endParaRPr>
          </a:p>
          <a:p>
            <a:pPr marL="0" indent="0" eaLnBrk="1" hangingPunct="1">
              <a:lnSpc>
                <a:spcPct val="120000"/>
              </a:lnSpc>
              <a:spcBef>
                <a:spcPts val="0"/>
              </a:spcBef>
              <a:buNone/>
            </a:pPr>
            <a:r>
              <a:rPr lang="vi-VN" sz="2400">
                <a:solidFill>
                  <a:srgbClr val="0000FF"/>
                </a:solidFill>
                <a:latin typeface="Arial"/>
                <a:cs typeface="Arial"/>
              </a:rPr>
              <a:t>						Khò khè ∉ </a:t>
            </a:r>
            <a:r>
              <a:rPr lang="en-US" sz="2400">
                <a:solidFill>
                  <a:srgbClr val="0000FF"/>
                </a:solidFill>
                <a:latin typeface="Arial"/>
                <a:cs typeface="Arial"/>
              </a:rPr>
              <a:t>cảm </a:t>
            </a:r>
            <a:r>
              <a:rPr lang="en-US" sz="2400" dirty="0" err="1">
                <a:solidFill>
                  <a:srgbClr val="0000FF"/>
                </a:solidFill>
                <a:latin typeface="Arial"/>
                <a:cs typeface="Arial"/>
              </a:rPr>
              <a:t>lạnh</a:t>
            </a:r>
            <a:endParaRPr lang="en-US" sz="2400" dirty="0">
              <a:solidFill>
                <a:srgbClr val="0000FF"/>
              </a:solidFill>
              <a:latin typeface="Arial"/>
              <a:cs typeface="Arial"/>
            </a:endParaRPr>
          </a:p>
          <a:p>
            <a:pPr marL="0" indent="0" eaLnBrk="1" hangingPunct="1">
              <a:lnSpc>
                <a:spcPct val="120000"/>
              </a:lnSpc>
              <a:spcBef>
                <a:spcPts val="0"/>
              </a:spcBef>
              <a:buNone/>
            </a:pPr>
            <a:r>
              <a:rPr lang="vi-VN" sz="2400">
                <a:solidFill>
                  <a:srgbClr val="0000FF"/>
                </a:solidFill>
                <a:latin typeface="Arial"/>
                <a:cs typeface="Arial"/>
              </a:rPr>
              <a:t>						</a:t>
            </a:r>
            <a:r>
              <a:rPr lang="en-US" sz="2400">
                <a:solidFill>
                  <a:srgbClr val="0000FF"/>
                </a:solidFill>
                <a:latin typeface="Arial"/>
                <a:cs typeface="Arial"/>
              </a:rPr>
              <a:t>Eosinophiles </a:t>
            </a:r>
            <a:r>
              <a:rPr lang="en-US" sz="2400" dirty="0">
                <a:solidFill>
                  <a:srgbClr val="0000FF"/>
                </a:solidFill>
                <a:latin typeface="Arial"/>
                <a:cs typeface="Arial"/>
              </a:rPr>
              <a:t>&gt; </a:t>
            </a:r>
            <a:r>
              <a:rPr lang="en-US" sz="2400">
                <a:solidFill>
                  <a:srgbClr val="0000FF"/>
                </a:solidFill>
                <a:latin typeface="Arial"/>
                <a:cs typeface="Arial"/>
              </a:rPr>
              <a:t>4%</a:t>
            </a:r>
            <a:r>
              <a:rPr lang="vi-VN" sz="2400">
                <a:solidFill>
                  <a:srgbClr val="0000FF"/>
                </a:solidFill>
                <a:latin typeface="Arial"/>
                <a:cs typeface="Arial"/>
              </a:rPr>
              <a:t> </a:t>
            </a:r>
            <a:r>
              <a:rPr lang="vi-VN" sz="1600">
                <a:solidFill>
                  <a:srgbClr val="00B050"/>
                </a:solidFill>
                <a:latin typeface="Arial"/>
                <a:cs typeface="Arial"/>
              </a:rPr>
              <a:t>[Tây chứ ta KST đầy →phải CĐPB]</a:t>
            </a:r>
            <a:endParaRPr lang="en-US" sz="1900" dirty="0">
              <a:solidFill>
                <a:srgbClr val="00B050"/>
              </a:solidFill>
              <a:latin typeface="Arial"/>
              <a:cs typeface="Arial"/>
            </a:endParaRPr>
          </a:p>
          <a:p>
            <a:pPr marL="0" indent="0" eaLnBrk="1" hangingPunct="1">
              <a:lnSpc>
                <a:spcPct val="120000"/>
              </a:lnSpc>
              <a:spcBef>
                <a:spcPts val="0"/>
              </a:spcBef>
              <a:buNone/>
            </a:pPr>
            <a:r>
              <a:rPr lang="vi-VN" sz="2400">
                <a:solidFill>
                  <a:srgbClr val="0000FF"/>
                </a:solidFill>
                <a:latin typeface="Arial"/>
                <a:cs typeface="Arial"/>
              </a:rPr>
              <a:t>						</a:t>
            </a:r>
            <a:r>
              <a:rPr lang="en-US" sz="2400">
                <a:solidFill>
                  <a:srgbClr val="0000FF"/>
                </a:solidFill>
                <a:latin typeface="Arial"/>
                <a:cs typeface="Arial"/>
              </a:rPr>
              <a:t>Dị </a:t>
            </a:r>
            <a:r>
              <a:rPr lang="en-US" sz="2400" dirty="0" err="1">
                <a:solidFill>
                  <a:srgbClr val="0000FF"/>
                </a:solidFill>
                <a:latin typeface="Arial"/>
                <a:cs typeface="Arial"/>
              </a:rPr>
              <a:t>ứng</a:t>
            </a:r>
            <a:r>
              <a:rPr lang="en-US" sz="2400" dirty="0">
                <a:solidFill>
                  <a:srgbClr val="0000FF"/>
                </a:solidFill>
                <a:latin typeface="Arial"/>
                <a:cs typeface="Arial"/>
              </a:rPr>
              <a:t> </a:t>
            </a:r>
            <a:r>
              <a:rPr lang="en-US" sz="2400" err="1">
                <a:solidFill>
                  <a:srgbClr val="0000FF"/>
                </a:solidFill>
                <a:latin typeface="Arial"/>
                <a:cs typeface="Arial"/>
              </a:rPr>
              <a:t>thức</a:t>
            </a:r>
            <a:r>
              <a:rPr lang="en-US" sz="2400">
                <a:solidFill>
                  <a:srgbClr val="0000FF"/>
                </a:solidFill>
                <a:latin typeface="Arial"/>
                <a:cs typeface="Arial"/>
              </a:rPr>
              <a:t> ăn</a:t>
            </a:r>
            <a:r>
              <a:rPr lang="vi-VN" sz="2400">
                <a:solidFill>
                  <a:srgbClr val="0000FF"/>
                </a:solidFill>
                <a:latin typeface="Arial"/>
                <a:cs typeface="Arial"/>
              </a:rPr>
              <a:t> </a:t>
            </a:r>
            <a:r>
              <a:rPr lang="vi-VN" sz="2000">
                <a:solidFill>
                  <a:srgbClr val="00B050"/>
                </a:solidFill>
                <a:latin typeface="Arial"/>
                <a:cs typeface="Arial"/>
              </a:rPr>
              <a:t>[≈ 10%, chủ yếu dị nguyên hít]</a:t>
            </a:r>
            <a:endParaRPr lang="en-US" sz="2000" dirty="0">
              <a:solidFill>
                <a:srgbClr val="00B050"/>
              </a:solidFill>
              <a:latin typeface="Arial"/>
              <a:cs typeface="Arial"/>
            </a:endParaRPr>
          </a:p>
          <a:p>
            <a:pPr>
              <a:lnSpc>
                <a:spcPct val="120000"/>
              </a:lnSpc>
              <a:spcBef>
                <a:spcPts val="0"/>
              </a:spcBef>
            </a:pPr>
            <a:r>
              <a:rPr lang="en-US" sz="2200">
                <a:solidFill>
                  <a:srgbClr val="0000FF"/>
                </a:solidFill>
                <a:latin typeface="Arial"/>
                <a:cs typeface="Arial"/>
                <a:sym typeface="Symbol" charset="0"/>
              </a:rPr>
              <a:t>API</a:t>
            </a:r>
            <a:r>
              <a:rPr lang="vi-VN" sz="2200">
                <a:solidFill>
                  <a:srgbClr val="0000FF"/>
                </a:solidFill>
                <a:latin typeface="Arial"/>
                <a:cs typeface="Arial"/>
                <a:sym typeface="Symbol" charset="0"/>
              </a:rPr>
              <a:t> </a:t>
            </a:r>
            <a:r>
              <a:rPr lang="en-US" sz="2200">
                <a:solidFill>
                  <a:srgbClr val="0000FF"/>
                </a:solidFill>
                <a:latin typeface="Arial"/>
                <a:cs typeface="Arial"/>
                <a:sym typeface="Symbol" charset="0"/>
              </a:rPr>
              <a:t>(+) </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nguy</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cơ</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phát</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sinh</a:t>
            </a:r>
            <a:r>
              <a:rPr lang="en-US" sz="2200" dirty="0">
                <a:solidFill>
                  <a:srgbClr val="0000FF"/>
                </a:solidFill>
                <a:latin typeface="Arial"/>
                <a:cs typeface="Arial"/>
                <a:sym typeface="Symbol" charset="0"/>
              </a:rPr>
              <a:t> </a:t>
            </a:r>
            <a:r>
              <a:rPr lang="de-DE" sz="2200" dirty="0" err="1">
                <a:solidFill>
                  <a:srgbClr val="0000FF"/>
                </a:solidFill>
                <a:latin typeface="Arial"/>
                <a:cs typeface="Arial"/>
                <a:sym typeface="Symbol" charset="0"/>
              </a:rPr>
              <a:t>hen</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từ</a:t>
            </a:r>
            <a:r>
              <a:rPr lang="en-US" sz="2200" dirty="0">
                <a:solidFill>
                  <a:srgbClr val="0000FF"/>
                </a:solidFill>
                <a:latin typeface="Arial"/>
                <a:cs typeface="Arial"/>
                <a:sym typeface="Symbol" charset="0"/>
              </a:rPr>
              <a:t> 6-14 </a:t>
            </a:r>
            <a:r>
              <a:rPr lang="en-US" sz="2200" dirty="0" err="1">
                <a:solidFill>
                  <a:srgbClr val="0000FF"/>
                </a:solidFill>
                <a:latin typeface="Arial"/>
                <a:cs typeface="Arial"/>
                <a:sym typeface="Symbol" charset="0"/>
              </a:rPr>
              <a:t>tuổi</a:t>
            </a:r>
            <a:r>
              <a:rPr lang="en-US" sz="2200" dirty="0">
                <a:solidFill>
                  <a:srgbClr val="0000FF"/>
                </a:solidFill>
                <a:latin typeface="Arial"/>
                <a:cs typeface="Arial"/>
                <a:sym typeface="Symbol" charset="0"/>
              </a:rPr>
              <a:t> </a:t>
            </a:r>
            <a:r>
              <a:rPr lang="en-US" sz="2200" dirty="0" err="1">
                <a:solidFill>
                  <a:srgbClr val="0000FF"/>
                </a:solidFill>
                <a:latin typeface="Arial"/>
                <a:cs typeface="Arial"/>
                <a:sym typeface="Symbol" charset="0"/>
              </a:rPr>
              <a:t>tăng</a:t>
            </a:r>
            <a:r>
              <a:rPr lang="en-US" sz="2200" dirty="0">
                <a:solidFill>
                  <a:srgbClr val="0000FF"/>
                </a:solidFill>
                <a:latin typeface="Arial"/>
                <a:cs typeface="Arial"/>
                <a:sym typeface="Symbol" charset="0"/>
              </a:rPr>
              <a:t> 4-10 </a:t>
            </a:r>
            <a:r>
              <a:rPr lang="en-US" sz="2200" dirty="0" err="1">
                <a:solidFill>
                  <a:srgbClr val="0000FF"/>
                </a:solidFill>
                <a:latin typeface="Arial"/>
                <a:cs typeface="Arial"/>
                <a:sym typeface="Symbol" charset="0"/>
              </a:rPr>
              <a:t>lần</a:t>
            </a:r>
            <a:endParaRPr lang="en-US" sz="2200" dirty="0">
              <a:solidFill>
                <a:srgbClr val="0000FF"/>
              </a:solidFill>
              <a:latin typeface="Arial"/>
              <a:cs typeface="Arial"/>
              <a:sym typeface="Symbol" charset="0"/>
            </a:endParaRPr>
          </a:p>
          <a:p>
            <a:pPr>
              <a:lnSpc>
                <a:spcPct val="120000"/>
              </a:lnSpc>
              <a:spcBef>
                <a:spcPts val="0"/>
              </a:spcBef>
            </a:pPr>
            <a:r>
              <a:rPr lang="en-US" sz="2200">
                <a:solidFill>
                  <a:srgbClr val="0000FF"/>
                </a:solidFill>
                <a:latin typeface="Arial"/>
                <a:cs typeface="Arial"/>
                <a:sym typeface="Symbol" charset="0"/>
              </a:rPr>
              <a:t>API</a:t>
            </a:r>
            <a:r>
              <a:rPr lang="vi-VN" sz="2200">
                <a:solidFill>
                  <a:srgbClr val="0000FF"/>
                </a:solidFill>
                <a:latin typeface="Arial"/>
                <a:cs typeface="Arial"/>
                <a:sym typeface="Symbol" charset="0"/>
              </a:rPr>
              <a:t> </a:t>
            </a:r>
            <a:r>
              <a:rPr lang="en-US" sz="2200">
                <a:solidFill>
                  <a:srgbClr val="0000FF"/>
                </a:solidFill>
                <a:latin typeface="Arial"/>
                <a:cs typeface="Arial"/>
                <a:sym typeface="Symbol" charset="0"/>
              </a:rPr>
              <a:t>(-) </a:t>
            </a:r>
            <a:r>
              <a:rPr lang="en-US" sz="2200" dirty="0">
                <a:solidFill>
                  <a:srgbClr val="0000FF"/>
                </a:solidFill>
                <a:latin typeface="Arial"/>
                <a:cs typeface="Arial"/>
                <a:sym typeface="Symbol" charset="0"/>
              </a:rPr>
              <a:t>= 95% </a:t>
            </a:r>
            <a:r>
              <a:rPr lang="en-US" sz="2200" dirty="0" err="1">
                <a:solidFill>
                  <a:srgbClr val="0000FF"/>
                </a:solidFill>
                <a:latin typeface="Arial"/>
                <a:cs typeface="Arial"/>
                <a:sym typeface="Symbol" charset="0"/>
              </a:rPr>
              <a:t>không</a:t>
            </a:r>
            <a:r>
              <a:rPr lang="en-US" sz="2200" dirty="0">
                <a:solidFill>
                  <a:srgbClr val="0000FF"/>
                </a:solidFill>
                <a:latin typeface="Arial"/>
                <a:cs typeface="Arial"/>
                <a:sym typeface="Symbol" charset="0"/>
              </a:rPr>
              <a:t> </a:t>
            </a:r>
            <a:r>
              <a:rPr lang="en-US" sz="2200" err="1">
                <a:solidFill>
                  <a:srgbClr val="0000FF"/>
                </a:solidFill>
                <a:latin typeface="Arial"/>
                <a:cs typeface="Arial"/>
                <a:sym typeface="Symbol" charset="0"/>
              </a:rPr>
              <a:t>bị</a:t>
            </a:r>
            <a:r>
              <a:rPr lang="en-US" sz="2200">
                <a:solidFill>
                  <a:srgbClr val="0000FF"/>
                </a:solidFill>
                <a:latin typeface="Arial"/>
                <a:cs typeface="Arial"/>
                <a:sym typeface="Symbol" charset="0"/>
              </a:rPr>
              <a:t> </a:t>
            </a:r>
            <a:r>
              <a:rPr lang="de-DE" sz="2200">
                <a:solidFill>
                  <a:srgbClr val="0000FF"/>
                </a:solidFill>
                <a:latin typeface="Arial"/>
                <a:cs typeface="Arial"/>
                <a:sym typeface="Symbol" charset="0"/>
              </a:rPr>
              <a:t>hen</a:t>
            </a:r>
            <a:r>
              <a:rPr lang="vi-VN" sz="2200">
                <a:solidFill>
                  <a:srgbClr val="0000FF"/>
                </a:solidFill>
                <a:latin typeface="Arial"/>
                <a:cs typeface="Arial"/>
                <a:sym typeface="Symbol" charset="0"/>
              </a:rPr>
              <a:t> </a:t>
            </a:r>
            <a:r>
              <a:rPr lang="vi-VN" sz="2200" b="1" i="1">
                <a:solidFill>
                  <a:srgbClr val="00B050"/>
                </a:solidFill>
                <a:latin typeface="calibri" panose="020F0502020204030204" pitchFamily="34" charset="0"/>
                <a:cs typeface="calibri" panose="020F0502020204030204" pitchFamily="34" charset="0"/>
                <a:sym typeface="Symbol" charset="0"/>
              </a:rPr>
              <a:t>(</a:t>
            </a:r>
            <a:r>
              <a:rPr lang="en-US" sz="2200" b="1" i="1">
                <a:solidFill>
                  <a:srgbClr val="00B050"/>
                </a:solidFill>
                <a:latin typeface="calibri" panose="020F0502020204030204" pitchFamily="34" charset="0"/>
                <a:cs typeface="calibri" panose="020F0502020204030204" pitchFamily="34" charset="0"/>
              </a:rPr>
              <a:t>5% vẫn </a:t>
            </a:r>
            <a:r>
              <a:rPr lang="vi-VN" sz="2200" b="1" i="1">
                <a:solidFill>
                  <a:srgbClr val="00B050"/>
                </a:solidFill>
                <a:latin typeface="calibri" panose="020F0502020204030204" pitchFamily="34" charset="0"/>
                <a:cs typeface="calibri" panose="020F0502020204030204" pitchFamily="34" charset="0"/>
              </a:rPr>
              <a:t>bị)</a:t>
            </a:r>
            <a:endParaRPr lang="en-US" sz="2200" b="1" i="1" dirty="0">
              <a:solidFill>
                <a:srgbClr val="00B050"/>
              </a:solidFill>
              <a:latin typeface="calibri" panose="020F0502020204030204" pitchFamily="34" charset="0"/>
              <a:cs typeface="calibri" panose="020F0502020204030204" pitchFamily="34" charset="0"/>
              <a:sym typeface="Symbol" charset="0"/>
            </a:endParaRPr>
          </a:p>
        </p:txBody>
      </p:sp>
      <p:sp>
        <p:nvSpPr>
          <p:cNvPr id="3" name="Rectangle 2">
            <a:extLst>
              <a:ext uri="{FF2B5EF4-FFF2-40B4-BE49-F238E27FC236}">
                <a16:creationId xmlns:a16="http://schemas.microsoft.com/office/drawing/2014/main" id="{609D46A3-2925-4299-9F2D-B1534DC29CEA}"/>
              </a:ext>
            </a:extLst>
          </p:cNvPr>
          <p:cNvSpPr/>
          <p:nvPr/>
        </p:nvSpPr>
        <p:spPr>
          <a:xfrm>
            <a:off x="157904" y="5934670"/>
            <a:ext cx="8828192" cy="923330"/>
          </a:xfrm>
          <a:prstGeom prst="rect">
            <a:avLst/>
          </a:prstGeom>
        </p:spPr>
        <p:txBody>
          <a:bodyPr wrap="square">
            <a:spAutoFit/>
          </a:bodyPr>
          <a:lstStyle/>
          <a:p>
            <a:r>
              <a:rPr lang="en-US">
                <a:solidFill>
                  <a:srgbClr val="7030A0"/>
                </a:solidFill>
                <a:latin typeface="arial" panose="020B0604020202020204" pitchFamily="34" charset="0"/>
                <a:cs typeface="arial" panose="020B0604020202020204" pitchFamily="34" charset="0"/>
              </a:rPr>
              <a:t>2 loại protein gây dị ứng </a:t>
            </a:r>
            <a:r>
              <a:rPr lang="vi-VN">
                <a:solidFill>
                  <a:srgbClr val="7030A0"/>
                </a:solidFill>
                <a:latin typeface="arial" panose="020B0604020202020204" pitchFamily="34" charset="0"/>
                <a:cs typeface="arial" panose="020B0604020202020204" pitchFamily="34" charset="0"/>
              </a:rPr>
              <a:t>trong sữa là </a:t>
            </a:r>
            <a:r>
              <a:rPr lang="en-US" b="1">
                <a:solidFill>
                  <a:srgbClr val="7030A0"/>
                </a:solidFill>
                <a:highlight>
                  <a:srgbClr val="FFFF00"/>
                </a:highlight>
                <a:latin typeface="arial" panose="020B0604020202020204" pitchFamily="34" charset="0"/>
                <a:cs typeface="arial" panose="020B0604020202020204" pitchFamily="34" charset="0"/>
              </a:rPr>
              <a:t>lactalbumin</a:t>
            </a:r>
            <a:r>
              <a:rPr lang="en-US">
                <a:solidFill>
                  <a:srgbClr val="7030A0"/>
                </a:solidFill>
                <a:latin typeface="arial" panose="020B0604020202020204" pitchFamily="34" charset="0"/>
                <a:cs typeface="arial" panose="020B0604020202020204" pitchFamily="34" charset="0"/>
              </a:rPr>
              <a:t> (trong phần nước của sữa khi phân tách – hết dị ứng sau 1 tuổi)</a:t>
            </a:r>
            <a:r>
              <a:rPr lang="vi-VN">
                <a:solidFill>
                  <a:srgbClr val="7030A0"/>
                </a:solidFill>
                <a:latin typeface="arial" panose="020B0604020202020204" pitchFamily="34" charset="0"/>
                <a:cs typeface="arial" panose="020B0604020202020204" pitchFamily="34" charset="0"/>
              </a:rPr>
              <a:t> và </a:t>
            </a:r>
            <a:r>
              <a:rPr lang="en-US" b="1">
                <a:solidFill>
                  <a:srgbClr val="7030A0"/>
                </a:solidFill>
                <a:highlight>
                  <a:srgbClr val="FFFF00"/>
                </a:highlight>
                <a:latin typeface="arial" panose="020B0604020202020204" pitchFamily="34" charset="0"/>
                <a:cs typeface="arial" panose="020B0604020202020204" pitchFamily="34" charset="0"/>
              </a:rPr>
              <a:t>casein</a:t>
            </a:r>
            <a:r>
              <a:rPr lang="en-US">
                <a:solidFill>
                  <a:srgbClr val="7030A0"/>
                </a:solidFill>
                <a:latin typeface="arial" panose="020B0604020202020204" pitchFamily="34" charset="0"/>
                <a:cs typeface="arial" panose="020B0604020202020204" pitchFamily="34" charset="0"/>
              </a:rPr>
              <a:t> (trong phần đặc của sửa khi phân tách – đa số còn sau 1 tuổi) </a:t>
            </a:r>
            <a:r>
              <a:rPr lang="vi-VN">
                <a:solidFill>
                  <a:srgbClr val="7030A0"/>
                </a:solidFill>
                <a:latin typeface="arial" panose="020B0604020202020204" pitchFamily="34" charset="0"/>
                <a:cs typeface="arial" panose="020B0604020202020204" pitchFamily="34" charset="0"/>
              </a:rPr>
              <a:t>→</a:t>
            </a:r>
            <a:r>
              <a:rPr lang="en-US">
                <a:solidFill>
                  <a:srgbClr val="7030A0"/>
                </a:solidFill>
                <a:latin typeface="arial" panose="020B0604020202020204" pitchFamily="34" charset="0"/>
                <a:cs typeface="arial" panose="020B0604020202020204" pitchFamily="34" charset="0"/>
              </a:rPr>
              <a:t>mua kim tiêm adrenalin từ bên Pháp (hạn 3 năm)</a:t>
            </a:r>
            <a:endParaRPr lang="en-US" dirty="0">
              <a:solidFill>
                <a:srgbClr val="7030A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F60AB74-D8EB-4631-838D-A8EF6D3116BD}"/>
              </a:ext>
            </a:extLst>
          </p:cNvPr>
          <p:cNvSpPr/>
          <p:nvPr/>
        </p:nvSpPr>
        <p:spPr>
          <a:xfrm>
            <a:off x="6740240" y="1809078"/>
            <a:ext cx="1489362"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vi-VN" sz="1600">
                <a:latin typeface="Calibri (Body)"/>
              </a:rPr>
              <a:t>allergens</a:t>
            </a:r>
            <a:r>
              <a:rPr lang="en-US" sz="1600">
                <a:latin typeface="Calibri (Body)"/>
              </a:rPr>
              <a:t> chứ ko phải bụi nha</a:t>
            </a:r>
          </a:p>
        </p:txBody>
      </p:sp>
    </p:spTree>
    <p:extLst>
      <p:ext uri="{BB962C8B-B14F-4D97-AF65-F5344CB8AC3E}">
        <p14:creationId xmlns:p14="http://schemas.microsoft.com/office/powerpoint/2010/main" val="3820873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a:xfrm>
            <a:off x="421852" y="59058"/>
            <a:ext cx="8300296" cy="585559"/>
          </a:xfrm>
        </p:spPr>
        <p:txBody>
          <a:bodyPr>
            <a:noAutofit/>
          </a:bodyPr>
          <a:lstStyle/>
          <a:p>
            <a:r>
              <a:rPr lang="en-US" sz="2800" strike="sngStrike">
                <a:solidFill>
                  <a:srgbClr val="FF0000"/>
                </a:solidFill>
                <a:latin typeface="Arial"/>
                <a:cs typeface="Arial"/>
              </a:rPr>
              <a:t>ASTHMA PREDICTIVE INDEX (API)</a:t>
            </a:r>
            <a:r>
              <a:rPr lang="vi-VN" sz="2800" strike="sngStrike">
                <a:solidFill>
                  <a:srgbClr val="FF0000"/>
                </a:solidFill>
                <a:latin typeface="Arial"/>
                <a:cs typeface="Arial"/>
              </a:rPr>
              <a:t> slide mới</a:t>
            </a:r>
            <a:endParaRPr lang="en-US" sz="2800" strike="sngStrike" dirty="0">
              <a:solidFill>
                <a:srgbClr val="FF0000"/>
              </a:solidFill>
              <a:latin typeface="Arial"/>
              <a:cs typeface="Arial"/>
            </a:endParaRPr>
          </a:p>
        </p:txBody>
      </p:sp>
      <p:sp>
        <p:nvSpPr>
          <p:cNvPr id="45059" name="Content Placeholder 2"/>
          <p:cNvSpPr>
            <a:spLocks noGrp="1"/>
          </p:cNvSpPr>
          <p:nvPr>
            <p:ph idx="1"/>
          </p:nvPr>
        </p:nvSpPr>
        <p:spPr>
          <a:xfrm>
            <a:off x="78952" y="875171"/>
            <a:ext cx="8986096" cy="5386070"/>
          </a:xfrm>
          <a:ln w="38100">
            <a:solidFill>
              <a:srgbClr val="00664D"/>
            </a:solidFill>
            <a:miter lim="800000"/>
            <a:headEnd/>
            <a:tailEnd/>
          </a:ln>
        </p:spPr>
        <p:txBody>
          <a:bodyPr>
            <a:normAutofit fontScale="92500" lnSpcReduction="10000"/>
          </a:bodyPr>
          <a:lstStyle/>
          <a:p>
            <a:pPr marL="0" indent="0">
              <a:lnSpc>
                <a:spcPct val="120000"/>
              </a:lnSpc>
              <a:spcBef>
                <a:spcPts val="0"/>
              </a:spcBef>
              <a:spcAft>
                <a:spcPts val="600"/>
              </a:spcAft>
              <a:buNone/>
            </a:pPr>
            <a:r>
              <a:rPr lang="vi-VN" sz="2600" b="1" i="1" u="sng">
                <a:solidFill>
                  <a:srgbClr val="C00000"/>
                </a:solidFill>
                <a:latin typeface="Arial"/>
                <a:cs typeface="Arial"/>
              </a:rPr>
              <a:t>Tiên lượng nguy cơ hen sau 6 tuổi ở </a:t>
            </a:r>
            <a:r>
              <a:rPr lang="vi-VN" sz="2600" b="1" i="1" u="sng">
                <a:solidFill>
                  <a:srgbClr val="C00000"/>
                </a:solidFill>
                <a:highlight>
                  <a:srgbClr val="FFFF00"/>
                </a:highlight>
                <a:latin typeface="Arial"/>
                <a:cs typeface="Arial"/>
              </a:rPr>
              <a:t>trẻ 3 tuổi có ≥2 đợt khò khè trong 12 tháng qua</a:t>
            </a:r>
          </a:p>
          <a:p>
            <a:pPr marL="0" indent="0">
              <a:lnSpc>
                <a:spcPct val="120000"/>
              </a:lnSpc>
              <a:spcBef>
                <a:spcPts val="0"/>
              </a:spcBef>
              <a:spcAft>
                <a:spcPts val="600"/>
              </a:spcAft>
              <a:buNone/>
            </a:pPr>
            <a:r>
              <a:rPr lang="vi-VN" sz="2600" b="1" i="1" u="sng">
                <a:solidFill>
                  <a:srgbClr val="C00000"/>
                </a:solidFill>
                <a:latin typeface="Arial"/>
                <a:cs typeface="Arial"/>
              </a:rPr>
              <a:t>Theo ucAPI, trẻ có API dương tính nếu thỏa</a:t>
            </a:r>
            <a:endParaRPr lang="en-US" sz="2600" b="1" i="1" u="sng" dirty="0">
              <a:solidFill>
                <a:srgbClr val="C00000"/>
              </a:solidFill>
              <a:latin typeface="Arial"/>
              <a:cs typeface="Arial"/>
            </a:endParaRPr>
          </a:p>
          <a:p>
            <a:pPr marL="0" indent="0" eaLnBrk="1" hangingPunct="1">
              <a:lnSpc>
                <a:spcPct val="120000"/>
              </a:lnSpc>
              <a:spcBef>
                <a:spcPts val="0"/>
              </a:spcBef>
              <a:spcAft>
                <a:spcPts val="600"/>
              </a:spcAft>
              <a:buNone/>
            </a:pPr>
            <a:r>
              <a:rPr lang="en-US" sz="2400">
                <a:solidFill>
                  <a:srgbClr val="0000FF"/>
                </a:solidFill>
                <a:highlight>
                  <a:srgbClr val="FFFF00"/>
                </a:highlight>
                <a:latin typeface="Arial"/>
                <a:cs typeface="Arial"/>
              </a:rPr>
              <a:t>1 </a:t>
            </a:r>
            <a:r>
              <a:rPr lang="en-US" sz="2400" dirty="0" err="1">
                <a:solidFill>
                  <a:srgbClr val="0000FF"/>
                </a:solidFill>
                <a:highlight>
                  <a:srgbClr val="FFFF00"/>
                </a:highlight>
                <a:latin typeface="Arial"/>
                <a:cs typeface="Arial"/>
              </a:rPr>
              <a:t>tiêu</a:t>
            </a:r>
            <a:r>
              <a:rPr lang="en-US" sz="2400" dirty="0">
                <a:solidFill>
                  <a:srgbClr val="0000FF"/>
                </a:solidFill>
                <a:highlight>
                  <a:srgbClr val="FFFF00"/>
                </a:highlight>
                <a:latin typeface="Arial"/>
                <a:cs typeface="Arial"/>
              </a:rPr>
              <a:t> </a:t>
            </a:r>
            <a:r>
              <a:rPr lang="en-US" sz="2400" err="1">
                <a:solidFill>
                  <a:srgbClr val="0000FF"/>
                </a:solidFill>
                <a:highlight>
                  <a:srgbClr val="FFFF00"/>
                </a:highlight>
                <a:latin typeface="Arial"/>
                <a:cs typeface="Arial"/>
              </a:rPr>
              <a:t>chuẩn</a:t>
            </a:r>
            <a:r>
              <a:rPr lang="en-US" sz="2400">
                <a:solidFill>
                  <a:srgbClr val="0000FF"/>
                </a:solidFill>
                <a:highlight>
                  <a:srgbClr val="FFFF00"/>
                </a:highlight>
                <a:latin typeface="Arial"/>
                <a:cs typeface="Arial"/>
              </a:rPr>
              <a:t> chính:</a:t>
            </a:r>
            <a:r>
              <a:rPr lang="vi-VN" sz="2400">
                <a:solidFill>
                  <a:srgbClr val="0000FF"/>
                </a:solidFill>
                <a:latin typeface="Arial"/>
                <a:cs typeface="Arial"/>
              </a:rPr>
              <a:t>	</a:t>
            </a:r>
            <a:r>
              <a:rPr lang="en-US" sz="2400">
                <a:solidFill>
                  <a:srgbClr val="0000FF"/>
                </a:solidFill>
                <a:latin typeface="Arial"/>
                <a:cs typeface="Arial"/>
              </a:rPr>
              <a:t>Cha </a:t>
            </a:r>
            <a:r>
              <a:rPr lang="en-US" sz="2400" dirty="0" err="1">
                <a:solidFill>
                  <a:srgbClr val="0000FF"/>
                </a:solidFill>
                <a:latin typeface="Arial"/>
                <a:cs typeface="Arial"/>
              </a:rPr>
              <a:t>mẹ</a:t>
            </a:r>
            <a:r>
              <a:rPr lang="en-US" sz="2400" dirty="0">
                <a:solidFill>
                  <a:srgbClr val="0000FF"/>
                </a:solidFill>
                <a:latin typeface="Arial"/>
                <a:cs typeface="Arial"/>
              </a:rPr>
              <a:t> </a:t>
            </a:r>
            <a:r>
              <a:rPr lang="de-DE" sz="2400" dirty="0" err="1">
                <a:solidFill>
                  <a:srgbClr val="0000FF"/>
                </a:solidFill>
                <a:latin typeface="Arial"/>
                <a:cs typeface="Arial"/>
              </a:rPr>
              <a:t>hen</a:t>
            </a:r>
            <a:endParaRPr lang="en-US" sz="2400" dirty="0">
              <a:solidFill>
                <a:srgbClr val="0000FF"/>
              </a:solidFill>
              <a:latin typeface="Arial"/>
              <a:cs typeface="Arial"/>
            </a:endParaRPr>
          </a:p>
          <a:p>
            <a:pPr marL="0" indent="0" eaLnBrk="1" hangingPunct="1">
              <a:lnSpc>
                <a:spcPct val="120000"/>
              </a:lnSpc>
              <a:spcBef>
                <a:spcPts val="0"/>
              </a:spcBef>
              <a:spcAft>
                <a:spcPts val="600"/>
              </a:spcAft>
              <a:buNone/>
            </a:pPr>
            <a:r>
              <a:rPr lang="vi-VN" sz="2400">
                <a:solidFill>
                  <a:srgbClr val="0000FF"/>
                </a:solidFill>
                <a:latin typeface="Arial"/>
                <a:cs typeface="Arial"/>
              </a:rPr>
              <a:t>						</a:t>
            </a:r>
            <a:r>
              <a:rPr lang="en-US" sz="2400">
                <a:solidFill>
                  <a:srgbClr val="0000FF"/>
                </a:solidFill>
                <a:latin typeface="Arial"/>
                <a:cs typeface="Arial"/>
              </a:rPr>
              <a:t>Viêm </a:t>
            </a:r>
            <a:r>
              <a:rPr lang="en-US" sz="2400" dirty="0">
                <a:solidFill>
                  <a:srgbClr val="0000FF"/>
                </a:solidFill>
                <a:latin typeface="Arial"/>
                <a:cs typeface="Arial"/>
              </a:rPr>
              <a:t>da </a:t>
            </a:r>
            <a:r>
              <a:rPr lang="en-US" sz="2400" dirty="0" err="1">
                <a:solidFill>
                  <a:srgbClr val="0000FF"/>
                </a:solidFill>
                <a:latin typeface="Arial"/>
                <a:cs typeface="Arial"/>
              </a:rPr>
              <a:t>dị</a:t>
            </a:r>
            <a:r>
              <a:rPr lang="en-US" sz="2400" dirty="0">
                <a:solidFill>
                  <a:srgbClr val="0000FF"/>
                </a:solidFill>
                <a:latin typeface="Arial"/>
                <a:cs typeface="Arial"/>
              </a:rPr>
              <a:t> </a:t>
            </a:r>
            <a:r>
              <a:rPr lang="en-US" sz="2400" dirty="0" err="1">
                <a:solidFill>
                  <a:srgbClr val="0000FF"/>
                </a:solidFill>
                <a:latin typeface="Arial"/>
                <a:cs typeface="Arial"/>
              </a:rPr>
              <a:t>ứng</a:t>
            </a:r>
            <a:endParaRPr lang="en-US" sz="2400" dirty="0">
              <a:solidFill>
                <a:srgbClr val="0000FF"/>
              </a:solidFill>
              <a:latin typeface="Arial"/>
              <a:cs typeface="Arial"/>
            </a:endParaRPr>
          </a:p>
          <a:p>
            <a:pPr marL="0" indent="0" eaLnBrk="1" hangingPunct="1">
              <a:lnSpc>
                <a:spcPct val="120000"/>
              </a:lnSpc>
              <a:spcBef>
                <a:spcPts val="0"/>
              </a:spcBef>
              <a:spcAft>
                <a:spcPts val="600"/>
              </a:spcAft>
              <a:buNone/>
            </a:pPr>
            <a:r>
              <a:rPr lang="vi-VN" sz="2400">
                <a:solidFill>
                  <a:srgbClr val="0000FF"/>
                </a:solidFill>
                <a:latin typeface="Arial"/>
                <a:cs typeface="Arial"/>
              </a:rPr>
              <a:t>						</a:t>
            </a:r>
            <a:r>
              <a:rPr lang="en-US" sz="2400">
                <a:solidFill>
                  <a:srgbClr val="0000FF"/>
                </a:solidFill>
                <a:latin typeface="Arial"/>
                <a:cs typeface="Arial"/>
              </a:rPr>
              <a:t>Dị </a:t>
            </a:r>
            <a:r>
              <a:rPr lang="en-US" sz="2400" dirty="0" err="1">
                <a:solidFill>
                  <a:srgbClr val="0000FF"/>
                </a:solidFill>
                <a:latin typeface="Arial"/>
                <a:cs typeface="Arial"/>
              </a:rPr>
              <a:t>ứng</a:t>
            </a:r>
            <a:r>
              <a:rPr lang="en-US" sz="2400" dirty="0">
                <a:solidFill>
                  <a:srgbClr val="0000FF"/>
                </a:solidFill>
                <a:latin typeface="Arial"/>
                <a:cs typeface="Arial"/>
              </a:rPr>
              <a:t> </a:t>
            </a:r>
            <a:r>
              <a:rPr lang="en-US" sz="2400" dirty="0" err="1">
                <a:solidFill>
                  <a:srgbClr val="0000FF"/>
                </a:solidFill>
                <a:latin typeface="Arial"/>
                <a:cs typeface="Arial"/>
              </a:rPr>
              <a:t>với</a:t>
            </a:r>
            <a:r>
              <a:rPr lang="en-US" sz="2400" dirty="0">
                <a:solidFill>
                  <a:srgbClr val="0000FF"/>
                </a:solidFill>
                <a:latin typeface="Arial"/>
                <a:cs typeface="Arial"/>
              </a:rPr>
              <a:t> </a:t>
            </a:r>
            <a:r>
              <a:rPr lang="en-US" sz="2400" dirty="0" err="1">
                <a:solidFill>
                  <a:srgbClr val="0000FF"/>
                </a:solidFill>
                <a:highlight>
                  <a:srgbClr val="00FF00"/>
                </a:highlight>
                <a:latin typeface="Arial"/>
                <a:cs typeface="Arial"/>
              </a:rPr>
              <a:t>dị</a:t>
            </a:r>
            <a:r>
              <a:rPr lang="en-US" sz="2400" dirty="0">
                <a:solidFill>
                  <a:srgbClr val="0000FF"/>
                </a:solidFill>
                <a:highlight>
                  <a:srgbClr val="00FF00"/>
                </a:highlight>
                <a:latin typeface="Arial"/>
                <a:cs typeface="Arial"/>
              </a:rPr>
              <a:t> </a:t>
            </a:r>
            <a:r>
              <a:rPr lang="en-US" sz="2400" dirty="0" err="1">
                <a:solidFill>
                  <a:srgbClr val="0000FF"/>
                </a:solidFill>
                <a:highlight>
                  <a:srgbClr val="00FF00"/>
                </a:highlight>
                <a:latin typeface="Arial"/>
                <a:cs typeface="Arial"/>
              </a:rPr>
              <a:t>nguyên</a:t>
            </a:r>
            <a:r>
              <a:rPr lang="en-US" sz="2400" dirty="0">
                <a:solidFill>
                  <a:srgbClr val="0000FF"/>
                </a:solidFill>
                <a:highlight>
                  <a:srgbClr val="00FF00"/>
                </a:highlight>
                <a:latin typeface="Arial"/>
                <a:cs typeface="Arial"/>
              </a:rPr>
              <a:t> </a:t>
            </a:r>
            <a:r>
              <a:rPr lang="en-US" sz="2400">
                <a:solidFill>
                  <a:srgbClr val="0000FF"/>
                </a:solidFill>
                <a:latin typeface="Arial"/>
                <a:cs typeface="Arial"/>
              </a:rPr>
              <a:t>do hít</a:t>
            </a:r>
            <a:endParaRPr lang="en-US" sz="2400" dirty="0">
              <a:solidFill>
                <a:srgbClr val="0000FF"/>
              </a:solidFill>
              <a:latin typeface="Arial"/>
              <a:cs typeface="Arial"/>
            </a:endParaRPr>
          </a:p>
          <a:p>
            <a:pPr marL="0" indent="0" eaLnBrk="1" hangingPunct="1">
              <a:lnSpc>
                <a:spcPct val="120000"/>
              </a:lnSpc>
              <a:spcBef>
                <a:spcPts val="0"/>
              </a:spcBef>
              <a:spcAft>
                <a:spcPts val="600"/>
              </a:spcAft>
              <a:buNone/>
            </a:pPr>
            <a:r>
              <a:rPr lang="vi-VN" sz="2400">
                <a:solidFill>
                  <a:srgbClr val="0000FF"/>
                </a:solidFill>
                <a:latin typeface="Arial"/>
                <a:cs typeface="Arial"/>
              </a:rPr>
              <a:t>						</a:t>
            </a:r>
            <a:r>
              <a:rPr lang="en-US" sz="2000">
                <a:solidFill>
                  <a:srgbClr val="0000FF"/>
                </a:solidFill>
                <a:latin typeface="Arial"/>
                <a:cs typeface="Arial"/>
              </a:rPr>
              <a:t>(phấn </a:t>
            </a:r>
            <a:r>
              <a:rPr lang="vi-VN" sz="2000">
                <a:solidFill>
                  <a:srgbClr val="0000FF"/>
                </a:solidFill>
                <a:latin typeface="Arial"/>
                <a:cs typeface="Arial"/>
              </a:rPr>
              <a:t>hoa, mạt nhà, khói, gián</a:t>
            </a:r>
            <a:r>
              <a:rPr lang="en-US" sz="2000">
                <a:solidFill>
                  <a:srgbClr val="0000FF"/>
                </a:solidFill>
                <a:latin typeface="Arial"/>
                <a:cs typeface="Arial"/>
              </a:rPr>
              <a:t>…)</a:t>
            </a:r>
            <a:endParaRPr lang="en-US" sz="1800" dirty="0">
              <a:solidFill>
                <a:srgbClr val="00B050"/>
              </a:solidFill>
              <a:latin typeface="Arial"/>
              <a:cs typeface="Arial"/>
            </a:endParaRPr>
          </a:p>
          <a:p>
            <a:pPr marL="0" indent="0">
              <a:lnSpc>
                <a:spcPct val="120000"/>
              </a:lnSpc>
              <a:spcBef>
                <a:spcPts val="0"/>
              </a:spcBef>
              <a:spcAft>
                <a:spcPts val="600"/>
              </a:spcAft>
              <a:buNone/>
            </a:pPr>
            <a:r>
              <a:rPr lang="vi-VN" sz="2400" b="1" i="1" u="sng">
                <a:solidFill>
                  <a:srgbClr val="0000FF"/>
                </a:solidFill>
                <a:highlight>
                  <a:srgbClr val="FF00FF"/>
                </a:highlight>
                <a:latin typeface="Arial"/>
                <a:cs typeface="Arial"/>
              </a:rPr>
              <a:t>Hoặc</a:t>
            </a:r>
          </a:p>
          <a:p>
            <a:pPr marL="0" indent="0">
              <a:lnSpc>
                <a:spcPct val="120000"/>
              </a:lnSpc>
              <a:spcBef>
                <a:spcPts val="0"/>
              </a:spcBef>
              <a:spcAft>
                <a:spcPts val="600"/>
              </a:spcAft>
              <a:buNone/>
            </a:pPr>
            <a:r>
              <a:rPr lang="en-US" sz="2400">
                <a:solidFill>
                  <a:srgbClr val="0000FF"/>
                </a:solidFill>
                <a:highlight>
                  <a:srgbClr val="FFFF00"/>
                </a:highlight>
                <a:latin typeface="Arial"/>
                <a:cs typeface="Arial"/>
              </a:rPr>
              <a:t>2 </a:t>
            </a:r>
            <a:r>
              <a:rPr lang="en-US" sz="2400" dirty="0" err="1">
                <a:solidFill>
                  <a:srgbClr val="0000FF"/>
                </a:solidFill>
                <a:highlight>
                  <a:srgbClr val="FFFF00"/>
                </a:highlight>
                <a:latin typeface="Arial"/>
                <a:cs typeface="Arial"/>
              </a:rPr>
              <a:t>tiêu</a:t>
            </a:r>
            <a:r>
              <a:rPr lang="en-US" sz="2400" dirty="0">
                <a:solidFill>
                  <a:srgbClr val="0000FF"/>
                </a:solidFill>
                <a:highlight>
                  <a:srgbClr val="FFFF00"/>
                </a:highlight>
                <a:latin typeface="Arial"/>
                <a:cs typeface="Arial"/>
              </a:rPr>
              <a:t> </a:t>
            </a:r>
            <a:r>
              <a:rPr lang="en-US" sz="2400" err="1">
                <a:solidFill>
                  <a:srgbClr val="0000FF"/>
                </a:solidFill>
                <a:highlight>
                  <a:srgbClr val="FFFF00"/>
                </a:highlight>
                <a:latin typeface="Arial"/>
                <a:cs typeface="Arial"/>
              </a:rPr>
              <a:t>chuẩn</a:t>
            </a:r>
            <a:r>
              <a:rPr lang="en-US" sz="2400">
                <a:solidFill>
                  <a:srgbClr val="0000FF"/>
                </a:solidFill>
                <a:highlight>
                  <a:srgbClr val="FFFF00"/>
                </a:highlight>
                <a:latin typeface="Arial"/>
                <a:cs typeface="Arial"/>
              </a:rPr>
              <a:t> phụ:</a:t>
            </a:r>
            <a:r>
              <a:rPr lang="vi-VN" sz="2400">
                <a:solidFill>
                  <a:srgbClr val="0000FF"/>
                </a:solidFill>
                <a:latin typeface="Arial"/>
                <a:cs typeface="Arial"/>
              </a:rPr>
              <a:t>		</a:t>
            </a:r>
            <a:r>
              <a:rPr lang="en-US" sz="2400">
                <a:solidFill>
                  <a:srgbClr val="0000FF"/>
                </a:solidFill>
                <a:latin typeface="Arial"/>
                <a:cs typeface="Arial"/>
              </a:rPr>
              <a:t>Viêm </a:t>
            </a:r>
            <a:r>
              <a:rPr lang="en-US" sz="2400" dirty="0" err="1">
                <a:solidFill>
                  <a:srgbClr val="0000FF"/>
                </a:solidFill>
                <a:latin typeface="Arial"/>
                <a:cs typeface="Arial"/>
              </a:rPr>
              <a:t>mũi</a:t>
            </a:r>
            <a:r>
              <a:rPr lang="en-US" sz="2400" dirty="0">
                <a:solidFill>
                  <a:srgbClr val="0000FF"/>
                </a:solidFill>
                <a:latin typeface="Arial"/>
                <a:cs typeface="Arial"/>
              </a:rPr>
              <a:t> </a:t>
            </a:r>
            <a:r>
              <a:rPr lang="en-US" sz="2400" err="1">
                <a:solidFill>
                  <a:srgbClr val="0000FF"/>
                </a:solidFill>
                <a:latin typeface="Arial"/>
                <a:cs typeface="Arial"/>
              </a:rPr>
              <a:t>dị</a:t>
            </a:r>
            <a:r>
              <a:rPr lang="en-US" sz="2400">
                <a:solidFill>
                  <a:srgbClr val="0000FF"/>
                </a:solidFill>
                <a:latin typeface="Arial"/>
                <a:cs typeface="Arial"/>
              </a:rPr>
              <a:t> </a:t>
            </a:r>
            <a:r>
              <a:rPr lang="vi-VN" sz="2400">
                <a:solidFill>
                  <a:srgbClr val="0000FF"/>
                </a:solidFill>
                <a:latin typeface="Arial"/>
                <a:cs typeface="Arial"/>
              </a:rPr>
              <a:t>ứng</a:t>
            </a:r>
            <a:endParaRPr lang="en-US" sz="1800" dirty="0">
              <a:solidFill>
                <a:srgbClr val="00B050"/>
              </a:solidFill>
              <a:latin typeface="arial" panose="020B0604020202020204" pitchFamily="34" charset="0"/>
              <a:cs typeface="arial" panose="020B0604020202020204" pitchFamily="34" charset="0"/>
            </a:endParaRPr>
          </a:p>
          <a:p>
            <a:pPr marL="0" indent="0" eaLnBrk="1" hangingPunct="1">
              <a:lnSpc>
                <a:spcPct val="120000"/>
              </a:lnSpc>
              <a:spcBef>
                <a:spcPts val="0"/>
              </a:spcBef>
              <a:spcAft>
                <a:spcPts val="600"/>
              </a:spcAft>
              <a:buNone/>
            </a:pPr>
            <a:r>
              <a:rPr lang="vi-VN" sz="2400">
                <a:solidFill>
                  <a:srgbClr val="0000FF"/>
                </a:solidFill>
                <a:latin typeface="Arial"/>
                <a:cs typeface="Arial"/>
              </a:rPr>
              <a:t>						Khò khè ∉ </a:t>
            </a:r>
            <a:r>
              <a:rPr lang="en-US" sz="2400">
                <a:solidFill>
                  <a:srgbClr val="0000FF"/>
                </a:solidFill>
                <a:latin typeface="Arial"/>
                <a:cs typeface="Arial"/>
              </a:rPr>
              <a:t>cảm </a:t>
            </a:r>
            <a:r>
              <a:rPr lang="en-US" sz="2400" dirty="0" err="1">
                <a:solidFill>
                  <a:srgbClr val="0000FF"/>
                </a:solidFill>
                <a:latin typeface="Arial"/>
                <a:cs typeface="Arial"/>
              </a:rPr>
              <a:t>lạnh</a:t>
            </a:r>
            <a:endParaRPr lang="en-US" sz="2400" dirty="0">
              <a:solidFill>
                <a:srgbClr val="0000FF"/>
              </a:solidFill>
              <a:latin typeface="Arial"/>
              <a:cs typeface="Arial"/>
            </a:endParaRPr>
          </a:p>
          <a:p>
            <a:pPr marL="0" indent="0" eaLnBrk="1" hangingPunct="1">
              <a:lnSpc>
                <a:spcPct val="120000"/>
              </a:lnSpc>
              <a:spcBef>
                <a:spcPts val="0"/>
              </a:spcBef>
              <a:spcAft>
                <a:spcPts val="600"/>
              </a:spcAft>
              <a:buNone/>
            </a:pPr>
            <a:r>
              <a:rPr lang="vi-VN" sz="2400">
                <a:solidFill>
                  <a:srgbClr val="0000FF"/>
                </a:solidFill>
                <a:latin typeface="Arial"/>
                <a:cs typeface="Arial"/>
              </a:rPr>
              <a:t>						</a:t>
            </a:r>
            <a:r>
              <a:rPr lang="en-US" sz="2400">
                <a:solidFill>
                  <a:srgbClr val="0000FF"/>
                </a:solidFill>
                <a:latin typeface="Arial"/>
                <a:cs typeface="Arial"/>
              </a:rPr>
              <a:t>Dị </a:t>
            </a:r>
            <a:r>
              <a:rPr lang="en-US" sz="2400" dirty="0" err="1">
                <a:solidFill>
                  <a:srgbClr val="0000FF"/>
                </a:solidFill>
                <a:latin typeface="Arial"/>
                <a:cs typeface="Arial"/>
              </a:rPr>
              <a:t>ứng</a:t>
            </a:r>
            <a:r>
              <a:rPr lang="en-US" sz="2400" dirty="0">
                <a:solidFill>
                  <a:srgbClr val="0000FF"/>
                </a:solidFill>
                <a:latin typeface="Arial"/>
                <a:cs typeface="Arial"/>
              </a:rPr>
              <a:t> </a:t>
            </a:r>
            <a:r>
              <a:rPr lang="en-US" sz="2400" err="1">
                <a:solidFill>
                  <a:srgbClr val="0000FF"/>
                </a:solidFill>
                <a:latin typeface="Arial"/>
                <a:cs typeface="Arial"/>
              </a:rPr>
              <a:t>thức</a:t>
            </a:r>
            <a:r>
              <a:rPr lang="en-US" sz="2400">
                <a:solidFill>
                  <a:srgbClr val="0000FF"/>
                </a:solidFill>
                <a:latin typeface="Arial"/>
                <a:cs typeface="Arial"/>
              </a:rPr>
              <a:t> ăn</a:t>
            </a:r>
            <a:endParaRPr lang="en-US" sz="2000" dirty="0">
              <a:solidFill>
                <a:srgbClr val="00B050"/>
              </a:solidFill>
              <a:latin typeface="Arial"/>
              <a:cs typeface="Arial"/>
            </a:endParaRPr>
          </a:p>
          <a:p>
            <a:pPr marL="0" indent="0">
              <a:lnSpc>
                <a:spcPct val="120000"/>
              </a:lnSpc>
              <a:spcBef>
                <a:spcPts val="0"/>
              </a:spcBef>
              <a:spcAft>
                <a:spcPts val="600"/>
              </a:spcAft>
              <a:buNone/>
            </a:pPr>
            <a:r>
              <a:rPr lang="vi-VN" sz="2200">
                <a:solidFill>
                  <a:srgbClr val="0000FF"/>
                </a:solidFill>
                <a:latin typeface="Arial"/>
                <a:cs typeface="Arial"/>
                <a:sym typeface="Symbol" charset="0"/>
              </a:rPr>
              <a:t>TL nguy cơ hen lúc 7 tuổi, tiêu chuẩn ucAPI có LR (+) = 7,5 và LR (-) = 0,6.</a:t>
            </a:r>
            <a:endParaRPr lang="en-US" sz="2200" b="1" i="1" dirty="0">
              <a:solidFill>
                <a:srgbClr val="00B050"/>
              </a:solidFill>
              <a:latin typeface="calibri" panose="020F0502020204030204" pitchFamily="34" charset="0"/>
              <a:cs typeface="calibri" panose="020F0502020204030204" pitchFamily="34" charset="0"/>
              <a:sym typeface="Symbol" charset="0"/>
            </a:endParaRPr>
          </a:p>
        </p:txBody>
      </p:sp>
    </p:spTree>
    <p:extLst>
      <p:ext uri="{BB962C8B-B14F-4D97-AF65-F5344CB8AC3E}">
        <p14:creationId xmlns:p14="http://schemas.microsoft.com/office/powerpoint/2010/main" val="325610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25AF-D941-447C-B376-02DEB5074E36}"/>
              </a:ext>
            </a:extLst>
          </p:cNvPr>
          <p:cNvSpPr>
            <a:spLocks noGrp="1"/>
          </p:cNvSpPr>
          <p:nvPr>
            <p:ph type="title"/>
          </p:nvPr>
        </p:nvSpPr>
        <p:spPr>
          <a:xfrm>
            <a:off x="99392" y="136525"/>
            <a:ext cx="8912086" cy="1039132"/>
          </a:xfrm>
        </p:spPr>
        <p:txBody>
          <a:bodyPr>
            <a:noAutofit/>
          </a:bodyPr>
          <a:lstStyle/>
          <a:p>
            <a:r>
              <a:rPr lang="vi-VN" sz="3200" i="1"/>
              <a:t>NHỮNG YẾU TỐ LS CƠ BẢN GIÚP QUYẾT ĐỊNH KIỂU HÌNH HEN TRẺ EM</a:t>
            </a:r>
            <a:r>
              <a:rPr lang="vi-VN" sz="3200"/>
              <a:t> </a:t>
            </a:r>
            <a:endParaRPr lang="en-US" sz="3200"/>
          </a:p>
        </p:txBody>
      </p:sp>
      <p:graphicFrame>
        <p:nvGraphicFramePr>
          <p:cNvPr id="4" name="Table 3">
            <a:extLst>
              <a:ext uri="{FF2B5EF4-FFF2-40B4-BE49-F238E27FC236}">
                <a16:creationId xmlns:a16="http://schemas.microsoft.com/office/drawing/2014/main" id="{FE0D8DCB-19BC-4A52-A213-FC9465A37BCC}"/>
              </a:ext>
            </a:extLst>
          </p:cNvPr>
          <p:cNvGraphicFramePr>
            <a:graphicFrameLocks noGrp="1"/>
          </p:cNvGraphicFramePr>
          <p:nvPr>
            <p:extLst>
              <p:ext uri="{D42A27DB-BD31-4B8C-83A1-F6EECF244321}">
                <p14:modId xmlns:p14="http://schemas.microsoft.com/office/powerpoint/2010/main" val="2512119811"/>
              </p:ext>
            </p:extLst>
          </p:nvPr>
        </p:nvGraphicFramePr>
        <p:xfrm>
          <a:off x="935545" y="1451835"/>
          <a:ext cx="7272909" cy="4937760"/>
        </p:xfrm>
        <a:graphic>
          <a:graphicData uri="http://schemas.openxmlformats.org/drawingml/2006/table">
            <a:tbl>
              <a:tblPr/>
              <a:tblGrid>
                <a:gridCol w="3326257">
                  <a:extLst>
                    <a:ext uri="{9D8B030D-6E8A-4147-A177-3AD203B41FA5}">
                      <a16:colId xmlns:a16="http://schemas.microsoft.com/office/drawing/2014/main" val="1525328162"/>
                    </a:ext>
                  </a:extLst>
                </a:gridCol>
                <a:gridCol w="3946652">
                  <a:extLst>
                    <a:ext uri="{9D8B030D-6E8A-4147-A177-3AD203B41FA5}">
                      <a16:colId xmlns:a16="http://schemas.microsoft.com/office/drawing/2014/main" val="772312160"/>
                    </a:ext>
                  </a:extLst>
                </a:gridCol>
              </a:tblGrid>
              <a:tr h="0">
                <a:tc>
                  <a:txBody>
                    <a:bodyPr/>
                    <a:lstStyle/>
                    <a:p>
                      <a:pPr algn="ctr">
                        <a:lnSpc>
                          <a:spcPct val="100000"/>
                        </a:lnSpc>
                        <a:spcBef>
                          <a:spcPts val="600"/>
                        </a:spcBef>
                        <a:spcAft>
                          <a:spcPts val="600"/>
                        </a:spcAft>
                      </a:pPr>
                      <a:r>
                        <a:rPr lang="vi-VN" sz="3200" b="1" i="0">
                          <a:solidFill>
                            <a:srgbClr val="FFFF00"/>
                          </a:solidFill>
                          <a:effectLst/>
                          <a:latin typeface="calibri" panose="020F0502020204030204" pitchFamily="34" charset="0"/>
                          <a:cs typeface="calibri" panose="020F0502020204030204" pitchFamily="34" charset="0"/>
                        </a:rPr>
                        <a:t>CƠ SỞ PHÂN LOẠI</a:t>
                      </a:r>
                      <a:endParaRPr lang="vi-VN" sz="3200">
                        <a:solidFill>
                          <a:srgbClr val="FFFF00"/>
                        </a:solidFill>
                        <a:effectLst/>
                        <a:latin typeface="calibri" panose="020F0502020204030204" pitchFamily="34" charset="0"/>
                        <a:cs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a:lnSpc>
                          <a:spcPct val="100000"/>
                        </a:lnSpc>
                        <a:spcBef>
                          <a:spcPts val="600"/>
                        </a:spcBef>
                        <a:spcAft>
                          <a:spcPts val="600"/>
                        </a:spcAft>
                      </a:pPr>
                      <a:r>
                        <a:rPr lang="vi-VN" sz="3200" b="1" i="0">
                          <a:solidFill>
                            <a:srgbClr val="FFFF00"/>
                          </a:solidFill>
                          <a:effectLst/>
                          <a:latin typeface="calibri" panose="020F0502020204030204" pitchFamily="34" charset="0"/>
                          <a:cs typeface="calibri" panose="020F0502020204030204" pitchFamily="34" charset="0"/>
                        </a:rPr>
                        <a:t>HÌNH ẢNH LÂM SÀNG</a:t>
                      </a:r>
                      <a:endParaRPr lang="en-US" sz="3200">
                        <a:solidFill>
                          <a:srgbClr val="FFFF00"/>
                        </a:solidFill>
                        <a:latin typeface="calibri" panose="020F0502020204030204" pitchFamily="34" charset="0"/>
                        <a:cs typeface="calibri" panose="020F0502020204030204" pitchFamily="34" charset="0"/>
                      </a:endParaRPr>
                    </a:p>
                  </a:txBody>
                  <a:tcPr>
                    <a:lnL w="6350" cap="flat" cmpd="sng" algn="ctr">
                      <a:solidFill>
                        <a:srgbClr val="000000"/>
                      </a:solidFill>
                      <a:prstDash val="solid"/>
                      <a:round/>
                      <a:headEnd type="none" w="med" len="med"/>
                      <a:tailEnd type="none" w="med" len="med"/>
                    </a:lnL>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455502840"/>
                  </a:ext>
                </a:extLst>
              </a:tr>
              <a:tr h="0">
                <a:tc>
                  <a:txBody>
                    <a:bodyPr/>
                    <a:lstStyle/>
                    <a:p>
                      <a:pPr>
                        <a:lnSpc>
                          <a:spcPct val="100000"/>
                        </a:lnSpc>
                        <a:spcBef>
                          <a:spcPts val="600"/>
                        </a:spcBef>
                        <a:spcAft>
                          <a:spcPts val="600"/>
                        </a:spcAft>
                      </a:pPr>
                      <a:r>
                        <a:rPr lang="en-US" sz="3200" b="0" i="0">
                          <a:solidFill>
                            <a:srgbClr val="002060"/>
                          </a:solidFill>
                          <a:effectLst/>
                          <a:latin typeface="calibri" panose="020F0502020204030204" pitchFamily="34" charset="0"/>
                          <a:cs typeface="calibri" panose="020F0502020204030204" pitchFamily="34" charset="0"/>
                        </a:rPr>
                        <a:t>TRIỆU CHỨNG </a:t>
                      </a:r>
                      <a:endParaRPr lang="en-US" sz="3200">
                        <a:solidFill>
                          <a:srgbClr val="002060"/>
                        </a:solidFill>
                        <a:effectLst/>
                        <a:latin typeface="calibri" panose="020F0502020204030204" pitchFamily="34" charset="0"/>
                        <a:cs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TUỔI BẮT ĐẦU</a:t>
                      </a:r>
                      <a:endParaRPr lang="vi-VN" sz="3200" b="0" i="0">
                        <a:solidFill>
                          <a:srgbClr val="002060"/>
                        </a:solidFill>
                        <a:effectLst/>
                        <a:latin typeface="calibri" panose="020F0502020204030204" pitchFamily="34" charset="0"/>
                        <a:cs typeface="calibri" panose="020F0502020204030204" pitchFamily="34" charset="0"/>
                      </a:endParaRPr>
                    </a:p>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ĐỘ NẶNG</a:t>
                      </a:r>
                      <a:endParaRPr lang="vi-VN" sz="3200" b="0" i="0">
                        <a:solidFill>
                          <a:srgbClr val="002060"/>
                        </a:solidFill>
                        <a:effectLst/>
                        <a:latin typeface="calibri" panose="020F0502020204030204" pitchFamily="34" charset="0"/>
                        <a:cs typeface="calibri" panose="020F0502020204030204" pitchFamily="34" charset="0"/>
                      </a:endParaRPr>
                    </a:p>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QUÁ TRÌNH BỆNH</a:t>
                      </a:r>
                      <a:endParaRPr lang="en-US" sz="3200">
                        <a:solidFill>
                          <a:srgbClr val="002060"/>
                        </a:solidFill>
                        <a:effectLst/>
                        <a:latin typeface="calibri" panose="020F0502020204030204" pitchFamily="34" charset="0"/>
                        <a:cs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410460"/>
                  </a:ext>
                </a:extLst>
              </a:tr>
              <a:tr h="0">
                <a:tc>
                  <a:txBody>
                    <a:bodyPr/>
                    <a:lstStyle/>
                    <a:p>
                      <a:pPr>
                        <a:lnSpc>
                          <a:spcPct val="100000"/>
                        </a:lnSpc>
                        <a:spcBef>
                          <a:spcPts val="600"/>
                        </a:spcBef>
                        <a:spcAft>
                          <a:spcPts val="600"/>
                        </a:spcAft>
                      </a:pPr>
                      <a:r>
                        <a:rPr lang="en-US" sz="3200" b="0" i="0">
                          <a:solidFill>
                            <a:srgbClr val="002060"/>
                          </a:solidFill>
                          <a:effectLst/>
                          <a:latin typeface="calibri" panose="020F0502020204030204" pitchFamily="34" charset="0"/>
                          <a:cs typeface="calibri" panose="020F0502020204030204" pitchFamily="34" charset="0"/>
                        </a:rPr>
                        <a:t>YT KHỞI PHÁT </a:t>
                      </a:r>
                      <a:endParaRPr lang="en-US" sz="3200">
                        <a:solidFill>
                          <a:srgbClr val="002060"/>
                        </a:solidFill>
                        <a:effectLst/>
                        <a:latin typeface="calibri" panose="020F0502020204030204" pitchFamily="34" charset="0"/>
                        <a:cs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VIRUS</a:t>
                      </a:r>
                      <a:endParaRPr lang="vi-VN" sz="3200" b="0" i="0">
                        <a:solidFill>
                          <a:srgbClr val="002060"/>
                        </a:solidFill>
                        <a:effectLst/>
                        <a:latin typeface="calibri" panose="020F0502020204030204" pitchFamily="34" charset="0"/>
                        <a:cs typeface="calibri" panose="020F0502020204030204" pitchFamily="34" charset="0"/>
                      </a:endParaRPr>
                    </a:p>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GẮNG SỨC</a:t>
                      </a:r>
                      <a:endParaRPr lang="vi-VN" sz="3200" b="0" i="0">
                        <a:solidFill>
                          <a:srgbClr val="002060"/>
                        </a:solidFill>
                        <a:effectLst/>
                        <a:latin typeface="calibri" panose="020F0502020204030204" pitchFamily="34" charset="0"/>
                        <a:cs typeface="calibri" panose="020F0502020204030204" pitchFamily="34" charset="0"/>
                      </a:endParaRPr>
                    </a:p>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DỊ NGUYÊN</a:t>
                      </a:r>
                      <a:endParaRPr lang="vi-VN" sz="3200" b="0" i="0">
                        <a:solidFill>
                          <a:srgbClr val="002060"/>
                        </a:solidFill>
                        <a:effectLst/>
                        <a:latin typeface="calibri" panose="020F0502020204030204" pitchFamily="34" charset="0"/>
                        <a:cs typeface="calibri" panose="020F0502020204030204" pitchFamily="34" charset="0"/>
                      </a:endParaRPr>
                    </a:p>
                    <a:p>
                      <a:pPr marL="457200" indent="-457200">
                        <a:lnSpc>
                          <a:spcPct val="100000"/>
                        </a:lnSpc>
                        <a:spcBef>
                          <a:spcPts val="600"/>
                        </a:spcBef>
                        <a:spcAft>
                          <a:spcPts val="600"/>
                        </a:spcAft>
                        <a:buFont typeface="Arial" panose="020B0604020202020204" pitchFamily="34" charset="0"/>
                        <a:buChar char="•"/>
                      </a:pPr>
                      <a:r>
                        <a:rPr lang="en-US" sz="3200" b="0" i="0">
                          <a:solidFill>
                            <a:srgbClr val="002060"/>
                          </a:solidFill>
                          <a:effectLst/>
                          <a:latin typeface="calibri" panose="020F0502020204030204" pitchFamily="34" charset="0"/>
                          <a:cs typeface="calibri" panose="020F0502020204030204" pitchFamily="34" charset="0"/>
                        </a:rPr>
                        <a:t>NHIỀU YẾU TỐ</a:t>
                      </a:r>
                      <a:endParaRPr lang="en-US" sz="3200">
                        <a:solidFill>
                          <a:srgbClr val="002060"/>
                        </a:solidFill>
                        <a:effectLst/>
                        <a:latin typeface="calibri" panose="020F0502020204030204" pitchFamily="34" charset="0"/>
                        <a:cs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7087623"/>
                  </a:ext>
                </a:extLst>
              </a:tr>
            </a:tbl>
          </a:graphicData>
        </a:graphic>
      </p:graphicFrame>
      <p:sp>
        <p:nvSpPr>
          <p:cNvPr id="6" name="Rectangle 5">
            <a:extLst>
              <a:ext uri="{FF2B5EF4-FFF2-40B4-BE49-F238E27FC236}">
                <a16:creationId xmlns:a16="http://schemas.microsoft.com/office/drawing/2014/main" id="{B008FF58-C0F6-4F7F-B68F-0F0540A82B07}"/>
              </a:ext>
            </a:extLst>
          </p:cNvPr>
          <p:cNvSpPr/>
          <p:nvPr/>
        </p:nvSpPr>
        <p:spPr>
          <a:xfrm>
            <a:off x="5801849" y="1049455"/>
            <a:ext cx="3298371" cy="369332"/>
          </a:xfrm>
          <a:prstGeom prst="rect">
            <a:avLst/>
          </a:prstGeom>
        </p:spPr>
        <p:txBody>
          <a:bodyPr wrap="square">
            <a:spAutoFit/>
          </a:bodyPr>
          <a:lstStyle/>
          <a:p>
            <a:r>
              <a:rPr lang="en-US" i="1">
                <a:solidFill>
                  <a:srgbClr val="FF0000"/>
                </a:solidFill>
                <a:latin typeface="VNI-Times-Italic" pitchFamily="2" charset="0"/>
              </a:rPr>
              <a:t>AA/AT ANNUAL MEETING 2014</a:t>
            </a:r>
            <a:r>
              <a:rPr lang="en-US"/>
              <a:t> </a:t>
            </a:r>
          </a:p>
        </p:txBody>
      </p:sp>
      <p:grpSp>
        <p:nvGrpSpPr>
          <p:cNvPr id="9" name="Group 8">
            <a:extLst>
              <a:ext uri="{FF2B5EF4-FFF2-40B4-BE49-F238E27FC236}">
                <a16:creationId xmlns:a16="http://schemas.microsoft.com/office/drawing/2014/main" id="{4370BF07-263F-43A7-88BB-CE73F32335A8}"/>
              </a:ext>
            </a:extLst>
          </p:cNvPr>
          <p:cNvGrpSpPr/>
          <p:nvPr/>
        </p:nvGrpSpPr>
        <p:grpSpPr>
          <a:xfrm>
            <a:off x="935545" y="2043245"/>
            <a:ext cx="6308662" cy="3362920"/>
            <a:chOff x="935545" y="2043245"/>
            <a:chExt cx="6308662" cy="3362920"/>
          </a:xfrm>
        </p:grpSpPr>
        <p:sp>
          <p:nvSpPr>
            <p:cNvPr id="7" name="Rectangle 6">
              <a:extLst>
                <a:ext uri="{FF2B5EF4-FFF2-40B4-BE49-F238E27FC236}">
                  <a16:creationId xmlns:a16="http://schemas.microsoft.com/office/drawing/2014/main" id="{A0632565-CFFB-4C1B-B925-BCDC77716FEB}"/>
                </a:ext>
              </a:extLst>
            </p:cNvPr>
            <p:cNvSpPr/>
            <p:nvPr/>
          </p:nvSpPr>
          <p:spPr>
            <a:xfrm>
              <a:off x="935545" y="4829222"/>
              <a:ext cx="2492829" cy="57694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D94A47-E3B1-43D4-9FDF-5B634DCE53DD}"/>
                </a:ext>
              </a:extLst>
            </p:cNvPr>
            <p:cNvSpPr/>
            <p:nvPr/>
          </p:nvSpPr>
          <p:spPr>
            <a:xfrm>
              <a:off x="4751378" y="2043245"/>
              <a:ext cx="2492829" cy="57694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39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685800" y="152400"/>
            <a:ext cx="7772400" cy="990600"/>
          </a:xfrm>
          <a:prstGeom prst="rect">
            <a:avLst/>
          </a:prstGeom>
          <a:solidFill>
            <a:schemeClr val="accent1">
              <a:lumMod val="20000"/>
              <a:lumOff val="80000"/>
            </a:schemeClr>
          </a:solidFill>
          <a:ln>
            <a:solidFill>
              <a:srgbClr val="0066CC"/>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ctr">
              <a:buFontTx/>
              <a:buNone/>
              <a:defRPr/>
            </a:pPr>
            <a:r>
              <a:rPr lang="en-US" sz="4400">
                <a:solidFill>
                  <a:srgbClr val="FF0000"/>
                </a:solidFill>
                <a:latin typeface="Arial"/>
                <a:cs typeface="Arial"/>
              </a:rPr>
              <a:t>ĐIỀU TRỊ HEN </a:t>
            </a:r>
            <a:endParaRPr lang="en-US" sz="4400" dirty="0">
              <a:solidFill>
                <a:srgbClr val="FF0000"/>
              </a:solidFill>
              <a:latin typeface="Arial"/>
              <a:cs typeface="Arial"/>
            </a:endParaRPr>
          </a:p>
        </p:txBody>
      </p:sp>
      <p:grpSp>
        <p:nvGrpSpPr>
          <p:cNvPr id="6" name="Group 5">
            <a:extLst>
              <a:ext uri="{FF2B5EF4-FFF2-40B4-BE49-F238E27FC236}">
                <a16:creationId xmlns:a16="http://schemas.microsoft.com/office/drawing/2014/main" id="{D438E482-3F6F-45A3-891A-677EBE258EA8}"/>
              </a:ext>
            </a:extLst>
          </p:cNvPr>
          <p:cNvGrpSpPr/>
          <p:nvPr/>
        </p:nvGrpSpPr>
        <p:grpSpPr>
          <a:xfrm>
            <a:off x="376237" y="1683874"/>
            <a:ext cx="8391525" cy="4013200"/>
            <a:chOff x="376237" y="1287684"/>
            <a:chExt cx="8391525" cy="4013200"/>
          </a:xfrm>
        </p:grpSpPr>
        <p:grpSp>
          <p:nvGrpSpPr>
            <p:cNvPr id="2" name="Group 1">
              <a:extLst>
                <a:ext uri="{FF2B5EF4-FFF2-40B4-BE49-F238E27FC236}">
                  <a16:creationId xmlns:a16="http://schemas.microsoft.com/office/drawing/2014/main" id="{EE1294D8-76E3-4B63-A23E-C7EB5EC40029}"/>
                </a:ext>
              </a:extLst>
            </p:cNvPr>
            <p:cNvGrpSpPr/>
            <p:nvPr/>
          </p:nvGrpSpPr>
          <p:grpSpPr>
            <a:xfrm>
              <a:off x="376237" y="1287684"/>
              <a:ext cx="8391525" cy="4013200"/>
              <a:chOff x="533400" y="1600200"/>
              <a:chExt cx="8391525" cy="4013200"/>
            </a:xfrm>
          </p:grpSpPr>
          <p:pic>
            <p:nvPicPr>
              <p:cNvPr id="46082" name="Picture 157" desc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2514600"/>
                <a:ext cx="1439862" cy="14478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pic>
            <p:nvPicPr>
              <p:cNvPr id="46083" name="Picture 158" descr="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667000"/>
                <a:ext cx="1325562" cy="13716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pic>
            <p:nvPicPr>
              <p:cNvPr id="46084" name="Picture 159" descr="b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43200"/>
                <a:ext cx="1363663" cy="1371600"/>
              </a:xfrm>
              <a:prstGeom prst="rect">
                <a:avLst/>
              </a:prstGeom>
              <a:noFill/>
              <a:ln w="28575">
                <a:solidFill>
                  <a:srgbClr val="66FF66"/>
                </a:solidFill>
                <a:miter lim="800000"/>
                <a:headEnd/>
                <a:tailEnd/>
              </a:ln>
              <a:extLst>
                <a:ext uri="{909E8E84-426E-40dd-AFC4-6F175D3DCCD1}">
                  <a14:hiddenFill xmlns:a14="http://schemas.microsoft.com/office/drawing/2010/main" xmlns="">
                    <a:solidFill>
                      <a:srgbClr val="FFFFFF"/>
                    </a:solidFill>
                  </a14:hiddenFill>
                </a:ext>
              </a:extLst>
            </p:spPr>
          </p:pic>
          <p:sp>
            <p:nvSpPr>
              <p:cNvPr id="46085" name="TextBox 4"/>
              <p:cNvSpPr txBox="1">
                <a:spLocks noChangeArrowheads="1"/>
              </p:cNvSpPr>
              <p:nvPr/>
            </p:nvSpPr>
            <p:spPr bwMode="auto">
              <a:xfrm>
                <a:off x="533400" y="1657350"/>
                <a:ext cx="2133600" cy="400050"/>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000">
                    <a:latin typeface="Arial" charset="0"/>
                    <a:cs typeface="Arial" charset="0"/>
                  </a:rPr>
                  <a:t>HEN CƠN CẤP </a:t>
                </a:r>
              </a:p>
            </p:txBody>
          </p:sp>
          <p:sp>
            <p:nvSpPr>
              <p:cNvPr id="46086" name="TextBox 5"/>
              <p:cNvSpPr txBox="1">
                <a:spLocks noChangeArrowheads="1"/>
              </p:cNvSpPr>
              <p:nvPr/>
            </p:nvSpPr>
            <p:spPr bwMode="auto">
              <a:xfrm>
                <a:off x="3200400" y="1600200"/>
                <a:ext cx="2768600" cy="461963"/>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400">
                    <a:latin typeface="Arial" charset="0"/>
                    <a:cs typeface="Arial" charset="0"/>
                  </a:rPr>
                  <a:t>HEN NGOÀI CƠN</a:t>
                </a:r>
              </a:p>
            </p:txBody>
          </p:sp>
          <p:sp>
            <p:nvSpPr>
              <p:cNvPr id="46087" name="TextBox 6"/>
              <p:cNvSpPr txBox="1">
                <a:spLocks noChangeArrowheads="1"/>
              </p:cNvSpPr>
              <p:nvPr/>
            </p:nvSpPr>
            <p:spPr bwMode="auto">
              <a:xfrm>
                <a:off x="6477000" y="1676400"/>
                <a:ext cx="2447925" cy="461963"/>
              </a:xfrm>
              <a:prstGeom prst="rect">
                <a:avLst/>
              </a:prstGeom>
              <a:noFill/>
              <a:ln w="9525">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400">
                    <a:latin typeface="Arial" charset="0"/>
                    <a:cs typeface="Arial" charset="0"/>
                  </a:rPr>
                  <a:t>BÌNH THƯỜNG</a:t>
                </a:r>
              </a:p>
            </p:txBody>
          </p:sp>
          <p:cxnSp>
            <p:nvCxnSpPr>
              <p:cNvPr id="46088" name="Straight Arrow Connector 10"/>
              <p:cNvCxnSpPr>
                <a:cxnSpLocks noChangeShapeType="1"/>
              </p:cNvCxnSpPr>
              <p:nvPr/>
            </p:nvCxnSpPr>
            <p:spPr bwMode="auto">
              <a:xfrm>
                <a:off x="5181600" y="3429000"/>
                <a:ext cx="1981200" cy="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xmlns="">
                    <a:noFill/>
                  </a14:hiddenFill>
                </a:ext>
              </a:extLst>
            </p:spPr>
          </p:cxnSp>
          <p:cxnSp>
            <p:nvCxnSpPr>
              <p:cNvPr id="46089" name="Straight Arrow Connector 17"/>
              <p:cNvCxnSpPr>
                <a:cxnSpLocks noChangeShapeType="1"/>
              </p:cNvCxnSpPr>
              <p:nvPr/>
            </p:nvCxnSpPr>
            <p:spPr bwMode="auto">
              <a:xfrm flipV="1">
                <a:off x="1897063" y="3429000"/>
                <a:ext cx="1882775" cy="76200"/>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xmlns="">
                    <a:noFill/>
                  </a14:hiddenFill>
                </a:ext>
              </a:extLst>
            </p:spPr>
          </p:cxnSp>
          <p:cxnSp>
            <p:nvCxnSpPr>
              <p:cNvPr id="46090" name="Straight Arrow Connector 19"/>
              <p:cNvCxnSpPr>
                <a:cxnSpLocks noChangeShapeType="1"/>
              </p:cNvCxnSpPr>
              <p:nvPr/>
            </p:nvCxnSpPr>
            <p:spPr bwMode="auto">
              <a:xfrm flipV="1">
                <a:off x="2743200" y="3505200"/>
                <a:ext cx="0" cy="1371600"/>
              </a:xfrm>
              <a:prstGeom prst="straightConnector1">
                <a:avLst/>
              </a:prstGeom>
              <a:noFill/>
              <a:ln w="9525">
                <a:solidFill>
                  <a:srgbClr val="000090"/>
                </a:solidFill>
                <a:round/>
                <a:headEnd/>
                <a:tailEnd type="arrow" w="med" len="med"/>
              </a:ln>
              <a:extLst>
                <a:ext uri="{909E8E84-426E-40dd-AFC4-6F175D3DCCD1}">
                  <a14:hiddenFill xmlns:a14="http://schemas.microsoft.com/office/drawing/2010/main" xmlns="">
                    <a:noFill/>
                  </a14:hiddenFill>
                </a:ext>
              </a:extLst>
            </p:spPr>
          </p:cxnSp>
          <p:cxnSp>
            <p:nvCxnSpPr>
              <p:cNvPr id="46091" name="Straight Arrow Connector 21"/>
              <p:cNvCxnSpPr>
                <a:cxnSpLocks noChangeShapeType="1"/>
              </p:cNvCxnSpPr>
              <p:nvPr/>
            </p:nvCxnSpPr>
            <p:spPr bwMode="auto">
              <a:xfrm flipV="1">
                <a:off x="6019800" y="3429000"/>
                <a:ext cx="0" cy="1371600"/>
              </a:xfrm>
              <a:prstGeom prst="straightConnector1">
                <a:avLst/>
              </a:prstGeom>
              <a:noFill/>
              <a:ln w="28575">
                <a:solidFill>
                  <a:srgbClr val="000090"/>
                </a:solidFill>
                <a:round/>
                <a:headEnd/>
                <a:tailEnd type="arrow" w="med" len="med"/>
              </a:ln>
              <a:extLst>
                <a:ext uri="{909E8E84-426E-40dd-AFC4-6F175D3DCCD1}">
                  <a14:hiddenFill xmlns:a14="http://schemas.microsoft.com/office/drawing/2010/main" xmlns="">
                    <a:noFill/>
                  </a14:hiddenFill>
                </a:ext>
              </a:extLst>
            </p:spPr>
          </p:cxnSp>
          <p:sp>
            <p:nvSpPr>
              <p:cNvPr id="46092" name="TextBox 23"/>
              <p:cNvSpPr txBox="1">
                <a:spLocks noChangeArrowheads="1"/>
              </p:cNvSpPr>
              <p:nvPr/>
            </p:nvSpPr>
            <p:spPr bwMode="auto">
              <a:xfrm>
                <a:off x="1981200" y="5029200"/>
                <a:ext cx="1752600" cy="584200"/>
              </a:xfrm>
              <a:prstGeom prst="rect">
                <a:avLst/>
              </a:prstGeom>
              <a:noFill/>
              <a:ln w="952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Cắt cơn</a:t>
                </a:r>
              </a:p>
            </p:txBody>
          </p:sp>
          <p:sp>
            <p:nvSpPr>
              <p:cNvPr id="46093" name="TextBox 24"/>
              <p:cNvSpPr txBox="1">
                <a:spLocks noChangeArrowheads="1"/>
              </p:cNvSpPr>
              <p:nvPr/>
            </p:nvSpPr>
            <p:spPr bwMode="auto">
              <a:xfrm>
                <a:off x="5334000" y="4876800"/>
                <a:ext cx="2093913" cy="584200"/>
              </a:xfrm>
              <a:prstGeom prst="rect">
                <a:avLst/>
              </a:prstGeom>
              <a:noFill/>
              <a:ln w="28575">
                <a:solidFill>
                  <a:srgbClr val="0066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a:latin typeface="Arial" charset="0"/>
                    <a:cs typeface="Arial" charset="0"/>
                  </a:rPr>
                  <a:t>Ngừa cơn</a:t>
                </a:r>
              </a:p>
            </p:txBody>
          </p:sp>
        </p:grpSp>
        <p:sp>
          <p:nvSpPr>
            <p:cNvPr id="4" name="Rectangle 3">
              <a:extLst>
                <a:ext uri="{FF2B5EF4-FFF2-40B4-BE49-F238E27FC236}">
                  <a16:creationId xmlns:a16="http://schemas.microsoft.com/office/drawing/2014/main" id="{3CEF42B1-D7E6-408F-A399-CFD8A6DD4871}"/>
                </a:ext>
              </a:extLst>
            </p:cNvPr>
            <p:cNvSpPr/>
            <p:nvPr/>
          </p:nvSpPr>
          <p:spPr>
            <a:xfrm>
              <a:off x="1210581" y="3855808"/>
              <a:ext cx="2941411"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vi-VN"/>
                <a:t>Cắt cơn là đưa đường thở trong cơn về ngoài cơn</a:t>
              </a:r>
              <a:endParaRPr lang="en-US"/>
            </a:p>
          </p:txBody>
        </p:sp>
        <p:sp>
          <p:nvSpPr>
            <p:cNvPr id="5" name="Rectangle 4">
              <a:extLst>
                <a:ext uri="{FF2B5EF4-FFF2-40B4-BE49-F238E27FC236}">
                  <a16:creationId xmlns:a16="http://schemas.microsoft.com/office/drawing/2014/main" id="{224D5FD1-1E12-43A1-B138-CFF4A61278D4}"/>
                </a:ext>
              </a:extLst>
            </p:cNvPr>
            <p:cNvSpPr/>
            <p:nvPr/>
          </p:nvSpPr>
          <p:spPr>
            <a:xfrm>
              <a:off x="4572000" y="3803652"/>
              <a:ext cx="3402013"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vi-VN"/>
                <a:t>Tx ngừa cơn là cố đưa đường thở ngoài cơn về bình thường</a:t>
              </a:r>
              <a:endParaRPr lang="en-US"/>
            </a:p>
          </p:txBody>
        </p:sp>
      </p:grpSp>
    </p:spTree>
    <p:extLst>
      <p:ext uri="{BB962C8B-B14F-4D97-AF65-F5344CB8AC3E}">
        <p14:creationId xmlns:p14="http://schemas.microsoft.com/office/powerpoint/2010/main" val="222138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661670" y="154263"/>
            <a:ext cx="78486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4000" b="1" i="0" u="sng" dirty="0">
                <a:latin typeface="Arial" charset="0"/>
                <a:cs typeface="Arial" charset="0"/>
              </a:rPr>
              <a:t>THUỐC ĐIỀU </a:t>
            </a:r>
            <a:r>
              <a:rPr lang="en-US" sz="4000" b="1" i="0" u="sng">
                <a:latin typeface="Arial" charset="0"/>
                <a:cs typeface="Arial" charset="0"/>
              </a:rPr>
              <a:t>TRỊ HEN</a:t>
            </a:r>
            <a:endParaRPr lang="en-US" sz="4000" b="1" i="0" u="sng" dirty="0">
              <a:latin typeface="Arial" charset="0"/>
              <a:cs typeface="Arial" charset="0"/>
            </a:endParaRPr>
          </a:p>
        </p:txBody>
      </p:sp>
      <p:sp>
        <p:nvSpPr>
          <p:cNvPr id="47111" name="Text Box 9"/>
          <p:cNvSpPr txBox="1">
            <a:spLocks noChangeArrowheads="1"/>
          </p:cNvSpPr>
          <p:nvPr/>
        </p:nvSpPr>
        <p:spPr bwMode="auto">
          <a:xfrm>
            <a:off x="762000" y="1066800"/>
            <a:ext cx="3505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t>       </a:t>
            </a:r>
            <a:endParaRPr lang="en-US" sz="2800" i="0" dirty="0">
              <a:solidFill>
                <a:srgbClr val="FFFF00"/>
              </a:solidFill>
              <a:latin typeface="Arial"/>
              <a:cs typeface="Arial"/>
            </a:endParaRPr>
          </a:p>
        </p:txBody>
      </p:sp>
      <p:graphicFrame>
        <p:nvGraphicFramePr>
          <p:cNvPr id="4" name="Table 3">
            <a:extLst>
              <a:ext uri="{FF2B5EF4-FFF2-40B4-BE49-F238E27FC236}">
                <a16:creationId xmlns:a16="http://schemas.microsoft.com/office/drawing/2014/main" id="{6EEB7748-2E8D-43A4-92FD-22AD413ABEA3}"/>
              </a:ext>
            </a:extLst>
          </p:cNvPr>
          <p:cNvGraphicFramePr>
            <a:graphicFrameLocks noGrp="1"/>
          </p:cNvGraphicFramePr>
          <p:nvPr>
            <p:extLst>
              <p:ext uri="{D42A27DB-BD31-4B8C-83A1-F6EECF244321}">
                <p14:modId xmlns:p14="http://schemas.microsoft.com/office/powerpoint/2010/main" val="1329070538"/>
              </p:ext>
            </p:extLst>
          </p:nvPr>
        </p:nvGraphicFramePr>
        <p:xfrm>
          <a:off x="27940" y="883920"/>
          <a:ext cx="9116060" cy="5760720"/>
        </p:xfrm>
        <a:graphic>
          <a:graphicData uri="http://schemas.openxmlformats.org/drawingml/2006/table">
            <a:tbl>
              <a:tblPr firstRow="1" bandRow="1">
                <a:tableStyleId>{5C22544A-7EE6-4342-B048-85BDC9FD1C3A}</a:tableStyleId>
              </a:tblPr>
              <a:tblGrid>
                <a:gridCol w="4435203">
                  <a:extLst>
                    <a:ext uri="{9D8B030D-6E8A-4147-A177-3AD203B41FA5}">
                      <a16:colId xmlns:a16="http://schemas.microsoft.com/office/drawing/2014/main" val="1797999741"/>
                    </a:ext>
                  </a:extLst>
                </a:gridCol>
                <a:gridCol w="4680857">
                  <a:extLst>
                    <a:ext uri="{9D8B030D-6E8A-4147-A177-3AD203B41FA5}">
                      <a16:colId xmlns:a16="http://schemas.microsoft.com/office/drawing/2014/main" val="954572908"/>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3200">
                          <a:latin typeface="calibri" panose="020F0502020204030204" pitchFamily="34" charset="0"/>
                          <a:cs typeface="calibri" panose="020F0502020204030204" pitchFamily="34" charset="0"/>
                        </a:rPr>
                        <a:t>4 </a:t>
                      </a:r>
                      <a:r>
                        <a:rPr lang="en-US" sz="3200">
                          <a:latin typeface="calibri" panose="020F0502020204030204" pitchFamily="34" charset="0"/>
                          <a:cs typeface="calibri" panose="020F0502020204030204" pitchFamily="34" charset="0"/>
                        </a:rPr>
                        <a:t>THUỐC CẮT CƠN</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3200">
                          <a:latin typeface="calibri" panose="020F0502020204030204" pitchFamily="34" charset="0"/>
                          <a:cs typeface="calibri" panose="020F0502020204030204" pitchFamily="34" charset="0"/>
                        </a:rPr>
                        <a:t>4 </a:t>
                      </a:r>
                      <a:r>
                        <a:rPr lang="en-US" sz="3200">
                          <a:latin typeface="calibri" panose="020F0502020204030204" pitchFamily="34" charset="0"/>
                          <a:cs typeface="calibri" panose="020F0502020204030204" pitchFamily="34" charset="0"/>
                        </a:rPr>
                        <a:t>THUỐC NGỪA CƠN</a:t>
                      </a:r>
                    </a:p>
                  </a:txBody>
                  <a:tcPr/>
                </a:tc>
                <a:extLst>
                  <a:ext uri="{0D108BD9-81ED-4DB2-BD59-A6C34878D82A}">
                    <a16:rowId xmlns:a16="http://schemas.microsoft.com/office/drawing/2014/main" val="3414049783"/>
                  </a:ext>
                </a:extLst>
              </a:tr>
              <a:tr h="370840">
                <a:tc>
                  <a:txBody>
                    <a:bodyPr/>
                    <a:lstStyle/>
                    <a:p>
                      <a:pPr algn="ctr"/>
                      <a:r>
                        <a:rPr lang="vi-VN" sz="3200">
                          <a:latin typeface="calibri" panose="020F0502020204030204" pitchFamily="34" charset="0"/>
                          <a:cs typeface="calibri" panose="020F0502020204030204" pitchFamily="34" charset="0"/>
                        </a:rPr>
                        <a:t>SABA</a:t>
                      </a:r>
                      <a:endParaRPr lang="en-US" sz="3200">
                        <a:latin typeface="calibri" panose="020F0502020204030204" pitchFamily="34" charset="0"/>
                        <a:cs typeface="calibri" panose="020F0502020204030204" pitchFamily="34" charset="0"/>
                      </a:endParaRPr>
                    </a:p>
                  </a:txBody>
                  <a:tcPr/>
                </a:tc>
                <a:tc>
                  <a:txBody>
                    <a:bodyPr/>
                    <a:lstStyle/>
                    <a:p>
                      <a:pPr algn="ctr"/>
                      <a:r>
                        <a:rPr lang="vi-VN" sz="3200">
                          <a:latin typeface="calibri" panose="020F0502020204030204" pitchFamily="34" charset="0"/>
                          <a:cs typeface="calibri" panose="020F0502020204030204" pitchFamily="34" charset="0"/>
                        </a:rPr>
                        <a:t>LABA </a:t>
                      </a:r>
                      <a:r>
                        <a:rPr lang="vi-VN" sz="2200">
                          <a:solidFill>
                            <a:srgbClr val="00B050"/>
                          </a:solidFill>
                          <a:latin typeface="calibri" panose="020F0502020204030204" pitchFamily="34" charset="0"/>
                          <a:cs typeface="calibri" panose="020F0502020204030204" pitchFamily="34" charset="0"/>
                        </a:rPr>
                        <a:t>chỉ sd cho trẻ ≥5y, </a:t>
                      </a:r>
                      <a:r>
                        <a:rPr lang="vi-VN" sz="2200" kern="1200">
                          <a:solidFill>
                            <a:srgbClr val="00B050"/>
                          </a:solidFill>
                          <a:effectLst/>
                          <a:latin typeface="calibri" panose="020F0502020204030204" pitchFamily="34" charset="0"/>
                          <a:ea typeface="+mn-ea"/>
                          <a:cs typeface="calibri" panose="020F0502020204030204" pitchFamily="34" charset="0"/>
                        </a:rPr>
                        <a:t>phải kết hợp ICS, k</a:t>
                      </a:r>
                      <a:r>
                        <a:rPr lang="en-US" sz="2200" kern="1200">
                          <a:solidFill>
                            <a:srgbClr val="00B050"/>
                          </a:solidFill>
                          <a:effectLst/>
                          <a:latin typeface="calibri" panose="020F0502020204030204" pitchFamily="34" charset="0"/>
                          <a:ea typeface="+mn-ea"/>
                          <a:cs typeface="calibri" panose="020F0502020204030204" pitchFamily="34" charset="0"/>
                        </a:rPr>
                        <a:t>hông</a:t>
                      </a:r>
                      <a:r>
                        <a:rPr lang="vi-VN" sz="2200" kern="1200">
                          <a:solidFill>
                            <a:srgbClr val="00B050"/>
                          </a:solidFill>
                          <a:effectLst/>
                          <a:latin typeface="calibri" panose="020F0502020204030204" pitchFamily="34" charset="0"/>
                          <a:ea typeface="+mn-ea"/>
                          <a:cs typeface="calibri" panose="020F0502020204030204" pitchFamily="34" charset="0"/>
                        </a:rPr>
                        <a:t> được xài 1 mình, lạm dụng hằng ngày thì sẽ gây bão hòa </a:t>
                      </a:r>
                      <a:r>
                        <a:rPr lang="el-GR" sz="2200" kern="1200">
                          <a:solidFill>
                            <a:srgbClr val="00B050"/>
                          </a:solidFill>
                          <a:effectLst/>
                          <a:latin typeface="calibri" panose="020F0502020204030204" pitchFamily="34" charset="0"/>
                          <a:ea typeface="+mn-ea"/>
                          <a:cs typeface="calibri" panose="020F0502020204030204" pitchFamily="34" charset="0"/>
                        </a:rPr>
                        <a:t>β</a:t>
                      </a:r>
                      <a:r>
                        <a:rPr lang="vi-VN" sz="2200" kern="1200">
                          <a:solidFill>
                            <a:srgbClr val="00B050"/>
                          </a:solidFill>
                          <a:effectLst/>
                          <a:latin typeface="calibri" panose="020F0502020204030204" pitchFamily="34" charset="0"/>
                          <a:ea typeface="+mn-ea"/>
                          <a:cs typeface="calibri" panose="020F0502020204030204" pitchFamily="34" charset="0"/>
                        </a:rPr>
                        <a:t>2</a:t>
                      </a:r>
                      <a:endParaRPr lang="en-US" sz="2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46736816"/>
                  </a:ext>
                </a:extLst>
              </a:tr>
              <a:tr h="370840">
                <a:tc>
                  <a:txBody>
                    <a:bodyPr/>
                    <a:lstStyle/>
                    <a:p>
                      <a:pPr algn="ctr"/>
                      <a:r>
                        <a:rPr lang="en-US" sz="3200">
                          <a:latin typeface="calibri" panose="020F0502020204030204" pitchFamily="34" charset="0"/>
                          <a:cs typeface="calibri" panose="020F0502020204030204" pitchFamily="34" charset="0"/>
                        </a:rPr>
                        <a:t>Ipratropium bromide</a:t>
                      </a:r>
                    </a:p>
                  </a:txBody>
                  <a:tcPr/>
                </a:tc>
                <a:tc>
                  <a:txBody>
                    <a:bodyPr/>
                    <a:lstStyle/>
                    <a:p>
                      <a:pPr algn="ctr"/>
                      <a:r>
                        <a:rPr lang="en-US" sz="3200">
                          <a:latin typeface="calibri" panose="020F0502020204030204" pitchFamily="34" charset="0"/>
                          <a:cs typeface="calibri" panose="020F0502020204030204" pitchFamily="34" charset="0"/>
                        </a:rPr>
                        <a:t>Leucotriene modifier</a:t>
                      </a:r>
                    </a:p>
                  </a:txBody>
                  <a:tcPr/>
                </a:tc>
                <a:extLst>
                  <a:ext uri="{0D108BD9-81ED-4DB2-BD59-A6C34878D82A}">
                    <a16:rowId xmlns:a16="http://schemas.microsoft.com/office/drawing/2014/main" val="3256873447"/>
                  </a:ext>
                </a:extLst>
              </a:tr>
              <a:tr h="370840">
                <a:tc>
                  <a:txBody>
                    <a:bodyPr/>
                    <a:lstStyle/>
                    <a:p>
                      <a:pPr algn="ctr"/>
                      <a:r>
                        <a:rPr lang="en-US" sz="3200">
                          <a:latin typeface="calibri" panose="020F0502020204030204" pitchFamily="34" charset="0"/>
                          <a:cs typeface="calibri" panose="020F0502020204030204" pitchFamily="34" charset="0"/>
                        </a:rPr>
                        <a:t>Corticosteroide </a:t>
                      </a:r>
                      <a:r>
                        <a:rPr lang="vi-VN" sz="3200">
                          <a:latin typeface="calibri" panose="020F0502020204030204" pitchFamily="34" charset="0"/>
                          <a:cs typeface="calibri" panose="020F0502020204030204" pitchFamily="34" charset="0"/>
                        </a:rPr>
                        <a:t>uống,</a:t>
                      </a:r>
                    </a:p>
                    <a:p>
                      <a:pPr algn="ctr"/>
                      <a:r>
                        <a:rPr lang="en-US" sz="3200">
                          <a:latin typeface="calibri" panose="020F0502020204030204" pitchFamily="34" charset="0"/>
                          <a:cs typeface="calibri" panose="020F0502020204030204" pitchFamily="34" charset="0"/>
                        </a:rPr>
                        <a:t>chích (5-7 ng)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a:latin typeface="calibri" panose="020F0502020204030204" pitchFamily="34" charset="0"/>
                          <a:cs typeface="calibri" panose="020F0502020204030204" pitchFamily="34" charset="0"/>
                        </a:rPr>
                        <a:t>ICS</a:t>
                      </a:r>
                      <a:r>
                        <a:rPr lang="vi-VN" sz="3200">
                          <a:latin typeface="calibri" panose="020F0502020204030204" pitchFamily="34" charset="0"/>
                          <a:cs typeface="calibri" panose="020F0502020204030204" pitchFamily="34" charset="0"/>
                        </a:rPr>
                        <a:t> </a:t>
                      </a:r>
                      <a:r>
                        <a:rPr lang="vi-VN" sz="2400">
                          <a:solidFill>
                            <a:srgbClr val="00B050"/>
                          </a:solidFill>
                          <a:latin typeface="calibri" panose="020F0502020204030204" pitchFamily="34" charset="0"/>
                          <a:cs typeface="calibri" panose="020F0502020204030204" pitchFamily="34" charset="0"/>
                        </a:rPr>
                        <a:t>[</a:t>
                      </a:r>
                      <a:r>
                        <a:rPr lang="en-US" sz="2400" baseline="0">
                          <a:solidFill>
                            <a:srgbClr val="00B050"/>
                          </a:solidFill>
                          <a:latin typeface="calibri" panose="020F0502020204030204" pitchFamily="34" charset="0"/>
                          <a:cs typeface="calibri" panose="020F0502020204030204" pitchFamily="34" charset="0"/>
                        </a:rPr>
                        <a:t>có thể </a:t>
                      </a:r>
                      <a:r>
                        <a:rPr lang="vi-VN" sz="2400" baseline="0">
                          <a:solidFill>
                            <a:srgbClr val="00B050"/>
                          </a:solidFill>
                          <a:latin typeface="calibri" panose="020F0502020204030204" pitchFamily="34" charset="0"/>
                          <a:cs typeface="calibri" panose="020F0502020204030204" pitchFamily="34" charset="0"/>
                        </a:rPr>
                        <a:t>c</a:t>
                      </a:r>
                      <a:r>
                        <a:rPr lang="it-IT" sz="2400">
                          <a:solidFill>
                            <a:srgbClr val="00B050"/>
                          </a:solidFill>
                          <a:latin typeface="calibri" panose="020F0502020204030204" pitchFamily="34" charset="0"/>
                          <a:cs typeface="calibri" panose="020F0502020204030204" pitchFamily="34" charset="0"/>
                        </a:rPr>
                        <a:t>ắt cơn = liều cao qua non-genomic</a:t>
                      </a:r>
                      <a:r>
                        <a:rPr lang="vi-VN" sz="2400" baseline="0">
                          <a:solidFill>
                            <a:srgbClr val="00B050"/>
                          </a:solidFill>
                          <a:latin typeface="calibri" panose="020F0502020204030204" pitchFamily="34" charset="0"/>
                          <a:cs typeface="calibri" panose="020F0502020204030204" pitchFamily="34" charset="0"/>
                        </a:rPr>
                        <a:t>]</a:t>
                      </a:r>
                      <a:endParaRPr lang="en-US" sz="2000" baseline="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9617481"/>
                  </a:ext>
                </a:extLst>
              </a:tr>
              <a:tr h="370840">
                <a:tc>
                  <a:txBody>
                    <a:bodyPr/>
                    <a:lstStyle/>
                    <a:p>
                      <a:pPr algn="ctr"/>
                      <a:r>
                        <a:rPr lang="en-US" sz="3200">
                          <a:latin typeface="calibri" panose="020F0502020204030204" pitchFamily="34" charset="0"/>
                          <a:cs typeface="calibri" panose="020F0502020204030204" pitchFamily="34" charset="0"/>
                        </a:rPr>
                        <a:t>Theophylline TTM</a:t>
                      </a:r>
                      <a:r>
                        <a:rPr lang="vi-VN" sz="3200">
                          <a:latin typeface="calibri" panose="020F0502020204030204" pitchFamily="34" charset="0"/>
                          <a:cs typeface="calibri" panose="020F0502020204030204" pitchFamily="34" charset="0"/>
                        </a:rPr>
                        <a:t> </a:t>
                      </a:r>
                      <a:r>
                        <a:rPr lang="vi-VN" sz="2000">
                          <a:solidFill>
                            <a:srgbClr val="00B050"/>
                          </a:solidFill>
                          <a:latin typeface="calibri" panose="020F0502020204030204" pitchFamily="34" charset="0"/>
                          <a:cs typeface="calibri" panose="020F0502020204030204" pitchFamily="34" charset="0"/>
                        </a:rPr>
                        <a:t>ít xài do độc →sd sau khi MgSO</a:t>
                      </a:r>
                      <a:r>
                        <a:rPr lang="vi-VN" sz="2000" baseline="-25000">
                          <a:solidFill>
                            <a:srgbClr val="00B050"/>
                          </a:solidFill>
                          <a:latin typeface="calibri" panose="020F0502020204030204" pitchFamily="34" charset="0"/>
                          <a:cs typeface="calibri" panose="020F0502020204030204" pitchFamily="34" charset="0"/>
                        </a:rPr>
                        <a:t>4</a:t>
                      </a:r>
                      <a:r>
                        <a:rPr lang="vi-VN" sz="2000">
                          <a:solidFill>
                            <a:srgbClr val="00B050"/>
                          </a:solidFill>
                          <a:latin typeface="calibri" panose="020F0502020204030204" pitchFamily="34" charset="0"/>
                          <a:cs typeface="calibri" panose="020F0502020204030204" pitchFamily="34" charset="0"/>
                        </a:rPr>
                        <a:t> ko ăn thua</a:t>
                      </a:r>
                      <a:endParaRPr lang="en-US" sz="3200">
                        <a:solidFill>
                          <a:srgbClr val="00B050"/>
                        </a:solidFill>
                        <a:latin typeface="calibri" panose="020F0502020204030204" pitchFamily="34" charset="0"/>
                        <a:cs typeface="calibri" panose="020F0502020204030204" pitchFamily="34" charset="0"/>
                      </a:endParaRPr>
                    </a:p>
                  </a:txBody>
                  <a:tcPr/>
                </a:tc>
                <a:tc>
                  <a:txBody>
                    <a:bodyPr/>
                    <a:lstStyle/>
                    <a:p>
                      <a:pPr algn="ctr"/>
                      <a:r>
                        <a:rPr lang="en-US" sz="3200">
                          <a:latin typeface="calibri" panose="020F0502020204030204" pitchFamily="34" charset="0"/>
                          <a:cs typeface="calibri" panose="020F0502020204030204" pitchFamily="34" charset="0"/>
                        </a:rPr>
                        <a:t>Theophylline </a:t>
                      </a:r>
                      <a:r>
                        <a:rPr lang="vi-VN" sz="3200">
                          <a:latin typeface="calibri" panose="020F0502020204030204" pitchFamily="34" charset="0"/>
                          <a:cs typeface="calibri" panose="020F0502020204030204" pitchFamily="34" charset="0"/>
                        </a:rPr>
                        <a:t>ER</a:t>
                      </a:r>
                      <a:r>
                        <a:rPr lang="vi-VN" sz="3200" baseline="0">
                          <a:solidFill>
                            <a:schemeClr val="dk1"/>
                          </a:solidFill>
                          <a:latin typeface="calibri" panose="020F0502020204030204" pitchFamily="34" charset="0"/>
                          <a:cs typeface="calibri" panose="020F0502020204030204" pitchFamily="34" charset="0"/>
                        </a:rPr>
                        <a:t> </a:t>
                      </a:r>
                      <a:r>
                        <a:rPr lang="vi-VN" sz="2000" baseline="0">
                          <a:solidFill>
                            <a:srgbClr val="00B050"/>
                          </a:solidFill>
                          <a:latin typeface="calibri" panose="020F0502020204030204" pitchFamily="34" charset="0"/>
                          <a:cs typeface="calibri" panose="020F0502020204030204" pitchFamily="34" charset="0"/>
                        </a:rPr>
                        <a:t>Ko được bẻ đôi viên thuốc →ko có liều cho TE</a:t>
                      </a:r>
                      <a:endParaRPr lang="en-US" sz="16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94752363"/>
                  </a:ext>
                </a:extLst>
              </a:tr>
              <a:tr h="30537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3200">
                          <a:latin typeface="calibri" panose="020F0502020204030204" pitchFamily="34" charset="0"/>
                          <a:cs typeface="calibri" panose="020F0502020204030204" pitchFamily="34" charset="0"/>
                        </a:rPr>
                        <a:t>MgSO</a:t>
                      </a:r>
                      <a:r>
                        <a:rPr lang="vi-VN" sz="3200" baseline="-25000">
                          <a:latin typeface="calibri" panose="020F0502020204030204" pitchFamily="34" charset="0"/>
                          <a:cs typeface="calibri" panose="020F0502020204030204" pitchFamily="34" charset="0"/>
                        </a:rPr>
                        <a:t>4 </a:t>
                      </a:r>
                      <a:r>
                        <a:rPr lang="vi-VN" sz="1800" kern="1200">
                          <a:solidFill>
                            <a:srgbClr val="00B050"/>
                          </a:solidFill>
                          <a:effectLst/>
                          <a:latin typeface="calibri" panose="020F0502020204030204" pitchFamily="34" charset="0"/>
                          <a:ea typeface="+mn-ea"/>
                          <a:cs typeface="calibri" panose="020F0502020204030204" pitchFamily="34" charset="0"/>
                        </a:rPr>
                        <a:t>đúng bài bản thì ko sd cho trẻ &lt;5 tuổi, nhưng EBM thấy xài được cho trẻ &gt;12mo</a:t>
                      </a:r>
                      <a:r>
                        <a:rPr lang="en-US" sz="1800" kern="1200">
                          <a:solidFill>
                            <a:srgbClr val="00B050"/>
                          </a:solidFill>
                          <a:effectLst/>
                          <a:latin typeface="calibri" panose="020F0502020204030204" pitchFamily="34" charset="0"/>
                          <a:ea typeface="+mn-ea"/>
                          <a:cs typeface="calibri" panose="020F0502020204030204" pitchFamily="34" charset="0"/>
                        </a:rPr>
                        <a:t>; </a:t>
                      </a:r>
                      <a:r>
                        <a:rPr lang="vi-VN" sz="1800" kern="1200">
                          <a:solidFill>
                            <a:srgbClr val="00B050"/>
                          </a:solidFill>
                          <a:effectLst/>
                          <a:latin typeface="calibri" panose="020F0502020204030204" pitchFamily="34" charset="0"/>
                          <a:ea typeface="+mn-ea"/>
                          <a:cs typeface="calibri" panose="020F0502020204030204" pitchFamily="34" charset="0"/>
                        </a:rPr>
                        <a:t>&lt;12mo thì chỉ có th</a:t>
                      </a:r>
                      <a:r>
                        <a:rPr lang="en-US" sz="1800" kern="1200">
                          <a:solidFill>
                            <a:srgbClr val="00B050"/>
                          </a:solidFill>
                          <a:effectLst/>
                          <a:latin typeface="calibri" panose="020F0502020204030204" pitchFamily="34" charset="0"/>
                          <a:ea typeface="+mn-ea"/>
                          <a:cs typeface="calibri" panose="020F0502020204030204" pitchFamily="34" charset="0"/>
                        </a:rPr>
                        <a:t>e</a:t>
                      </a:r>
                      <a:r>
                        <a:rPr lang="vi-VN" sz="1800" kern="1200">
                          <a:solidFill>
                            <a:srgbClr val="00B050"/>
                          </a:solidFill>
                          <a:effectLst/>
                          <a:latin typeface="calibri" panose="020F0502020204030204" pitchFamily="34" charset="0"/>
                          <a:ea typeface="+mn-ea"/>
                          <a:cs typeface="calibri" panose="020F0502020204030204" pitchFamily="34" charset="0"/>
                        </a:rPr>
                        <a:t>ophylline, tuy nhiên cũng ít hen &lt;12mo</a:t>
                      </a:r>
                      <a:endParaRPr lang="en-US" sz="1800" kern="1200">
                        <a:solidFill>
                          <a:srgbClr val="00B050"/>
                        </a:solidFill>
                        <a:effectLst/>
                        <a:latin typeface="calibri" panose="020F0502020204030204" pitchFamily="34" charset="0"/>
                        <a:ea typeface="+mn-ea"/>
                        <a:cs typeface="calibri" panose="020F0502020204030204" pitchFamily="34" charset="0"/>
                      </a:endParaRPr>
                    </a:p>
                  </a:txBody>
                  <a:tcPr/>
                </a:tc>
                <a:tc>
                  <a:txBody>
                    <a:bodyPr/>
                    <a:lstStyle/>
                    <a:p>
                      <a:pPr algn="ctr"/>
                      <a:r>
                        <a:rPr lang="en-US" sz="3200">
                          <a:latin typeface="calibri" panose="020F0502020204030204" pitchFamily="34" charset="0"/>
                          <a:cs typeface="calibri" panose="020F0502020204030204" pitchFamily="34" charset="0"/>
                        </a:rPr>
                        <a:t>Anti -IgE</a:t>
                      </a:r>
                    </a:p>
                  </a:txBody>
                  <a:tcPr/>
                </a:tc>
                <a:extLst>
                  <a:ext uri="{0D108BD9-81ED-4DB2-BD59-A6C34878D82A}">
                    <a16:rowId xmlns:a16="http://schemas.microsoft.com/office/drawing/2014/main" val="1570525573"/>
                  </a:ext>
                </a:extLst>
              </a:tr>
            </a:tbl>
          </a:graphicData>
        </a:graphic>
      </p:graphicFrame>
    </p:spTree>
    <p:extLst>
      <p:ext uri="{BB962C8B-B14F-4D97-AF65-F5344CB8AC3E}">
        <p14:creationId xmlns:p14="http://schemas.microsoft.com/office/powerpoint/2010/main" val="2797962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4"/>
          <p:cNvSpPr txBox="1">
            <a:spLocks noChangeArrowheads="1"/>
          </p:cNvSpPr>
          <p:nvPr/>
        </p:nvSpPr>
        <p:spPr bwMode="auto">
          <a:xfrm>
            <a:off x="304800" y="228600"/>
            <a:ext cx="8382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400" i="0" dirty="0">
                <a:latin typeface="Arial"/>
                <a:cs typeface="Arial"/>
              </a:rPr>
              <a:t>VỊ TRÍ TÁC DỤNG THUỐC CẮT CƠN</a:t>
            </a:r>
          </a:p>
        </p:txBody>
      </p:sp>
      <p:grpSp>
        <p:nvGrpSpPr>
          <p:cNvPr id="2" name="Group 1">
            <a:extLst>
              <a:ext uri="{FF2B5EF4-FFF2-40B4-BE49-F238E27FC236}">
                <a16:creationId xmlns:a16="http://schemas.microsoft.com/office/drawing/2014/main" id="{C5E7D5CD-ABB3-4147-8A25-E8A0A48631DD}"/>
              </a:ext>
            </a:extLst>
          </p:cNvPr>
          <p:cNvGrpSpPr/>
          <p:nvPr/>
        </p:nvGrpSpPr>
        <p:grpSpPr>
          <a:xfrm>
            <a:off x="0" y="838200"/>
            <a:ext cx="9067800" cy="5414229"/>
            <a:chOff x="0" y="838200"/>
            <a:chExt cx="9067800" cy="5414229"/>
          </a:xfrm>
        </p:grpSpPr>
        <p:sp>
          <p:nvSpPr>
            <p:cNvPr id="215045" name="Text Box 5"/>
            <p:cNvSpPr txBox="1">
              <a:spLocks noChangeArrowheads="1"/>
            </p:cNvSpPr>
            <p:nvPr/>
          </p:nvSpPr>
          <p:spPr bwMode="auto">
            <a:xfrm>
              <a:off x="0" y="1776413"/>
              <a:ext cx="2971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1400" i="0" dirty="0">
                  <a:solidFill>
                    <a:srgbClr val="0000FF"/>
                  </a:solidFill>
                  <a:latin typeface="Arial"/>
                  <a:cs typeface="Arial"/>
                  <a:sym typeface="Symbol" charset="0"/>
                </a:rPr>
                <a:t> </a:t>
              </a:r>
              <a:r>
                <a:rPr lang="en-US" sz="1800" i="0" dirty="0">
                  <a:solidFill>
                    <a:srgbClr val="0000FF"/>
                  </a:solidFill>
                  <a:latin typeface="Arial"/>
                  <a:cs typeface="Arial"/>
                  <a:sym typeface="Symbol" charset="0"/>
                </a:rPr>
                <a:t>ADRENORECEPTOR</a:t>
              </a:r>
            </a:p>
          </p:txBody>
        </p:sp>
        <p:sp>
          <p:nvSpPr>
            <p:cNvPr id="215046" name="Text Box 6"/>
            <p:cNvSpPr txBox="1">
              <a:spLocks noChangeArrowheads="1"/>
            </p:cNvSpPr>
            <p:nvPr/>
          </p:nvSpPr>
          <p:spPr bwMode="auto">
            <a:xfrm>
              <a:off x="5334000" y="1752600"/>
              <a:ext cx="3505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1800" i="0" dirty="0">
                  <a:solidFill>
                    <a:srgbClr val="0000FF"/>
                  </a:solidFill>
                  <a:latin typeface="Arial"/>
                  <a:cs typeface="Arial"/>
                </a:rPr>
                <a:t>CHOLINERGICRECEPTOR</a:t>
              </a:r>
              <a:r>
                <a:rPr lang="en-US" sz="1800" i="0" dirty="0">
                  <a:solidFill>
                    <a:srgbClr val="FFFF00"/>
                  </a:solidFill>
                  <a:latin typeface="VNI-Cooper" charset="0"/>
                </a:rPr>
                <a:t> </a:t>
              </a:r>
            </a:p>
          </p:txBody>
        </p:sp>
        <p:sp>
          <p:nvSpPr>
            <p:cNvPr id="215048" name="Text Box 8"/>
            <p:cNvSpPr txBox="1">
              <a:spLocks noChangeArrowheads="1"/>
            </p:cNvSpPr>
            <p:nvPr/>
          </p:nvSpPr>
          <p:spPr bwMode="auto">
            <a:xfrm>
              <a:off x="152400" y="2590800"/>
              <a:ext cx="2286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1800" b="1" dirty="0">
                  <a:solidFill>
                    <a:srgbClr val="0000FF"/>
                  </a:solidFill>
                  <a:latin typeface="Arial"/>
                  <a:cs typeface="Arial"/>
                </a:rPr>
                <a:t>ADENYLCYCLASE</a:t>
              </a:r>
            </a:p>
          </p:txBody>
        </p:sp>
        <p:sp>
          <p:nvSpPr>
            <p:cNvPr id="215049" name="Text Box 9"/>
            <p:cNvSpPr txBox="1">
              <a:spLocks noChangeArrowheads="1"/>
            </p:cNvSpPr>
            <p:nvPr/>
          </p:nvSpPr>
          <p:spPr bwMode="auto">
            <a:xfrm>
              <a:off x="5715000" y="2605881"/>
              <a:ext cx="3352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1800" b="1">
                  <a:solidFill>
                    <a:srgbClr val="0000FF"/>
                  </a:solidFill>
                  <a:latin typeface="Arial"/>
                  <a:cs typeface="Arial"/>
                </a:rPr>
                <a:t>GUANYLCYCLASE</a:t>
              </a:r>
              <a:endParaRPr lang="en-US" sz="1800" b="1" dirty="0">
                <a:solidFill>
                  <a:srgbClr val="0000FF"/>
                </a:solidFill>
                <a:latin typeface="Arial"/>
                <a:cs typeface="Arial"/>
              </a:endParaRPr>
            </a:p>
          </p:txBody>
        </p:sp>
        <p:sp>
          <p:nvSpPr>
            <p:cNvPr id="215050" name="Text Box 10"/>
            <p:cNvSpPr txBox="1">
              <a:spLocks noChangeArrowheads="1"/>
            </p:cNvSpPr>
            <p:nvPr/>
          </p:nvSpPr>
          <p:spPr bwMode="auto">
            <a:xfrm>
              <a:off x="152400" y="3657600"/>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000" i="0" dirty="0">
                  <a:solidFill>
                    <a:srgbClr val="0000FF"/>
                  </a:solidFill>
                  <a:latin typeface="Arial"/>
                  <a:cs typeface="Arial"/>
                </a:rPr>
                <a:t>AMP</a:t>
              </a:r>
            </a:p>
          </p:txBody>
        </p:sp>
        <p:sp>
          <p:nvSpPr>
            <p:cNvPr id="215051" name="Text Box 11"/>
            <p:cNvSpPr txBox="1">
              <a:spLocks noChangeArrowheads="1"/>
            </p:cNvSpPr>
            <p:nvPr/>
          </p:nvSpPr>
          <p:spPr bwMode="auto">
            <a:xfrm>
              <a:off x="1219200" y="3657600"/>
              <a:ext cx="1295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a:solidFill>
                    <a:schemeClr val="tx2"/>
                  </a:solidFill>
                </a:rPr>
                <a:t>  </a:t>
              </a:r>
              <a:r>
                <a:rPr lang="en-US" sz="2000" i="0">
                  <a:solidFill>
                    <a:srgbClr val="0000FF"/>
                  </a:solidFill>
                </a:rPr>
                <a:t> </a:t>
              </a:r>
              <a:r>
                <a:rPr lang="en-US" sz="2000" i="0">
                  <a:solidFill>
                    <a:srgbClr val="0000FF"/>
                  </a:solidFill>
                  <a:latin typeface="Arial"/>
                  <a:cs typeface="Arial"/>
                </a:rPr>
                <a:t>AMPc</a:t>
              </a:r>
              <a:endParaRPr lang="en-US" sz="2000" i="0" dirty="0">
                <a:solidFill>
                  <a:srgbClr val="0000FF"/>
                </a:solidFill>
                <a:latin typeface="Arial"/>
                <a:cs typeface="Arial"/>
              </a:endParaRPr>
            </a:p>
          </p:txBody>
        </p:sp>
        <p:sp>
          <p:nvSpPr>
            <p:cNvPr id="215052" name="Oval 12"/>
            <p:cNvSpPr>
              <a:spLocks noChangeArrowheads="1"/>
            </p:cNvSpPr>
            <p:nvPr/>
          </p:nvSpPr>
          <p:spPr bwMode="auto">
            <a:xfrm>
              <a:off x="3771900" y="3048000"/>
              <a:ext cx="1028700" cy="914400"/>
            </a:xfrm>
            <a:prstGeom prst="ellipse">
              <a:avLst/>
            </a:prstGeom>
            <a:solidFill>
              <a:srgbClr val="FF00FF"/>
            </a:solidFill>
            <a:ln w="9525">
              <a:round/>
              <a:headEnd/>
              <a:tailEnd/>
            </a:ln>
            <a:scene3d>
              <a:camera prst="legacyPerspectiveBottom"/>
              <a:lightRig rig="legacyFlat3" dir="t"/>
            </a:scene3d>
            <a:sp3d extrusionH="887400" prstMaterial="legacyMatte">
              <a:bevelT w="13500" h="13500" prst="angle"/>
              <a:bevelB w="13500" h="13500" prst="angle"/>
              <a:extrusionClr>
                <a:srgbClr val="FF00FF"/>
              </a:extrusionClr>
            </a:sp3d>
          </p:spPr>
          <p:txBody>
            <a:bodyPr>
              <a:flatTx/>
            </a:bodyPr>
            <a:lstStyle/>
            <a:p>
              <a:endParaRPr lang="en-US"/>
            </a:p>
          </p:txBody>
        </p:sp>
        <p:sp>
          <p:nvSpPr>
            <p:cNvPr id="215053" name="Text Box 13"/>
            <p:cNvSpPr txBox="1">
              <a:spLocks noChangeArrowheads="1"/>
            </p:cNvSpPr>
            <p:nvPr/>
          </p:nvSpPr>
          <p:spPr bwMode="auto">
            <a:xfrm>
              <a:off x="2362200" y="3886200"/>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rPr>
                <a:t> </a:t>
              </a:r>
              <a:r>
                <a:rPr lang="en-US" sz="2000" b="1" dirty="0">
                  <a:solidFill>
                    <a:srgbClr val="0000FF"/>
                  </a:solidFill>
                  <a:latin typeface="Arial"/>
                  <a:cs typeface="Arial"/>
                </a:rPr>
                <a:t>DPQ</a:t>
              </a:r>
            </a:p>
          </p:txBody>
        </p:sp>
        <p:sp>
          <p:nvSpPr>
            <p:cNvPr id="215054" name="Text Box 14"/>
            <p:cNvSpPr txBox="1">
              <a:spLocks noChangeArrowheads="1"/>
            </p:cNvSpPr>
            <p:nvPr/>
          </p:nvSpPr>
          <p:spPr bwMode="auto">
            <a:xfrm>
              <a:off x="4572000" y="3886200"/>
              <a:ext cx="1600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400" i="0" dirty="0">
                  <a:solidFill>
                    <a:srgbClr val="FFFF00"/>
                  </a:solidFill>
                </a:rPr>
                <a:t>         </a:t>
              </a:r>
              <a:r>
                <a:rPr lang="en-US" sz="1400" i="0" dirty="0">
                  <a:solidFill>
                    <a:srgbClr val="0000FF"/>
                  </a:solidFill>
                  <a:latin typeface="Arial"/>
                  <a:cs typeface="Arial"/>
                </a:rPr>
                <a:t> </a:t>
              </a:r>
              <a:r>
                <a:rPr lang="en-US" sz="2000" b="1" dirty="0">
                  <a:solidFill>
                    <a:srgbClr val="0000FF"/>
                  </a:solidFill>
                  <a:latin typeface="Arial"/>
                  <a:cs typeface="Arial"/>
                </a:rPr>
                <a:t>CO PQ</a:t>
              </a:r>
            </a:p>
          </p:txBody>
        </p:sp>
        <p:sp>
          <p:nvSpPr>
            <p:cNvPr id="215055" name="Text Box 15"/>
            <p:cNvSpPr txBox="1">
              <a:spLocks noChangeArrowheads="1"/>
            </p:cNvSpPr>
            <p:nvPr/>
          </p:nvSpPr>
          <p:spPr bwMode="auto">
            <a:xfrm>
              <a:off x="5943600" y="3581400"/>
              <a:ext cx="13716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a:solidFill>
                    <a:schemeClr val="tx2"/>
                  </a:solidFill>
                  <a:latin typeface="VNI-Cooper" charset="0"/>
                </a:rPr>
                <a:t>  </a:t>
              </a:r>
              <a:r>
                <a:rPr lang="vi-VN" sz="2000" i="0">
                  <a:solidFill>
                    <a:srgbClr val="0000FF"/>
                  </a:solidFill>
                  <a:latin typeface="Arial"/>
                  <a:cs typeface="Arial"/>
                </a:rPr>
                <a:t>GMPc</a:t>
              </a:r>
              <a:r>
                <a:rPr lang="en-US" sz="2000" i="0" dirty="0">
                  <a:solidFill>
                    <a:schemeClr val="tx2"/>
                  </a:solidFill>
                  <a:latin typeface="VNI-Cooper" charset="0"/>
                </a:rPr>
                <a:t>		</a:t>
              </a:r>
            </a:p>
          </p:txBody>
        </p:sp>
        <p:sp>
          <p:nvSpPr>
            <p:cNvPr id="48144" name="Text Box 16"/>
            <p:cNvSpPr txBox="1">
              <a:spLocks noChangeArrowheads="1"/>
            </p:cNvSpPr>
            <p:nvPr/>
          </p:nvSpPr>
          <p:spPr bwMode="auto">
            <a:xfrm>
              <a:off x="7162800" y="3429000"/>
              <a:ext cx="1219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endParaRPr lang="en-US" sz="1400" i="0"/>
            </a:p>
          </p:txBody>
        </p:sp>
        <p:sp>
          <p:nvSpPr>
            <p:cNvPr id="215057" name="Text Box 17"/>
            <p:cNvSpPr txBox="1">
              <a:spLocks noChangeArrowheads="1"/>
            </p:cNvSpPr>
            <p:nvPr/>
          </p:nvSpPr>
          <p:spPr bwMode="auto">
            <a:xfrm>
              <a:off x="7086600" y="3581400"/>
              <a:ext cx="1524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rPr>
                <a:t>         </a:t>
              </a:r>
              <a:r>
                <a:rPr lang="en-US" sz="2000" i="0" dirty="0">
                  <a:solidFill>
                    <a:srgbClr val="FFFF00"/>
                  </a:solidFill>
                  <a:latin typeface="VNI-Cooper" charset="0"/>
                </a:rPr>
                <a:t> </a:t>
              </a:r>
              <a:r>
                <a:rPr lang="en-US" sz="2000" i="0" dirty="0">
                  <a:solidFill>
                    <a:srgbClr val="0000FF"/>
                  </a:solidFill>
                  <a:latin typeface="Arial"/>
                  <a:cs typeface="Arial"/>
                </a:rPr>
                <a:t>GMP</a:t>
              </a:r>
            </a:p>
          </p:txBody>
        </p:sp>
        <p:sp>
          <p:nvSpPr>
            <p:cNvPr id="215058" name="Text Box 18"/>
            <p:cNvSpPr txBox="1">
              <a:spLocks noChangeArrowheads="1"/>
            </p:cNvSpPr>
            <p:nvPr/>
          </p:nvSpPr>
          <p:spPr bwMode="auto">
            <a:xfrm>
              <a:off x="1143000" y="4800600"/>
              <a:ext cx="1219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000" i="0" dirty="0">
                  <a:solidFill>
                    <a:srgbClr val="0000FF"/>
                  </a:solidFill>
                  <a:latin typeface="Arial"/>
                  <a:cs typeface="Arial"/>
                </a:rPr>
                <a:t>5’ AMP</a:t>
              </a:r>
            </a:p>
          </p:txBody>
        </p:sp>
        <p:sp>
          <p:nvSpPr>
            <p:cNvPr id="215059" name="Text Box 19"/>
            <p:cNvSpPr txBox="1">
              <a:spLocks noChangeArrowheads="1"/>
            </p:cNvSpPr>
            <p:nvPr/>
          </p:nvSpPr>
          <p:spPr bwMode="auto">
            <a:xfrm>
              <a:off x="5524500" y="4740275"/>
              <a:ext cx="1600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000" i="0" dirty="0">
                  <a:latin typeface="VNI-Cooper" charset="0"/>
                </a:rPr>
                <a:t> </a:t>
              </a:r>
              <a:r>
                <a:rPr lang="en-US" sz="2000" i="0" dirty="0">
                  <a:latin typeface="Arial"/>
                  <a:cs typeface="Arial"/>
                </a:rPr>
                <a:t> </a:t>
              </a:r>
              <a:r>
                <a:rPr lang="en-US" sz="2000" i="0" dirty="0">
                  <a:solidFill>
                    <a:schemeClr val="tx2"/>
                  </a:solidFill>
                  <a:latin typeface="Arial"/>
                  <a:cs typeface="Arial"/>
                </a:rPr>
                <a:t>5’ GMP</a:t>
              </a:r>
            </a:p>
          </p:txBody>
        </p:sp>
        <p:sp>
          <p:nvSpPr>
            <p:cNvPr id="215060" name="Text Box 20"/>
            <p:cNvSpPr txBox="1">
              <a:spLocks noChangeArrowheads="1"/>
            </p:cNvSpPr>
            <p:nvPr/>
          </p:nvSpPr>
          <p:spPr bwMode="auto">
            <a:xfrm>
              <a:off x="2663046" y="4353620"/>
              <a:ext cx="2667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1600" i="0" dirty="0"/>
                <a:t>   </a:t>
              </a:r>
              <a:r>
                <a:rPr lang="en-US" sz="1600" b="1" i="0" dirty="0">
                  <a:solidFill>
                    <a:srgbClr val="008000"/>
                  </a:solidFill>
                  <a:latin typeface="Arial"/>
                  <a:cs typeface="Arial"/>
                </a:rPr>
                <a:t>PHOSPHODIESTERASE</a:t>
              </a:r>
            </a:p>
          </p:txBody>
        </p:sp>
        <p:sp>
          <p:nvSpPr>
            <p:cNvPr id="48149" name="Text Box 21"/>
            <p:cNvSpPr txBox="1">
              <a:spLocks noChangeArrowheads="1"/>
            </p:cNvSpPr>
            <p:nvPr/>
          </p:nvSpPr>
          <p:spPr bwMode="auto">
            <a:xfrm>
              <a:off x="2514600" y="5562600"/>
              <a:ext cx="2133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endParaRPr lang="en-US" i="0"/>
            </a:p>
          </p:txBody>
        </p:sp>
        <p:sp>
          <p:nvSpPr>
            <p:cNvPr id="215062" name="Text Box 22"/>
            <p:cNvSpPr txBox="1">
              <a:spLocks noChangeArrowheads="1"/>
            </p:cNvSpPr>
            <p:nvPr/>
          </p:nvSpPr>
          <p:spPr bwMode="auto">
            <a:xfrm>
              <a:off x="2781300" y="5852319"/>
              <a:ext cx="2057400" cy="400110"/>
            </a:xfrm>
            <a:prstGeom prst="rect">
              <a:avLst/>
            </a:prstGeom>
            <a:solidFill>
              <a:srgbClr val="FFFF00"/>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000" b="1" i="0">
                  <a:solidFill>
                    <a:srgbClr val="0000FF"/>
                  </a:solidFill>
                  <a:latin typeface="Arial"/>
                  <a:cs typeface="Arial"/>
                </a:rPr>
                <a:t>XANTHINES</a:t>
              </a:r>
              <a:endParaRPr lang="en-US" sz="2000" b="1" i="0" dirty="0">
                <a:solidFill>
                  <a:srgbClr val="0000FF"/>
                </a:solidFill>
                <a:latin typeface="Arial"/>
                <a:cs typeface="Arial"/>
              </a:endParaRPr>
            </a:p>
          </p:txBody>
        </p:sp>
        <p:sp>
          <p:nvSpPr>
            <p:cNvPr id="215064" name="Text Box 24"/>
            <p:cNvSpPr txBox="1">
              <a:spLocks noChangeArrowheads="1"/>
            </p:cNvSpPr>
            <p:nvPr/>
          </p:nvSpPr>
          <p:spPr bwMode="auto">
            <a:xfrm>
              <a:off x="457200" y="838200"/>
              <a:ext cx="1905000" cy="396875"/>
            </a:xfrm>
            <a:prstGeom prst="rect">
              <a:avLst/>
            </a:prstGeom>
            <a:solidFill>
              <a:srgbClr val="FFFF00"/>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000" i="0" dirty="0">
                  <a:solidFill>
                    <a:srgbClr val="FFFF00"/>
                  </a:solidFill>
                  <a:sym typeface="Symbol" charset="0"/>
                </a:rPr>
                <a:t>    </a:t>
              </a:r>
              <a:r>
                <a:rPr lang="en-US" sz="2000" b="1" i="0" dirty="0">
                  <a:solidFill>
                    <a:srgbClr val="0000FF"/>
                  </a:solidFill>
                  <a:latin typeface="Arial"/>
                  <a:cs typeface="Arial"/>
                  <a:sym typeface="Symbol" charset="0"/>
                </a:rPr>
                <a:t> AGONIST</a:t>
              </a:r>
            </a:p>
          </p:txBody>
        </p:sp>
        <p:sp>
          <p:nvSpPr>
            <p:cNvPr id="215065" name="Text Box 25"/>
            <p:cNvSpPr txBox="1">
              <a:spLocks noChangeArrowheads="1"/>
            </p:cNvSpPr>
            <p:nvPr/>
          </p:nvSpPr>
          <p:spPr bwMode="auto">
            <a:xfrm>
              <a:off x="5410200" y="914400"/>
              <a:ext cx="3048000" cy="396875"/>
            </a:xfrm>
            <a:prstGeom prst="rect">
              <a:avLst/>
            </a:prstGeom>
            <a:solidFill>
              <a:srgbClr val="FFFF00"/>
            </a:solidFill>
            <a:ln>
              <a:solidFill>
                <a:srgbClr val="0000FF"/>
              </a:solidFill>
            </a:ln>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000" i="0" dirty="0"/>
                <a:t>  </a:t>
              </a:r>
              <a:r>
                <a:rPr lang="en-US" sz="2000" b="1" i="0" dirty="0">
                  <a:solidFill>
                    <a:srgbClr val="0000FF"/>
                  </a:solidFill>
                  <a:latin typeface="Arial"/>
                  <a:cs typeface="Arial"/>
                </a:rPr>
                <a:t>ANTI-CHOLINERGIC</a:t>
              </a:r>
            </a:p>
          </p:txBody>
        </p:sp>
        <p:sp>
          <p:nvSpPr>
            <p:cNvPr id="48153" name="Oval 26"/>
            <p:cNvSpPr>
              <a:spLocks noChangeArrowheads="1"/>
            </p:cNvSpPr>
            <p:nvPr/>
          </p:nvSpPr>
          <p:spPr bwMode="auto">
            <a:xfrm>
              <a:off x="3886200" y="3200400"/>
              <a:ext cx="533400" cy="609600"/>
            </a:xfrm>
            <a:prstGeom prst="ellipse">
              <a:avLst/>
            </a:prstGeom>
            <a:solidFill>
              <a:schemeClr val="accent1"/>
            </a:solidFill>
            <a:ln w="9525">
              <a:round/>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215067" name="AutoShape 27"/>
            <p:cNvSpPr>
              <a:spLocks noChangeArrowheads="1"/>
            </p:cNvSpPr>
            <p:nvPr/>
          </p:nvSpPr>
          <p:spPr bwMode="auto">
            <a:xfrm>
              <a:off x="3962400" y="3276600"/>
              <a:ext cx="685800" cy="533400"/>
            </a:xfrm>
            <a:prstGeom prst="irregularSeal1">
              <a:avLst/>
            </a:prstGeom>
            <a:solidFill>
              <a:schemeClr val="accent1"/>
            </a:solidFill>
            <a:ln w="9525">
              <a:solidFill>
                <a:schemeClr val="tx1"/>
              </a:solidFill>
              <a:miter lim="800000"/>
              <a:headEnd/>
              <a:tailEnd/>
            </a:ln>
          </p:spPr>
          <p:txBody>
            <a:bodyPr wrap="none" anchor="ctr"/>
            <a:lstStyle/>
            <a:p>
              <a:endParaRPr lang="en-US"/>
            </a:p>
          </p:txBody>
        </p:sp>
        <p:sp>
          <p:nvSpPr>
            <p:cNvPr id="215070" name="Line 30"/>
            <p:cNvSpPr>
              <a:spLocks noChangeShapeType="1"/>
            </p:cNvSpPr>
            <p:nvPr/>
          </p:nvSpPr>
          <p:spPr bwMode="auto">
            <a:xfrm>
              <a:off x="1143000" y="1371600"/>
              <a:ext cx="0" cy="3810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1" name="Line 31"/>
            <p:cNvSpPr>
              <a:spLocks noChangeShapeType="1"/>
            </p:cNvSpPr>
            <p:nvPr/>
          </p:nvSpPr>
          <p:spPr bwMode="auto">
            <a:xfrm>
              <a:off x="7315200" y="1447800"/>
              <a:ext cx="0" cy="3810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2" name="Line 32"/>
            <p:cNvSpPr>
              <a:spLocks noChangeShapeType="1"/>
            </p:cNvSpPr>
            <p:nvPr/>
          </p:nvSpPr>
          <p:spPr bwMode="auto">
            <a:xfrm>
              <a:off x="1143000" y="2057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3" name="Line 33"/>
            <p:cNvSpPr>
              <a:spLocks noChangeShapeType="1"/>
            </p:cNvSpPr>
            <p:nvPr/>
          </p:nvSpPr>
          <p:spPr bwMode="auto">
            <a:xfrm>
              <a:off x="7315200" y="2057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4" name="Line 34"/>
            <p:cNvSpPr>
              <a:spLocks noChangeShapeType="1"/>
            </p:cNvSpPr>
            <p:nvPr/>
          </p:nvSpPr>
          <p:spPr bwMode="auto">
            <a:xfrm>
              <a:off x="1066800" y="29718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5" name="Line 35"/>
            <p:cNvSpPr>
              <a:spLocks noChangeShapeType="1"/>
            </p:cNvSpPr>
            <p:nvPr/>
          </p:nvSpPr>
          <p:spPr bwMode="auto">
            <a:xfrm>
              <a:off x="7315200" y="28956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6" name="Line 36"/>
            <p:cNvSpPr>
              <a:spLocks noChangeShapeType="1"/>
            </p:cNvSpPr>
            <p:nvPr/>
          </p:nvSpPr>
          <p:spPr bwMode="auto">
            <a:xfrm>
              <a:off x="838200" y="38862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7" name="Line 37"/>
            <p:cNvSpPr>
              <a:spLocks noChangeShapeType="1"/>
            </p:cNvSpPr>
            <p:nvPr/>
          </p:nvSpPr>
          <p:spPr bwMode="auto">
            <a:xfrm flipH="1">
              <a:off x="7086600" y="3810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8" name="Line 38"/>
            <p:cNvSpPr>
              <a:spLocks noChangeShapeType="1"/>
            </p:cNvSpPr>
            <p:nvPr/>
          </p:nvSpPr>
          <p:spPr bwMode="auto">
            <a:xfrm>
              <a:off x="2438400" y="3810000"/>
              <a:ext cx="1295400" cy="0"/>
            </a:xfrm>
            <a:prstGeom prst="line">
              <a:avLst/>
            </a:prstGeom>
            <a:noFill/>
            <a:ln w="57150">
              <a:solidFill>
                <a:srgbClr val="FF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79" name="Line 39"/>
            <p:cNvSpPr>
              <a:spLocks noChangeShapeType="1"/>
            </p:cNvSpPr>
            <p:nvPr/>
          </p:nvSpPr>
          <p:spPr bwMode="auto">
            <a:xfrm flipH="1">
              <a:off x="4800600" y="3810000"/>
              <a:ext cx="1295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0" name="Line 40"/>
            <p:cNvSpPr>
              <a:spLocks noChangeShapeType="1"/>
            </p:cNvSpPr>
            <p:nvPr/>
          </p:nvSpPr>
          <p:spPr bwMode="auto">
            <a:xfrm flipH="1">
              <a:off x="1752600" y="4038600"/>
              <a:ext cx="0" cy="838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1" name="Line 41"/>
            <p:cNvSpPr>
              <a:spLocks noChangeShapeType="1"/>
            </p:cNvSpPr>
            <p:nvPr/>
          </p:nvSpPr>
          <p:spPr bwMode="auto">
            <a:xfrm>
              <a:off x="6400800" y="4038600"/>
              <a:ext cx="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2" name="Line 42"/>
            <p:cNvSpPr>
              <a:spLocks noChangeShapeType="1"/>
            </p:cNvSpPr>
            <p:nvPr/>
          </p:nvSpPr>
          <p:spPr bwMode="auto">
            <a:xfrm flipH="1">
              <a:off x="1828800" y="4648200"/>
              <a:ext cx="9906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3" name="Line 43"/>
            <p:cNvSpPr>
              <a:spLocks noChangeShapeType="1"/>
            </p:cNvSpPr>
            <p:nvPr/>
          </p:nvSpPr>
          <p:spPr bwMode="auto">
            <a:xfrm>
              <a:off x="5105400" y="4572000"/>
              <a:ext cx="1219200"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4" name="Line 44"/>
            <p:cNvSpPr>
              <a:spLocks noChangeShapeType="1"/>
            </p:cNvSpPr>
            <p:nvPr/>
          </p:nvSpPr>
          <p:spPr bwMode="auto">
            <a:xfrm flipV="1">
              <a:off x="3810000" y="4800600"/>
              <a:ext cx="0" cy="990600"/>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5" name="Text Box 45"/>
            <p:cNvSpPr txBox="1">
              <a:spLocks noChangeArrowheads="1"/>
            </p:cNvSpPr>
            <p:nvPr/>
          </p:nvSpPr>
          <p:spPr bwMode="auto">
            <a:xfrm>
              <a:off x="3886200" y="5029200"/>
              <a:ext cx="609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solidFill>
                    <a:srgbClr val="0000FF"/>
                  </a:solidFill>
                </a:rPr>
                <a:t>(-)</a:t>
              </a:r>
            </a:p>
          </p:txBody>
        </p:sp>
        <p:sp>
          <p:nvSpPr>
            <p:cNvPr id="215086" name="Text Box 46"/>
            <p:cNvSpPr txBox="1">
              <a:spLocks noChangeArrowheads="1"/>
            </p:cNvSpPr>
            <p:nvPr/>
          </p:nvSpPr>
          <p:spPr bwMode="auto">
            <a:xfrm>
              <a:off x="7620000" y="1295400"/>
              <a:ext cx="838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i="0" dirty="0">
                  <a:solidFill>
                    <a:srgbClr val="0000FF"/>
                  </a:solidFill>
                </a:rPr>
                <a:t>(-)</a:t>
              </a:r>
            </a:p>
          </p:txBody>
        </p:sp>
        <p:sp>
          <p:nvSpPr>
            <p:cNvPr id="215088" name="Text Box 48"/>
            <p:cNvSpPr txBox="1">
              <a:spLocks noChangeArrowheads="1"/>
            </p:cNvSpPr>
            <p:nvPr/>
          </p:nvSpPr>
          <p:spPr bwMode="auto">
            <a:xfrm>
              <a:off x="1219200" y="1295400"/>
              <a:ext cx="1066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spcBef>
                  <a:spcPct val="50000"/>
                </a:spcBef>
              </a:pPr>
              <a:r>
                <a:rPr lang="en-US" sz="2800" i="0" dirty="0">
                  <a:solidFill>
                    <a:srgbClr val="0000FF"/>
                  </a:solidFill>
                </a:rPr>
                <a:t>(+)</a:t>
              </a:r>
            </a:p>
          </p:txBody>
        </p:sp>
      </p:grpSp>
      <p:sp>
        <p:nvSpPr>
          <p:cNvPr id="3" name="Rectangle 2">
            <a:extLst>
              <a:ext uri="{FF2B5EF4-FFF2-40B4-BE49-F238E27FC236}">
                <a16:creationId xmlns:a16="http://schemas.microsoft.com/office/drawing/2014/main" id="{30E1B9F5-2A40-4CFC-8A72-BC22CDCEDAFD}"/>
              </a:ext>
            </a:extLst>
          </p:cNvPr>
          <p:cNvSpPr/>
          <p:nvPr/>
        </p:nvSpPr>
        <p:spPr>
          <a:xfrm>
            <a:off x="4914900" y="5086376"/>
            <a:ext cx="4152900"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vi-VN">
                <a:latin typeface="arial" panose="020B0604020202020204" pitchFamily="34" charset="0"/>
                <a:cs typeface="arial" panose="020B0604020202020204" pitchFamily="34" charset="0"/>
              </a:rPr>
              <a:t>Xanthine làm ↑ cả cGMP →td yếu nhưng c</a:t>
            </a:r>
            <a:r>
              <a:rPr lang="vi-VN"/>
              <a:t>òn nước còn tát →sd khi những cái khác ko hiệu quả, ngoài tra </a:t>
            </a:r>
            <a:r>
              <a:rPr lang="vi-VN">
                <a:latin typeface="arial" panose="020B0604020202020204" pitchFamily="34" charset="0"/>
                <a:cs typeface="arial" panose="020B0604020202020204" pitchFamily="34" charset="0"/>
              </a:rPr>
              <a:t>sd đường TM →</a:t>
            </a:r>
            <a:r>
              <a:rPr lang="en-US">
                <a:latin typeface="arial" panose="020B0604020202020204" pitchFamily="34" charset="0"/>
                <a:cs typeface="arial" panose="020B0604020202020204" pitchFamily="34" charset="0"/>
              </a:rPr>
              <a:t>trong </a:t>
            </a:r>
            <a:r>
              <a:rPr lang="vi-VN">
                <a:latin typeface="arial" panose="020B0604020202020204" pitchFamily="34" charset="0"/>
                <a:cs typeface="arial" panose="020B0604020202020204" pitchFamily="34" charset="0"/>
              </a:rPr>
              <a:t>TH </a:t>
            </a:r>
            <a:r>
              <a:rPr lang="en-US">
                <a:latin typeface="arial" panose="020B0604020202020204" pitchFamily="34" charset="0"/>
                <a:cs typeface="arial" panose="020B0604020202020204" pitchFamily="34" charset="0"/>
              </a:rPr>
              <a:t>co thắt</a:t>
            </a:r>
            <a:r>
              <a:rPr lang="vi-VN">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quá nhiều, </a:t>
            </a:r>
            <a:r>
              <a:rPr lang="vi-VN">
                <a:latin typeface="arial" panose="020B0604020202020204" pitchFamily="34" charset="0"/>
                <a:cs typeface="arial" panose="020B0604020202020204" pitchFamily="34" charset="0"/>
              </a:rPr>
              <a:t>ko</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sd </a:t>
            </a:r>
            <a:r>
              <a:rPr lang="en-US">
                <a:latin typeface="arial" panose="020B0604020202020204" pitchFamily="34" charset="0"/>
                <a:cs typeface="arial" panose="020B0604020202020204" pitchFamily="34" charset="0"/>
              </a:rPr>
              <a:t>được đường tại chỗ thì lựa chọn duy nhất là đường toàn thân</a:t>
            </a:r>
            <a:r>
              <a:rPr lang="vi-VN">
                <a:latin typeface="arial" panose="020B060402020202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21B283C3-89C4-4F97-8480-2FB3CCB9B17B}"/>
              </a:ext>
            </a:extLst>
          </p:cNvPr>
          <p:cNvSpPr/>
          <p:nvPr/>
        </p:nvSpPr>
        <p:spPr>
          <a:xfrm>
            <a:off x="2781300" y="1685514"/>
            <a:ext cx="2586789"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vi-VN"/>
              <a:t>Khi lên cơn: </a:t>
            </a:r>
            <a:r>
              <a:rPr lang="el-GR"/>
              <a:t>β</a:t>
            </a:r>
            <a:r>
              <a:rPr lang="vi-VN"/>
              <a:t>-agonist →thêm anti-cholinergic →xanthine / MgSO4</a:t>
            </a:r>
            <a:endParaRPr lang="en-US"/>
          </a:p>
        </p:txBody>
      </p:sp>
      <p:sp>
        <p:nvSpPr>
          <p:cNvPr id="5" name="Rectangle 4">
            <a:extLst>
              <a:ext uri="{FF2B5EF4-FFF2-40B4-BE49-F238E27FC236}">
                <a16:creationId xmlns:a16="http://schemas.microsoft.com/office/drawing/2014/main" id="{252825A7-D090-4A3E-BEA6-46CFD3B43310}"/>
              </a:ext>
            </a:extLst>
          </p:cNvPr>
          <p:cNvSpPr/>
          <p:nvPr/>
        </p:nvSpPr>
        <p:spPr>
          <a:xfrm>
            <a:off x="3074176" y="6247091"/>
            <a:ext cx="1395447"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t>Theophylline</a:t>
            </a:r>
          </a:p>
        </p:txBody>
      </p:sp>
    </p:spTree>
    <p:extLst>
      <p:ext uri="{BB962C8B-B14F-4D97-AF65-F5344CB8AC3E}">
        <p14:creationId xmlns:p14="http://schemas.microsoft.com/office/powerpoint/2010/main" val="1103675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itle 1"/>
          <p:cNvSpPr>
            <a:spLocks noGrp="1"/>
          </p:cNvSpPr>
          <p:nvPr>
            <p:ph type="title"/>
          </p:nvPr>
        </p:nvSpPr>
        <p:spPr>
          <a:xfrm>
            <a:off x="3343542" y="185737"/>
            <a:ext cx="5216267" cy="688975"/>
          </a:xfrm>
        </p:spPr>
        <p:txBody>
          <a:bodyPr/>
          <a:lstStyle/>
          <a:p>
            <a:pPr algn="ctr"/>
            <a:r>
              <a:rPr lang="en-US" sz="3000" dirty="0">
                <a:solidFill>
                  <a:srgbClr val="FF0000"/>
                </a:solidFill>
                <a:latin typeface="Arial" charset="0"/>
                <a:cs typeface="Arial" charset="0"/>
              </a:rPr>
              <a:t>DỰ BÁO CƠN HEN CẤP </a:t>
            </a:r>
          </a:p>
        </p:txBody>
      </p:sp>
      <p:graphicFrame>
        <p:nvGraphicFramePr>
          <p:cNvPr id="3" name="Diagram 2"/>
          <p:cNvGraphicFramePr/>
          <p:nvPr>
            <p:extLst>
              <p:ext uri="{D42A27DB-BD31-4B8C-83A1-F6EECF244321}">
                <p14:modId xmlns:p14="http://schemas.microsoft.com/office/powerpoint/2010/main" val="906274604"/>
              </p:ext>
            </p:extLst>
          </p:nvPr>
        </p:nvGraphicFramePr>
        <p:xfrm>
          <a:off x="3343543" y="899645"/>
          <a:ext cx="5745892" cy="4970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3" name="TextBox 1"/>
          <p:cNvSpPr txBox="1">
            <a:spLocks noChangeArrowheads="1"/>
          </p:cNvSpPr>
          <p:nvPr/>
        </p:nvSpPr>
        <p:spPr bwMode="auto">
          <a:xfrm>
            <a:off x="963955" y="6046736"/>
            <a:ext cx="7790979" cy="661720"/>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algn="ctr" eaLnBrk="1" hangingPunct="1"/>
            <a:r>
              <a:rPr lang="en-US" sz="2000" b="1" dirty="0">
                <a:solidFill>
                  <a:srgbClr val="0000FF"/>
                </a:solidFill>
              </a:rPr>
              <a:t>KẾT HỢP HO+ KK </a:t>
            </a:r>
            <a:r>
              <a:rPr lang="en-US" sz="2000" b="1">
                <a:solidFill>
                  <a:srgbClr val="0000FF"/>
                </a:solidFill>
              </a:rPr>
              <a:t>BAN NGÀY, </a:t>
            </a:r>
            <a:r>
              <a:rPr lang="en-US" sz="2000" b="1" dirty="0">
                <a:solidFill>
                  <a:srgbClr val="0000FF"/>
                </a:solidFill>
              </a:rPr>
              <a:t>CẦN DÙNG SALBUTAMOL ĐÊM </a:t>
            </a:r>
          </a:p>
          <a:p>
            <a:pPr algn="ctr" eaLnBrk="1" hangingPunct="1"/>
            <a:r>
              <a:rPr lang="vi-VN" sz="2000" b="1">
                <a:solidFill>
                  <a:srgbClr val="0000FF"/>
                </a:solidFill>
              </a:rPr>
              <a:t>→</a:t>
            </a:r>
            <a:r>
              <a:rPr lang="en-US" sz="2000" b="1">
                <a:solidFill>
                  <a:srgbClr val="0000FF"/>
                </a:solidFill>
              </a:rPr>
              <a:t>LÊN </a:t>
            </a:r>
            <a:r>
              <a:rPr lang="en-US" sz="2000" b="1" dirty="0">
                <a:solidFill>
                  <a:srgbClr val="0000FF"/>
                </a:solidFill>
              </a:rPr>
              <a:t>CƠN NGÀY SAU</a:t>
            </a:r>
          </a:p>
        </p:txBody>
      </p:sp>
      <p:sp>
        <p:nvSpPr>
          <p:cNvPr id="2" name="Rectangle 1">
            <a:extLst>
              <a:ext uri="{FF2B5EF4-FFF2-40B4-BE49-F238E27FC236}">
                <a16:creationId xmlns:a16="http://schemas.microsoft.com/office/drawing/2014/main" id="{02286B9F-0363-492E-9BA6-B094FCC9BB3A}"/>
              </a:ext>
            </a:extLst>
          </p:cNvPr>
          <p:cNvSpPr/>
          <p:nvPr/>
        </p:nvSpPr>
        <p:spPr>
          <a:xfrm>
            <a:off x="0" y="149544"/>
            <a:ext cx="3560505" cy="4201663"/>
          </a:xfrm>
          <a:prstGeom prst="rect">
            <a:avLst/>
          </a:prstGeom>
        </p:spPr>
        <p:txBody>
          <a:bodyPr wrap="square">
            <a:spAutoFit/>
          </a:bodyPr>
          <a:lstStyle/>
          <a:p>
            <a:pPr>
              <a:lnSpc>
                <a:spcPct val="120000"/>
              </a:lnSpc>
            </a:pPr>
            <a:r>
              <a:rPr lang="el-GR" sz="1600">
                <a:solidFill>
                  <a:srgbClr val="00B050"/>
                </a:solidFill>
                <a:latin typeface="arial" panose="020B0604020202020204" pitchFamily="34" charset="0"/>
                <a:cs typeface="arial" panose="020B0604020202020204" pitchFamily="34" charset="0"/>
                <a:sym typeface="Wingdings" panose="05000000000000000000" pitchFamily="2" charset="2"/>
              </a:rPr>
              <a:t>β</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2-</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agonist</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a:t>
            </a:r>
            <a:endParaRPr lang="en-US" sz="160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buFont typeface="Arial" panose="020B0604020202020204" pitchFamily="34" charset="0"/>
              <a:buChar char="•"/>
            </a:pP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DPQ x3 anti-cholinergic</a:t>
            </a:r>
          </a:p>
          <a:p>
            <a:pPr marL="285750" indent="-285750">
              <a:lnSpc>
                <a:spcPct val="120000"/>
              </a:lnSpc>
              <a:buFont typeface="Arial" panose="020B0604020202020204" pitchFamily="34" charset="0"/>
              <a:buChar char="•"/>
            </a:pP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Có 3 đường dùng nhưng k</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hí dung: nhanh và mạnh nhất (</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x</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2 tĩnh mạch, </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x</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3 uống) </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ưu tiên.</a:t>
            </a:r>
            <a:endParaRPr lang="vi-VN" sz="160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buFont typeface="Arial" panose="020B0604020202020204" pitchFamily="34" charset="0"/>
              <a:buChar char="•"/>
            </a:pP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Nếu đứa trẻ hít tốt thì hiệu quả của inhaler ≈ PKD. Buồng hít thì BHYT ko trả →người nhà thường ko dùng (dù tốt hơn và cả đời)</a:t>
            </a:r>
            <a:endParaRPr lang="en-US" sz="160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buFont typeface="Arial" panose="020B0604020202020204" pitchFamily="34" charset="0"/>
              <a:buChar char="•"/>
            </a:pP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Uống: Salbutamol siro dự phòng (hiện nay ít </a:t>
            </a:r>
            <a:r>
              <a:rPr lang="vi-VN" sz="1600">
                <a:solidFill>
                  <a:srgbClr val="00B050"/>
                </a:solidFill>
                <a:latin typeface="arial" panose="020B0604020202020204" pitchFamily="34" charset="0"/>
                <a:cs typeface="arial" panose="020B0604020202020204" pitchFamily="34" charset="0"/>
                <a:sym typeface="Wingdings" panose="05000000000000000000" pitchFamily="2" charset="2"/>
              </a:rPr>
              <a:t>sd</a:t>
            </a:r>
            <a:r>
              <a:rPr lang="en-US" sz="1600">
                <a:solidFill>
                  <a:srgbClr val="00B050"/>
                </a:solidFill>
                <a:latin typeface="arial" panose="020B0604020202020204" pitchFamily="34" charset="0"/>
                <a:cs typeface="arial" panose="020B0604020202020204" pitchFamily="34" charset="0"/>
                <a:sym typeface="Wingdings" panose="05000000000000000000" pitchFamily="2" charset="2"/>
              </a:rPr>
              <a:t> dạng viên).</a:t>
            </a:r>
            <a:endParaRPr lang="vi-VN" sz="160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buFont typeface="Arial" panose="020B0604020202020204" pitchFamily="34" charset="0"/>
              <a:buChar char="•"/>
            </a:pPr>
            <a:r>
              <a:rPr lang="en-US" sz="1600">
                <a:solidFill>
                  <a:srgbClr val="00B050"/>
                </a:solidFill>
                <a:latin typeface="arial" panose="020B0604020202020204" pitchFamily="34" charset="0"/>
                <a:cs typeface="arial" panose="020B0604020202020204" pitchFamily="34" charset="0"/>
              </a:rPr>
              <a:t>Viên salbutamol </a:t>
            </a:r>
            <a:r>
              <a:rPr lang="vi-VN" sz="1600">
                <a:solidFill>
                  <a:srgbClr val="00B050"/>
                </a:solidFill>
                <a:latin typeface="arial" panose="020B0604020202020204" pitchFamily="34" charset="0"/>
                <a:cs typeface="arial" panose="020B0604020202020204" pitchFamily="34" charset="0"/>
              </a:rPr>
              <a:t>cấm rồi do </a:t>
            </a:r>
            <a:r>
              <a:rPr lang="en-US" sz="1600">
                <a:solidFill>
                  <a:srgbClr val="00B050"/>
                </a:solidFill>
                <a:latin typeface="arial" panose="020B0604020202020204" pitchFamily="34" charset="0"/>
                <a:cs typeface="arial" panose="020B0604020202020204" pitchFamily="34" charset="0"/>
              </a:rPr>
              <a:t>dùng cho heo giúp mỡ chuyển thành màu của nạc </a:t>
            </a:r>
            <a:r>
              <a:rPr lang="vi-VN" sz="1600">
                <a:solidFill>
                  <a:srgbClr val="00B050"/>
                </a:solidFill>
                <a:latin typeface="arial" panose="020B0604020202020204" pitchFamily="34" charset="0"/>
                <a:cs typeface="arial" panose="020B0604020202020204" pitchFamily="34" charset="0"/>
              </a:rPr>
              <a:t>→</a:t>
            </a:r>
            <a:r>
              <a:rPr lang="en-US" sz="1600">
                <a:solidFill>
                  <a:srgbClr val="00B050"/>
                </a:solidFill>
                <a:latin typeface="arial" panose="020B0604020202020204" pitchFamily="34" charset="0"/>
                <a:cs typeface="arial" panose="020B0604020202020204" pitchFamily="34" charset="0"/>
              </a:rPr>
              <a:t>heo siêu </a:t>
            </a:r>
            <a:r>
              <a:rPr lang="vi-VN" sz="1600">
                <a:solidFill>
                  <a:srgbClr val="00B050"/>
                </a:solidFill>
                <a:latin typeface="arial" panose="020B0604020202020204" pitchFamily="34" charset="0"/>
                <a:cs typeface="arial" panose="020B0604020202020204" pitchFamily="34" charset="0"/>
              </a:rPr>
              <a:t>nạc.</a:t>
            </a:r>
            <a:endParaRPr lang="en-US" sz="1600">
              <a:solidFill>
                <a:srgbClr val="00B050"/>
              </a:solidFill>
              <a:latin typeface="arial" panose="020B0604020202020204" pitchFamily="34" charset="0"/>
              <a:cs typeface="arial" panose="020B0604020202020204" pitchFamily="34" charset="0"/>
              <a:sym typeface="Wingdings" panose="05000000000000000000" pitchFamily="2" charset="2"/>
            </a:endParaRPr>
          </a:p>
        </p:txBody>
      </p:sp>
      <p:sp>
        <p:nvSpPr>
          <p:cNvPr id="4" name="Rectangle 3">
            <a:extLst>
              <a:ext uri="{FF2B5EF4-FFF2-40B4-BE49-F238E27FC236}">
                <a16:creationId xmlns:a16="http://schemas.microsoft.com/office/drawing/2014/main" id="{9A7397BA-ECFB-4961-A14C-B6C6C95DE6E9}"/>
              </a:ext>
            </a:extLst>
          </p:cNvPr>
          <p:cNvSpPr/>
          <p:nvPr/>
        </p:nvSpPr>
        <p:spPr>
          <a:xfrm>
            <a:off x="4338084" y="1500042"/>
            <a:ext cx="4751351" cy="646331"/>
          </a:xfrm>
          <a:prstGeom prst="rect">
            <a:avLst/>
          </a:prstGeom>
        </p:spPr>
        <p:txBody>
          <a:bodyPr wrap="square">
            <a:spAutoFit/>
          </a:bodyPr>
          <a:lstStyle/>
          <a:p>
            <a:r>
              <a:rPr lang="en-US">
                <a:solidFill>
                  <a:srgbClr val="7030A0"/>
                </a:solidFill>
              </a:rPr>
              <a:t>BN mà chiều mưa bão, sáng đó lên cơn hen là thể </a:t>
            </a:r>
            <a:r>
              <a:rPr lang="en-US">
                <a:solidFill>
                  <a:srgbClr val="7030A0"/>
                </a:solidFill>
                <a:highlight>
                  <a:srgbClr val="FFFF00"/>
                </a:highlight>
              </a:rPr>
              <a:t>MTA</a:t>
            </a:r>
            <a:r>
              <a:rPr lang="en-US">
                <a:solidFill>
                  <a:srgbClr val="7030A0"/>
                </a:solidFill>
              </a:rPr>
              <a:t>. Đi đâu cung phải mang theo ventoline</a:t>
            </a:r>
          </a:p>
        </p:txBody>
      </p:sp>
      <p:sp>
        <p:nvSpPr>
          <p:cNvPr id="5" name="Rectangle 4">
            <a:extLst>
              <a:ext uri="{FF2B5EF4-FFF2-40B4-BE49-F238E27FC236}">
                <a16:creationId xmlns:a16="http://schemas.microsoft.com/office/drawing/2014/main" id="{0760096D-564B-42F4-8696-51B5E5FEFBFE}"/>
              </a:ext>
            </a:extLst>
          </p:cNvPr>
          <p:cNvSpPr/>
          <p:nvPr/>
        </p:nvSpPr>
        <p:spPr>
          <a:xfrm>
            <a:off x="100816" y="4376140"/>
            <a:ext cx="4572000" cy="1384995"/>
          </a:xfrm>
          <a:prstGeom prst="rect">
            <a:avLst/>
          </a:prstGeom>
        </p:spPr>
        <p:txBody>
          <a:bodyPr>
            <a:spAutoFit/>
          </a:bodyPr>
          <a:lstStyle/>
          <a:p>
            <a:pPr marL="285750" indent="-285750">
              <a:buFont typeface="Arial" panose="020B0604020202020204" pitchFamily="34" charset="0"/>
              <a:buChar char="•"/>
            </a:pPr>
            <a:r>
              <a:rPr lang="en-US" sz="1400">
                <a:solidFill>
                  <a:srgbClr val="7030A0"/>
                </a:solidFill>
              </a:rPr>
              <a:t>BN 3 ngày trước bị ho sổ mũi, điều tị bằng siro ho và chlopheniramine là antiH1. Chính </a:t>
            </a:r>
            <a:r>
              <a:rPr lang="en-US" sz="1400">
                <a:solidFill>
                  <a:srgbClr val="7030A0"/>
                </a:solidFill>
                <a:highlight>
                  <a:srgbClr val="FFFF00"/>
                </a:highlight>
              </a:rPr>
              <a:t>anti-H1</a:t>
            </a:r>
            <a:r>
              <a:rPr lang="en-US" sz="1400">
                <a:solidFill>
                  <a:srgbClr val="7030A0"/>
                </a:solidFill>
              </a:rPr>
              <a:t> đẩy BN lên cơn suyễn nhanh hơn 1 tí vì làm khô đàm nhớt.</a:t>
            </a:r>
          </a:p>
          <a:p>
            <a:pPr marL="285750" indent="-285750">
              <a:buFont typeface="Arial" panose="020B0604020202020204" pitchFamily="34" charset="0"/>
              <a:buChar char="•"/>
            </a:pPr>
            <a:r>
              <a:rPr lang="en-US" sz="1400">
                <a:solidFill>
                  <a:srgbClr val="7030A0"/>
                </a:solidFill>
              </a:rPr>
              <a:t>AntiH1 thế hệ 1 (chlopheniramine) là CCĐ trong cơn hen. (trong case lâm sàng có thể BN đã có cơn hen nhẹ, uống thêm cái này thành cơn trung bình)</a:t>
            </a:r>
          </a:p>
        </p:txBody>
      </p:sp>
    </p:spTree>
    <p:extLst>
      <p:ext uri="{BB962C8B-B14F-4D97-AF65-F5344CB8AC3E}">
        <p14:creationId xmlns:p14="http://schemas.microsoft.com/office/powerpoint/2010/main" val="1700962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767D-50AA-49F7-B881-92FEC78C91DD}"/>
              </a:ext>
            </a:extLst>
          </p:cNvPr>
          <p:cNvSpPr>
            <a:spLocks noGrp="1"/>
          </p:cNvSpPr>
          <p:nvPr>
            <p:ph type="title"/>
          </p:nvPr>
        </p:nvSpPr>
        <p:spPr/>
        <p:txBody>
          <a:bodyPr/>
          <a:lstStyle/>
          <a:p>
            <a:r>
              <a:rPr lang="vi-VN" b="1">
                <a:solidFill>
                  <a:srgbClr val="C00000"/>
                </a:solidFill>
                <a:latin typeface="cambria" panose="02040503050406030204" pitchFamily="18" charset="0"/>
                <a:ea typeface="cambria" panose="02040503050406030204" pitchFamily="18" charset="0"/>
              </a:rPr>
              <a:t>CHẨN ĐOÁN CƠN HEN CẤP</a:t>
            </a:r>
            <a:endParaRPr lang="en-US" b="1">
              <a:solidFill>
                <a:srgbClr val="C00000"/>
              </a:solidFill>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57422797-026D-4423-B7BF-D506F0626DBF}"/>
              </a:ext>
            </a:extLst>
          </p:cNvPr>
          <p:cNvGraphicFramePr>
            <a:graphicFrameLocks noGrp="1"/>
          </p:cNvGraphicFramePr>
          <p:nvPr>
            <p:ph idx="1"/>
            <p:extLst>
              <p:ext uri="{D42A27DB-BD31-4B8C-83A1-F6EECF244321}">
                <p14:modId xmlns:p14="http://schemas.microsoft.com/office/powerpoint/2010/main" val="389475246"/>
              </p:ext>
            </p:extLst>
          </p:nvPr>
        </p:nvGraphicFramePr>
        <p:xfrm>
          <a:off x="217714" y="838200"/>
          <a:ext cx="8793764"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701354ED-B5C7-4845-BAE0-A134B412354C}"/>
              </a:ext>
            </a:extLst>
          </p:cNvPr>
          <p:cNvSpPr/>
          <p:nvPr/>
        </p:nvSpPr>
        <p:spPr>
          <a:xfrm>
            <a:off x="1142999" y="5393122"/>
            <a:ext cx="7108371" cy="923330"/>
          </a:xfrm>
          <a:prstGeom prst="rect">
            <a:avLst/>
          </a:prstGeom>
        </p:spPr>
        <p:txBody>
          <a:bodyPr wrap="square">
            <a:spAutoFit/>
          </a:bodyPr>
          <a:lstStyle/>
          <a:p>
            <a:r>
              <a:rPr lang="vi-VN">
                <a:solidFill>
                  <a:srgbClr val="00B050"/>
                </a:solidFill>
              </a:rPr>
              <a:t>Làm sao biết đây là bệnh hen hay cơn hen? Ví dụ bình thường thỉnh thoảng vô cơn xịt 2 nhát Ventolin là hết nhưng giờ xịt hoài ko hết. Còn kiểu lần đầu là vô cơn hen luôn thì ít gặp.</a:t>
            </a:r>
            <a:endParaRPr lang="en-US">
              <a:solidFill>
                <a:srgbClr val="00B050"/>
              </a:solidFill>
            </a:endParaRPr>
          </a:p>
        </p:txBody>
      </p:sp>
    </p:spTree>
    <p:extLst>
      <p:ext uri="{BB962C8B-B14F-4D97-AF65-F5344CB8AC3E}">
        <p14:creationId xmlns:p14="http://schemas.microsoft.com/office/powerpoint/2010/main" val="3949980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6" name="Rectangle 23"/>
          <p:cNvSpPr>
            <a:spLocks noGrp="1" noChangeArrowheads="1"/>
          </p:cNvSpPr>
          <p:nvPr>
            <p:ph type="title"/>
          </p:nvPr>
        </p:nvSpPr>
        <p:spPr>
          <a:xfrm>
            <a:off x="685006" y="120930"/>
            <a:ext cx="7773988" cy="769441"/>
          </a:xfrm>
          <a:solidFill>
            <a:srgbClr val="FFFF00"/>
          </a:solidFill>
        </p:spPr>
        <p:txBody>
          <a:bodyPr>
            <a:noAutofit/>
          </a:bodyPr>
          <a:lstStyle/>
          <a:p>
            <a:pPr algn="ctr" eaLnBrk="1" hangingPunct="1"/>
            <a:r>
              <a:rPr lang="en-AU" sz="5400" dirty="0" err="1">
                <a:solidFill>
                  <a:srgbClr val="FF0000"/>
                </a:solidFill>
                <a:latin typeface="cambria" panose="02040503050406030204" pitchFamily="18" charset="0"/>
                <a:ea typeface="cambria" panose="02040503050406030204" pitchFamily="18" charset="0"/>
                <a:cs typeface="Arial" charset="0"/>
              </a:rPr>
              <a:t>Nhập</a:t>
            </a:r>
            <a:r>
              <a:rPr lang="en-AU" sz="5400" dirty="0">
                <a:solidFill>
                  <a:srgbClr val="FF0000"/>
                </a:solidFill>
                <a:latin typeface="cambria" panose="02040503050406030204" pitchFamily="18" charset="0"/>
                <a:ea typeface="cambria" panose="02040503050406030204" pitchFamily="18" charset="0"/>
                <a:cs typeface="Arial" charset="0"/>
              </a:rPr>
              <a:t> </a:t>
            </a:r>
            <a:r>
              <a:rPr lang="en-AU" sz="5400" dirty="0" err="1">
                <a:solidFill>
                  <a:srgbClr val="FF0000"/>
                </a:solidFill>
                <a:latin typeface="cambria" panose="02040503050406030204" pitchFamily="18" charset="0"/>
                <a:ea typeface="cambria" panose="02040503050406030204" pitchFamily="18" charset="0"/>
                <a:cs typeface="Arial" charset="0"/>
              </a:rPr>
              <a:t>viện</a:t>
            </a:r>
            <a:r>
              <a:rPr lang="en-AU" sz="5400" dirty="0">
                <a:solidFill>
                  <a:srgbClr val="FF0000"/>
                </a:solidFill>
                <a:latin typeface="cambria" panose="02040503050406030204" pitchFamily="18" charset="0"/>
                <a:ea typeface="cambria" panose="02040503050406030204" pitchFamily="18" charset="0"/>
                <a:cs typeface="Arial" charset="0"/>
              </a:rPr>
              <a:t> </a:t>
            </a:r>
            <a:r>
              <a:rPr lang="en-AU" sz="5400" err="1">
                <a:solidFill>
                  <a:srgbClr val="FF0000"/>
                </a:solidFill>
                <a:latin typeface="cambria" panose="02040503050406030204" pitchFamily="18" charset="0"/>
                <a:ea typeface="cambria" panose="02040503050406030204" pitchFamily="18" charset="0"/>
                <a:cs typeface="Arial" charset="0"/>
              </a:rPr>
              <a:t>ngay</a:t>
            </a:r>
            <a:r>
              <a:rPr lang="en-AU" sz="5400">
                <a:solidFill>
                  <a:srgbClr val="FF0000"/>
                </a:solidFill>
                <a:latin typeface="cambria" panose="02040503050406030204" pitchFamily="18" charset="0"/>
                <a:ea typeface="cambria" panose="02040503050406030204" pitchFamily="18" charset="0"/>
                <a:cs typeface="Arial" charset="0"/>
              </a:rPr>
              <a:t> </a:t>
            </a:r>
            <a:r>
              <a:rPr lang="vi-VN" sz="5400">
                <a:solidFill>
                  <a:srgbClr val="FF0000"/>
                </a:solidFill>
                <a:latin typeface="cambria" panose="02040503050406030204" pitchFamily="18" charset="0"/>
                <a:ea typeface="cambria" panose="02040503050406030204" pitchFamily="18" charset="0"/>
                <a:cs typeface="Arial" charset="0"/>
              </a:rPr>
              <a:t>khi nào?</a:t>
            </a:r>
            <a:endParaRPr lang="en-US" sz="5400" dirty="0">
              <a:solidFill>
                <a:srgbClr val="FF0000"/>
              </a:solidFill>
              <a:latin typeface="cambria" panose="02040503050406030204" pitchFamily="18" charset="0"/>
              <a:ea typeface="cambria" panose="02040503050406030204" pitchFamily="18" charset="0"/>
            </a:endParaRPr>
          </a:p>
        </p:txBody>
      </p:sp>
      <p:graphicFrame>
        <p:nvGraphicFramePr>
          <p:cNvPr id="2" name="Diagram 1">
            <a:extLst>
              <a:ext uri="{FF2B5EF4-FFF2-40B4-BE49-F238E27FC236}">
                <a16:creationId xmlns:a16="http://schemas.microsoft.com/office/drawing/2014/main" id="{2BFB55A1-7335-45D4-83A0-F1B3FD1DF79E}"/>
              </a:ext>
            </a:extLst>
          </p:cNvPr>
          <p:cNvGraphicFramePr/>
          <p:nvPr>
            <p:extLst>
              <p:ext uri="{D42A27DB-BD31-4B8C-83A1-F6EECF244321}">
                <p14:modId xmlns:p14="http://schemas.microsoft.com/office/powerpoint/2010/main" val="197441681"/>
              </p:ext>
            </p:extLst>
          </p:nvPr>
        </p:nvGraphicFramePr>
        <p:xfrm>
          <a:off x="117389" y="903905"/>
          <a:ext cx="8909222" cy="532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621FBF8-DEED-4B04-BEAA-C4CDBCEB4ECD}"/>
              </a:ext>
            </a:extLst>
          </p:cNvPr>
          <p:cNvSpPr txBox="1"/>
          <p:nvPr/>
        </p:nvSpPr>
        <p:spPr>
          <a:xfrm>
            <a:off x="7073678" y="6536725"/>
            <a:ext cx="1385316" cy="369332"/>
          </a:xfrm>
          <a:prstGeom prst="rect">
            <a:avLst/>
          </a:prstGeom>
          <a:noFill/>
        </p:spPr>
        <p:txBody>
          <a:bodyPr wrap="none" rtlCol="0">
            <a:spAutoFit/>
          </a:bodyPr>
          <a:lstStyle/>
          <a:p>
            <a:r>
              <a:rPr lang="en-US"/>
              <a:t>( GINA 2019)</a:t>
            </a:r>
          </a:p>
        </p:txBody>
      </p:sp>
      <p:sp>
        <p:nvSpPr>
          <p:cNvPr id="4" name="Rectangle 3">
            <a:extLst>
              <a:ext uri="{FF2B5EF4-FFF2-40B4-BE49-F238E27FC236}">
                <a16:creationId xmlns:a16="http://schemas.microsoft.com/office/drawing/2014/main" id="{4C319662-E99D-44EC-A900-A2C2A7B60591}"/>
              </a:ext>
            </a:extLst>
          </p:cNvPr>
          <p:cNvSpPr/>
          <p:nvPr/>
        </p:nvSpPr>
        <p:spPr>
          <a:xfrm>
            <a:off x="4038600" y="3136612"/>
            <a:ext cx="4702628" cy="58477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vi-VN" sz="1600">
                <a:solidFill>
                  <a:srgbClr val="00B050"/>
                </a:solidFill>
              </a:rPr>
              <a:t>Bn VN thích vô Nhi Đồng cơ nên dặn xịt 2 lần thì lo đi đi. Nhưng vẫn phải dặn đến CSYT gần nhất</a:t>
            </a:r>
            <a:endParaRPr lang="en-US" sz="1600">
              <a:solidFill>
                <a:srgbClr val="00B050"/>
              </a:solidFill>
            </a:endParaRPr>
          </a:p>
        </p:txBody>
      </p:sp>
      <p:sp>
        <p:nvSpPr>
          <p:cNvPr id="5" name="Rectangle 4">
            <a:extLst>
              <a:ext uri="{FF2B5EF4-FFF2-40B4-BE49-F238E27FC236}">
                <a16:creationId xmlns:a16="http://schemas.microsoft.com/office/drawing/2014/main" id="{61765B3E-DDB6-4F95-BC20-9830061CF202}"/>
              </a:ext>
            </a:extLst>
          </p:cNvPr>
          <p:cNvSpPr/>
          <p:nvPr/>
        </p:nvSpPr>
        <p:spPr>
          <a:xfrm>
            <a:off x="816427" y="6229667"/>
            <a:ext cx="5823857"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vi-VN"/>
              <a:t>Nếu lần đầu bị thì phải chờ NV để còn hướng dẫn nữa</a:t>
            </a:r>
            <a:endParaRPr lang="en-US"/>
          </a:p>
        </p:txBody>
      </p:sp>
    </p:spTree>
    <p:extLst>
      <p:ext uri="{BB962C8B-B14F-4D97-AF65-F5344CB8AC3E}">
        <p14:creationId xmlns:p14="http://schemas.microsoft.com/office/powerpoint/2010/main" val="6138755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4EE6-F649-44D4-92B4-62530B5371E9}"/>
              </a:ext>
            </a:extLst>
          </p:cNvPr>
          <p:cNvSpPr>
            <a:spLocks noGrp="1"/>
          </p:cNvSpPr>
          <p:nvPr>
            <p:ph type="title"/>
          </p:nvPr>
        </p:nvSpPr>
        <p:spPr/>
        <p:txBody>
          <a:bodyPr/>
          <a:lstStyle/>
          <a:p>
            <a:r>
              <a:rPr lang="vi-VN">
                <a:solidFill>
                  <a:srgbClr val="C00000"/>
                </a:solidFill>
                <a:highlight>
                  <a:srgbClr val="FFFF00"/>
                </a:highlight>
                <a:latin typeface="cambria" panose="02040503050406030204" pitchFamily="18" charset="0"/>
                <a:ea typeface="cambria" panose="02040503050406030204" pitchFamily="18" charset="0"/>
              </a:rPr>
              <a:t>MỤC TIÊU ĐT CƠN HEN CẤP</a:t>
            </a:r>
            <a:endParaRPr lang="en-US">
              <a:solidFill>
                <a:srgbClr val="C00000"/>
              </a:solidFill>
              <a:highlight>
                <a:srgbClr val="FFFF00"/>
              </a:highlight>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ECBF8CFA-4AC7-4464-B760-AEDD3F8A225A}"/>
              </a:ext>
            </a:extLst>
          </p:cNvPr>
          <p:cNvGraphicFramePr>
            <a:graphicFrameLocks noGrp="1"/>
          </p:cNvGraphicFramePr>
          <p:nvPr>
            <p:ph idx="1"/>
            <p:extLst>
              <p:ext uri="{D42A27DB-BD31-4B8C-83A1-F6EECF244321}">
                <p14:modId xmlns:p14="http://schemas.microsoft.com/office/powerpoint/2010/main" val="2917844643"/>
              </p:ext>
            </p:extLst>
          </p:nvPr>
        </p:nvGraphicFramePr>
        <p:xfrm>
          <a:off x="125185" y="1417638"/>
          <a:ext cx="8893629" cy="5165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D4E9CE0-6A32-4172-908F-6448A4B5D9F5}"/>
              </a:ext>
            </a:extLst>
          </p:cNvPr>
          <p:cNvSpPr/>
          <p:nvPr/>
        </p:nvSpPr>
        <p:spPr>
          <a:xfrm>
            <a:off x="1578427" y="3815834"/>
            <a:ext cx="72825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vi-VN"/>
              <a:t>Duy trì corticosteroid 2-5 ngày với cơn TB-nặng để đảm bảo hiệu quả</a:t>
            </a:r>
            <a:endParaRPr lang="en-US"/>
          </a:p>
        </p:txBody>
      </p:sp>
      <p:sp>
        <p:nvSpPr>
          <p:cNvPr id="5" name="Rectangle 4">
            <a:extLst>
              <a:ext uri="{FF2B5EF4-FFF2-40B4-BE49-F238E27FC236}">
                <a16:creationId xmlns:a16="http://schemas.microsoft.com/office/drawing/2014/main" id="{DF613E7B-9B72-4F7C-9998-CD655C35B32C}"/>
              </a:ext>
            </a:extLst>
          </p:cNvPr>
          <p:cNvSpPr/>
          <p:nvPr/>
        </p:nvSpPr>
        <p:spPr>
          <a:xfrm>
            <a:off x="5551713" y="6214030"/>
            <a:ext cx="317863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vi-VN"/>
              <a:t>Tiếp tục duy trì corticosteroid</a:t>
            </a:r>
            <a:endParaRPr lang="en-US"/>
          </a:p>
        </p:txBody>
      </p:sp>
    </p:spTree>
    <p:extLst>
      <p:ext uri="{BB962C8B-B14F-4D97-AF65-F5344CB8AC3E}">
        <p14:creationId xmlns:p14="http://schemas.microsoft.com/office/powerpoint/2010/main" val="33516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60325"/>
            <a:ext cx="7315200" cy="930275"/>
          </a:xfrm>
        </p:spPr>
        <p:txBody>
          <a:bodyPr/>
          <a:lstStyle/>
          <a:p>
            <a:pPr fontAlgn="auto">
              <a:spcAft>
                <a:spcPts val="0"/>
              </a:spcAft>
              <a:defRPr/>
            </a:pPr>
            <a:r>
              <a:rPr lang="en-US" dirty="0">
                <a:solidFill>
                  <a:srgbClr val="FF0000"/>
                </a:solidFill>
                <a:latin typeface="Arial"/>
                <a:ea typeface="+mj-ea"/>
                <a:cs typeface="Arial"/>
              </a:rPr>
              <a:t>ĐỊNH NGHĨA HEN</a:t>
            </a:r>
            <a:r>
              <a:rPr lang="en-US" dirty="0">
                <a:solidFill>
                  <a:srgbClr val="FFFF00"/>
                </a:solidFill>
                <a:ea typeface="+mj-ea"/>
                <a:cs typeface="+mj-cs"/>
              </a:rPr>
              <a:t> </a:t>
            </a:r>
          </a:p>
        </p:txBody>
      </p:sp>
      <p:sp>
        <p:nvSpPr>
          <p:cNvPr id="22537" name="TextBox 14"/>
          <p:cNvSpPr txBox="1">
            <a:spLocks noChangeArrowheads="1"/>
          </p:cNvSpPr>
          <p:nvPr/>
        </p:nvSpPr>
        <p:spPr bwMode="auto">
          <a:xfrm>
            <a:off x="6248400" y="6550025"/>
            <a:ext cx="2895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US" sz="1400" b="1">
                <a:latin typeface="Arial Narrow" charset="0"/>
              </a:rPr>
              <a:t>GINA 2014</a:t>
            </a:r>
          </a:p>
        </p:txBody>
      </p:sp>
      <p:grpSp>
        <p:nvGrpSpPr>
          <p:cNvPr id="5" name="Group 4">
            <a:extLst>
              <a:ext uri="{FF2B5EF4-FFF2-40B4-BE49-F238E27FC236}">
                <a16:creationId xmlns:a16="http://schemas.microsoft.com/office/drawing/2014/main" id="{84CDF972-D7B3-497B-9D03-8C27F19932A6}"/>
              </a:ext>
            </a:extLst>
          </p:cNvPr>
          <p:cNvGrpSpPr/>
          <p:nvPr/>
        </p:nvGrpSpPr>
        <p:grpSpPr>
          <a:xfrm>
            <a:off x="381000" y="1108580"/>
            <a:ext cx="7620000" cy="5607899"/>
            <a:chOff x="381000" y="1108580"/>
            <a:chExt cx="7620000" cy="5607899"/>
          </a:xfrm>
        </p:grpSpPr>
        <p:sp>
          <p:nvSpPr>
            <p:cNvPr id="7" name="Rectangle 6"/>
            <p:cNvSpPr/>
            <p:nvPr/>
          </p:nvSpPr>
          <p:spPr>
            <a:xfrm>
              <a:off x="2133605" y="1108580"/>
              <a:ext cx="4876788" cy="838200"/>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solidFill>
                    <a:srgbClr val="0000FF"/>
                  </a:solidFill>
                  <a:effectLst>
                    <a:outerShdw blurRad="38100" dist="38100" dir="2700000" algn="tl">
                      <a:srgbClr val="000000">
                        <a:alpha val="43137"/>
                      </a:srgbClr>
                    </a:outerShdw>
                  </a:effectLst>
                  <a:latin typeface="Arial"/>
                  <a:cs typeface="Arial"/>
                </a:rPr>
                <a:t>BỆNH LÝ ĐA DẠNG</a:t>
              </a:r>
              <a:r>
                <a:rPr lang="en-US" sz="2400" b="1" dirty="0">
                  <a:solidFill>
                    <a:srgbClr val="0000FF"/>
                  </a:solidFill>
                  <a:effectLst>
                    <a:outerShdw blurRad="38100" dist="38100" dir="2700000" algn="tl">
                      <a:srgbClr val="000000">
                        <a:alpha val="43137"/>
                      </a:srgbClr>
                    </a:outerShdw>
                  </a:effectLst>
                </a:rPr>
                <a:t> </a:t>
              </a:r>
              <a:endParaRPr lang="en-US" sz="2400" dirty="0">
                <a:solidFill>
                  <a:srgbClr val="0000FF"/>
                </a:solidFill>
              </a:endParaRPr>
            </a:p>
          </p:txBody>
        </p:sp>
        <p:sp>
          <p:nvSpPr>
            <p:cNvPr id="11" name="Freeform 10"/>
            <p:cNvSpPr/>
            <p:nvPr/>
          </p:nvSpPr>
          <p:spPr bwMode="auto">
            <a:xfrm>
              <a:off x="3123137" y="2209800"/>
              <a:ext cx="2604564" cy="1678871"/>
            </a:xfrm>
            <a:custGeom>
              <a:avLst/>
              <a:gdLst>
                <a:gd name="connsiteX0" fmla="*/ 0 w 2604682"/>
                <a:gd name="connsiteY0" fmla="*/ 167912 h 1679124"/>
                <a:gd name="connsiteX1" fmla="*/ 167912 w 2604682"/>
                <a:gd name="connsiteY1" fmla="*/ 0 h 1679124"/>
                <a:gd name="connsiteX2" fmla="*/ 2436770 w 2604682"/>
                <a:gd name="connsiteY2" fmla="*/ 0 h 1679124"/>
                <a:gd name="connsiteX3" fmla="*/ 2604682 w 2604682"/>
                <a:gd name="connsiteY3" fmla="*/ 167912 h 1679124"/>
                <a:gd name="connsiteX4" fmla="*/ 2604682 w 2604682"/>
                <a:gd name="connsiteY4" fmla="*/ 1511212 h 1679124"/>
                <a:gd name="connsiteX5" fmla="*/ 2436770 w 2604682"/>
                <a:gd name="connsiteY5" fmla="*/ 1679124 h 1679124"/>
                <a:gd name="connsiteX6" fmla="*/ 167912 w 2604682"/>
                <a:gd name="connsiteY6" fmla="*/ 1679124 h 1679124"/>
                <a:gd name="connsiteX7" fmla="*/ 0 w 2604682"/>
                <a:gd name="connsiteY7" fmla="*/ 1511212 h 1679124"/>
                <a:gd name="connsiteX8" fmla="*/ 0 w 2604682"/>
                <a:gd name="connsiteY8" fmla="*/ 167912 h 167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682" h="1679124">
                  <a:moveTo>
                    <a:pt x="0" y="167912"/>
                  </a:moveTo>
                  <a:cubicBezTo>
                    <a:pt x="0" y="75177"/>
                    <a:pt x="75177" y="0"/>
                    <a:pt x="167912" y="0"/>
                  </a:cubicBezTo>
                  <a:lnTo>
                    <a:pt x="2436770" y="0"/>
                  </a:lnTo>
                  <a:cubicBezTo>
                    <a:pt x="2529505" y="0"/>
                    <a:pt x="2604682" y="75177"/>
                    <a:pt x="2604682" y="167912"/>
                  </a:cubicBezTo>
                  <a:lnTo>
                    <a:pt x="2604682" y="1511212"/>
                  </a:lnTo>
                  <a:cubicBezTo>
                    <a:pt x="2604682" y="1603947"/>
                    <a:pt x="2529505" y="1679124"/>
                    <a:pt x="2436770" y="1679124"/>
                  </a:cubicBezTo>
                  <a:lnTo>
                    <a:pt x="167912" y="1679124"/>
                  </a:lnTo>
                  <a:cubicBezTo>
                    <a:pt x="75177" y="1679124"/>
                    <a:pt x="0" y="1603947"/>
                    <a:pt x="0" y="1511212"/>
                  </a:cubicBezTo>
                  <a:lnTo>
                    <a:pt x="0" y="167912"/>
                  </a:lnTo>
                  <a:close/>
                </a:path>
              </a:pathLst>
            </a:custGeom>
            <a:solidFill>
              <a:srgbClr val="00B05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lIns="110140" tIns="110140" rIns="110140" bIns="110140" spcCol="1270" anchor="ctr"/>
            <a:lstStyle/>
            <a:p>
              <a:pPr algn="ctr" defTabSz="1422400" fontAlgn="auto">
                <a:lnSpc>
                  <a:spcPct val="90000"/>
                </a:lnSpc>
                <a:spcAft>
                  <a:spcPct val="35000"/>
                </a:spcAft>
                <a:defRPr/>
              </a:pPr>
              <a:r>
                <a:rPr lang="en-US" sz="2000" b="1" dirty="0">
                  <a:solidFill>
                    <a:schemeClr val="bg1"/>
                  </a:solidFill>
                  <a:effectLst>
                    <a:outerShdw blurRad="38100" dist="38100" dir="2700000" algn="tl">
                      <a:srgbClr val="000000">
                        <a:alpha val="43137"/>
                      </a:srgbClr>
                    </a:outerShdw>
                  </a:effectLst>
                  <a:latin typeface="Arial"/>
                  <a:cs typeface="Arial"/>
                </a:rPr>
                <a:t>VIÊM ĐƯỜNG THỞ MÃN TÍNH</a:t>
              </a:r>
            </a:p>
          </p:txBody>
        </p:sp>
        <p:sp>
          <p:nvSpPr>
            <p:cNvPr id="3" name="Rounded Rectangle 2"/>
            <p:cNvSpPr/>
            <p:nvPr/>
          </p:nvSpPr>
          <p:spPr bwMode="auto">
            <a:xfrm>
              <a:off x="381000" y="4648199"/>
              <a:ext cx="3505200" cy="2068280"/>
            </a:xfrm>
            <a:prstGeom prst="roundRec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a:lstStyle/>
            <a:p>
              <a:pPr algn="ctr" defTabSz="1422400" fontAlgn="auto">
                <a:lnSpc>
                  <a:spcPct val="150000"/>
                </a:lnSpc>
                <a:defRPr/>
              </a:pPr>
              <a:r>
                <a:rPr lang="vi-VN" sz="2000" b="1">
                  <a:solidFill>
                    <a:srgbClr val="FF0000"/>
                  </a:solidFill>
                  <a:latin typeface="Arial"/>
                  <a:cs typeface="Arial"/>
                </a:rPr>
                <a:t>Tăng đáp ứng đường thở</a:t>
              </a:r>
            </a:p>
            <a:p>
              <a:pPr algn="ctr" defTabSz="1422400" fontAlgn="auto">
                <a:lnSpc>
                  <a:spcPct val="150000"/>
                </a:lnSpc>
                <a:defRPr/>
              </a:pPr>
              <a:r>
                <a:rPr lang="en-US" sz="2000">
                  <a:solidFill>
                    <a:schemeClr val="bg1"/>
                  </a:solidFill>
                  <a:latin typeface="Arial"/>
                  <a:cs typeface="Arial"/>
                </a:rPr>
                <a:t>Khò </a:t>
              </a:r>
              <a:r>
                <a:rPr lang="en-US" sz="2000" dirty="0" err="1">
                  <a:solidFill>
                    <a:schemeClr val="bg1"/>
                  </a:solidFill>
                  <a:latin typeface="Arial"/>
                  <a:cs typeface="Arial"/>
                </a:rPr>
                <a:t>khè</a:t>
              </a:r>
              <a:r>
                <a:rPr lang="en-US" sz="2000" dirty="0">
                  <a:solidFill>
                    <a:schemeClr val="bg1"/>
                  </a:solidFill>
                  <a:latin typeface="Arial"/>
                  <a:cs typeface="Arial"/>
                </a:rPr>
                <a:t>, </a:t>
              </a:r>
              <a:r>
                <a:rPr lang="en-US" sz="2000" dirty="0" err="1">
                  <a:solidFill>
                    <a:schemeClr val="bg1"/>
                  </a:solidFill>
                  <a:latin typeface="Arial"/>
                  <a:cs typeface="Arial"/>
                </a:rPr>
                <a:t>khó</a:t>
              </a:r>
              <a:r>
                <a:rPr lang="en-US" sz="2000" dirty="0">
                  <a:solidFill>
                    <a:schemeClr val="bg1"/>
                  </a:solidFill>
                  <a:latin typeface="Arial"/>
                  <a:cs typeface="Arial"/>
                </a:rPr>
                <a:t> </a:t>
              </a:r>
              <a:r>
                <a:rPr lang="en-US" sz="2000" err="1">
                  <a:solidFill>
                    <a:schemeClr val="bg1"/>
                  </a:solidFill>
                  <a:latin typeface="Arial"/>
                  <a:cs typeface="Arial"/>
                </a:rPr>
                <a:t>thở</a:t>
              </a:r>
              <a:r>
                <a:rPr lang="en-US" sz="2000">
                  <a:solidFill>
                    <a:schemeClr val="bg1"/>
                  </a:solidFill>
                  <a:latin typeface="Arial"/>
                  <a:cs typeface="Arial"/>
                </a:rPr>
                <a:t>, nặng </a:t>
              </a:r>
              <a:r>
                <a:rPr lang="en-US" sz="2000" dirty="0" err="1">
                  <a:solidFill>
                    <a:schemeClr val="bg1"/>
                  </a:solidFill>
                  <a:latin typeface="Arial"/>
                  <a:cs typeface="Arial"/>
                </a:rPr>
                <a:t>ngực</a:t>
              </a:r>
              <a:r>
                <a:rPr lang="en-US" sz="2000">
                  <a:solidFill>
                    <a:schemeClr val="bg1"/>
                  </a:solidFill>
                  <a:latin typeface="Arial"/>
                  <a:cs typeface="Arial"/>
                </a:rPr>
                <a:t>, ho</a:t>
              </a:r>
              <a:r>
                <a:rPr lang="vi-VN" sz="2000">
                  <a:solidFill>
                    <a:schemeClr val="bg1"/>
                  </a:solidFill>
                  <a:latin typeface="Arial"/>
                  <a:cs typeface="Arial"/>
                </a:rPr>
                <a:t> </a:t>
              </a:r>
              <a:r>
                <a:rPr lang="en-US" sz="2000">
                  <a:solidFill>
                    <a:schemeClr val="bg1"/>
                  </a:solidFill>
                  <a:latin typeface="Arial"/>
                  <a:cs typeface="Arial"/>
                </a:rPr>
                <a:t>thay </a:t>
              </a:r>
              <a:r>
                <a:rPr lang="en-US" sz="2000" dirty="0" err="1">
                  <a:solidFill>
                    <a:schemeClr val="bg1"/>
                  </a:solidFill>
                  <a:latin typeface="Arial"/>
                  <a:cs typeface="Arial"/>
                </a:rPr>
                <a:t>đổi</a:t>
              </a:r>
              <a:r>
                <a:rPr lang="en-US" sz="2000" dirty="0">
                  <a:solidFill>
                    <a:schemeClr val="bg1"/>
                  </a:solidFill>
                  <a:latin typeface="Arial"/>
                  <a:cs typeface="Arial"/>
                </a:rPr>
                <a:t> </a:t>
              </a:r>
              <a:r>
                <a:rPr lang="en-US" sz="2000" dirty="0" err="1">
                  <a:solidFill>
                    <a:schemeClr val="bg1"/>
                  </a:solidFill>
                  <a:latin typeface="Arial"/>
                  <a:cs typeface="Arial"/>
                </a:rPr>
                <a:t>theo</a:t>
              </a:r>
              <a:r>
                <a:rPr lang="en-US" sz="2000" dirty="0">
                  <a:solidFill>
                    <a:schemeClr val="bg1"/>
                  </a:solidFill>
                  <a:latin typeface="Arial"/>
                  <a:cs typeface="Arial"/>
                </a:rPr>
                <a:t> </a:t>
              </a:r>
              <a:r>
                <a:rPr lang="en-US" sz="2000" dirty="0" err="1">
                  <a:solidFill>
                    <a:schemeClr val="bg1"/>
                  </a:solidFill>
                  <a:latin typeface="Arial"/>
                  <a:cs typeface="Arial"/>
                </a:rPr>
                <a:t>thời</a:t>
              </a:r>
              <a:r>
                <a:rPr lang="en-US" sz="2000" dirty="0">
                  <a:solidFill>
                    <a:schemeClr val="bg1"/>
                  </a:solidFill>
                  <a:latin typeface="Arial"/>
                  <a:cs typeface="Arial"/>
                </a:rPr>
                <a:t> </a:t>
              </a:r>
              <a:r>
                <a:rPr lang="en-US" sz="2000" dirty="0" err="1">
                  <a:solidFill>
                    <a:schemeClr val="bg1"/>
                  </a:solidFill>
                  <a:latin typeface="Arial"/>
                  <a:cs typeface="Arial"/>
                </a:rPr>
                <a:t>gian</a:t>
              </a:r>
              <a:r>
                <a:rPr lang="en-US" sz="2000" dirty="0">
                  <a:solidFill>
                    <a:schemeClr val="bg1"/>
                  </a:solidFill>
                  <a:latin typeface="Arial"/>
                  <a:cs typeface="Arial"/>
                </a:rPr>
                <a:t> </a:t>
              </a:r>
              <a:r>
                <a:rPr lang="en-US" sz="2000" dirty="0" err="1">
                  <a:solidFill>
                    <a:schemeClr val="bg1"/>
                  </a:solidFill>
                  <a:latin typeface="Arial"/>
                  <a:cs typeface="Arial"/>
                </a:rPr>
                <a:t>và</a:t>
              </a:r>
              <a:r>
                <a:rPr lang="en-US" sz="2000" dirty="0">
                  <a:solidFill>
                    <a:schemeClr val="bg1"/>
                  </a:solidFill>
                  <a:latin typeface="Arial"/>
                  <a:cs typeface="Arial"/>
                </a:rPr>
                <a:t> </a:t>
              </a:r>
              <a:r>
                <a:rPr lang="en-US" sz="2000" dirty="0" err="1">
                  <a:solidFill>
                    <a:schemeClr val="bg1"/>
                  </a:solidFill>
                  <a:latin typeface="Arial"/>
                  <a:cs typeface="Arial"/>
                </a:rPr>
                <a:t>cường</a:t>
              </a:r>
              <a:r>
                <a:rPr lang="en-US" sz="2000" dirty="0">
                  <a:solidFill>
                    <a:schemeClr val="bg1"/>
                  </a:solidFill>
                  <a:latin typeface="Arial"/>
                  <a:cs typeface="Arial"/>
                </a:rPr>
                <a:t> </a:t>
              </a:r>
              <a:r>
                <a:rPr lang="en-US" sz="2000" dirty="0" err="1">
                  <a:solidFill>
                    <a:schemeClr val="bg1"/>
                  </a:solidFill>
                  <a:latin typeface="Arial"/>
                  <a:cs typeface="Arial"/>
                </a:rPr>
                <a:t>độ</a:t>
              </a:r>
              <a:endParaRPr lang="en-US" sz="2000" dirty="0">
                <a:solidFill>
                  <a:schemeClr val="bg1"/>
                </a:solidFill>
                <a:latin typeface="Arial"/>
                <a:cs typeface="Arial"/>
              </a:endParaRPr>
            </a:p>
          </p:txBody>
        </p:sp>
        <p:sp>
          <p:nvSpPr>
            <p:cNvPr id="4" name="Rectangle 3"/>
            <p:cNvSpPr/>
            <p:nvPr/>
          </p:nvSpPr>
          <p:spPr bwMode="auto">
            <a:xfrm>
              <a:off x="5257800" y="4572000"/>
              <a:ext cx="2743200" cy="19050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a:lstStyle/>
            <a:p>
              <a:pPr algn="ctr">
                <a:lnSpc>
                  <a:spcPct val="150000"/>
                </a:lnSpc>
                <a:defRPr/>
              </a:pPr>
              <a:r>
                <a:rPr lang="vi-VN" sz="2000" b="1">
                  <a:solidFill>
                    <a:srgbClr val="FF0000"/>
                  </a:solidFill>
                  <a:latin typeface="Arial"/>
                  <a:cs typeface="Arial"/>
                </a:rPr>
                <a:t>Tắc nghẽn đường dẫn khi ko cố định</a:t>
              </a:r>
            </a:p>
            <a:p>
              <a:pPr algn="ctr">
                <a:lnSpc>
                  <a:spcPct val="150000"/>
                </a:lnSpc>
                <a:defRPr/>
              </a:pPr>
              <a:r>
                <a:rPr lang="en-US" sz="2000">
                  <a:solidFill>
                    <a:srgbClr val="FFFFFF"/>
                  </a:solidFill>
                  <a:latin typeface="Arial"/>
                  <a:cs typeface="Arial"/>
                </a:rPr>
                <a:t>Giới </a:t>
              </a:r>
              <a:r>
                <a:rPr lang="en-US" sz="2000" dirty="0" err="1">
                  <a:solidFill>
                    <a:srgbClr val="FFFFFF"/>
                  </a:solidFill>
                  <a:latin typeface="Arial"/>
                  <a:cs typeface="Arial"/>
                </a:rPr>
                <a:t>hạn</a:t>
              </a:r>
              <a:r>
                <a:rPr lang="en-US" sz="2000" dirty="0">
                  <a:solidFill>
                    <a:srgbClr val="FFFFFF"/>
                  </a:solidFill>
                  <a:latin typeface="Arial"/>
                  <a:cs typeface="Arial"/>
                </a:rPr>
                <a:t> </a:t>
              </a:r>
              <a:r>
                <a:rPr lang="en-US" sz="2000" dirty="0" err="1">
                  <a:solidFill>
                    <a:srgbClr val="FFFFFF"/>
                  </a:solidFill>
                  <a:latin typeface="Arial"/>
                  <a:cs typeface="Arial"/>
                </a:rPr>
                <a:t>luồng</a:t>
              </a:r>
              <a:r>
                <a:rPr lang="en-US" sz="2000" dirty="0">
                  <a:solidFill>
                    <a:srgbClr val="FFFFFF"/>
                  </a:solidFill>
                  <a:latin typeface="Arial"/>
                  <a:cs typeface="Arial"/>
                </a:rPr>
                <a:t> </a:t>
              </a:r>
              <a:r>
                <a:rPr lang="en-US" sz="2000" dirty="0" err="1">
                  <a:solidFill>
                    <a:srgbClr val="FFFFFF"/>
                  </a:solidFill>
                  <a:latin typeface="Arial"/>
                  <a:cs typeface="Arial"/>
                </a:rPr>
                <a:t>khí</a:t>
              </a:r>
              <a:r>
                <a:rPr lang="en-US" sz="2000" dirty="0">
                  <a:solidFill>
                    <a:srgbClr val="FFFFFF"/>
                  </a:solidFill>
                  <a:latin typeface="Arial"/>
                  <a:cs typeface="Arial"/>
                </a:rPr>
                <a:t> </a:t>
              </a:r>
              <a:r>
                <a:rPr lang="en-US" sz="2000" dirty="0" err="1">
                  <a:solidFill>
                    <a:srgbClr val="FFFFFF"/>
                  </a:solidFill>
                  <a:latin typeface="Arial"/>
                  <a:cs typeface="Arial"/>
                </a:rPr>
                <a:t>thở</a:t>
              </a:r>
              <a:r>
                <a:rPr lang="en-US" sz="2000" dirty="0">
                  <a:solidFill>
                    <a:srgbClr val="FFFFFF"/>
                  </a:solidFill>
                  <a:latin typeface="Arial"/>
                  <a:cs typeface="Arial"/>
                </a:rPr>
                <a:t> </a:t>
              </a:r>
              <a:r>
                <a:rPr lang="en-US" sz="2000" dirty="0" err="1">
                  <a:solidFill>
                    <a:srgbClr val="FFFFFF"/>
                  </a:solidFill>
                  <a:latin typeface="Arial"/>
                  <a:cs typeface="Arial"/>
                </a:rPr>
                <a:t>ra</a:t>
              </a:r>
              <a:r>
                <a:rPr lang="en-US" sz="2000" dirty="0">
                  <a:solidFill>
                    <a:srgbClr val="FFFFFF"/>
                  </a:solidFill>
                  <a:latin typeface="Arial"/>
                  <a:cs typeface="Arial"/>
                </a:rPr>
                <a:t> </a:t>
              </a:r>
              <a:r>
                <a:rPr lang="en-US" sz="2000" dirty="0" err="1">
                  <a:solidFill>
                    <a:srgbClr val="FFFFFF"/>
                  </a:solidFill>
                  <a:latin typeface="Arial"/>
                  <a:cs typeface="Arial"/>
                </a:rPr>
                <a:t>dao</a:t>
              </a:r>
              <a:r>
                <a:rPr lang="en-US" sz="2000" dirty="0">
                  <a:solidFill>
                    <a:srgbClr val="FFFFFF"/>
                  </a:solidFill>
                  <a:latin typeface="Arial"/>
                  <a:cs typeface="Arial"/>
                </a:rPr>
                <a:t> </a:t>
              </a:r>
              <a:r>
                <a:rPr lang="en-US" sz="2000" err="1">
                  <a:solidFill>
                    <a:srgbClr val="FFFFFF"/>
                  </a:solidFill>
                  <a:latin typeface="Arial"/>
                  <a:cs typeface="Arial"/>
                </a:rPr>
                <a:t>động</a:t>
              </a:r>
              <a:r>
                <a:rPr lang="en-US" sz="2000">
                  <a:solidFill>
                    <a:srgbClr val="FFFFFF"/>
                  </a:solidFill>
                  <a:latin typeface="Arial"/>
                  <a:cs typeface="Arial"/>
                </a:rPr>
                <a:t> </a:t>
              </a:r>
              <a:endParaRPr lang="en-US" sz="2000" dirty="0">
                <a:solidFill>
                  <a:srgbClr val="FFFFFF"/>
                </a:solidFill>
                <a:latin typeface="Arial"/>
                <a:cs typeface="Arial"/>
              </a:endParaRPr>
            </a:p>
          </p:txBody>
        </p:sp>
        <p:cxnSp>
          <p:nvCxnSpPr>
            <p:cNvPr id="22544" name="Straight Connector 7"/>
            <p:cNvCxnSpPr>
              <a:cxnSpLocks noChangeShapeType="1"/>
            </p:cNvCxnSpPr>
            <p:nvPr/>
          </p:nvCxnSpPr>
          <p:spPr bwMode="auto">
            <a:xfrm>
              <a:off x="4343400" y="3962400"/>
              <a:ext cx="0" cy="228600"/>
            </a:xfrm>
            <a:prstGeom prst="line">
              <a:avLst/>
            </a:prstGeom>
            <a:noFill/>
            <a:ln w="9525">
              <a:solidFill>
                <a:srgbClr val="4F81BD"/>
              </a:solidFill>
              <a:round/>
              <a:headEnd/>
              <a:tailEnd/>
            </a:ln>
            <a:extLst>
              <a:ext uri="{909E8E84-426E-40dd-AFC4-6F175D3DCCD1}">
                <a14:hiddenFill xmlns:a14="http://schemas.microsoft.com/office/drawing/2010/main" xmlns="">
                  <a:noFill/>
                </a14:hiddenFill>
              </a:ext>
            </a:extLst>
          </p:spPr>
        </p:cxnSp>
        <p:cxnSp>
          <p:nvCxnSpPr>
            <p:cNvPr id="22545" name="Straight Connector 12"/>
            <p:cNvCxnSpPr>
              <a:cxnSpLocks noChangeShapeType="1"/>
            </p:cNvCxnSpPr>
            <p:nvPr/>
          </p:nvCxnSpPr>
          <p:spPr bwMode="auto">
            <a:xfrm>
              <a:off x="2438400" y="4191000"/>
              <a:ext cx="4114800" cy="0"/>
            </a:xfrm>
            <a:prstGeom prst="line">
              <a:avLst/>
            </a:prstGeom>
            <a:noFill/>
            <a:ln w="9525">
              <a:solidFill>
                <a:srgbClr val="4F81BD"/>
              </a:solidFill>
              <a:round/>
              <a:headEnd/>
              <a:tailEnd/>
            </a:ln>
            <a:extLst>
              <a:ext uri="{909E8E84-426E-40dd-AFC4-6F175D3DCCD1}">
                <a14:hiddenFill xmlns:a14="http://schemas.microsoft.com/office/drawing/2010/main" xmlns="">
                  <a:noFill/>
                </a14:hiddenFill>
              </a:ext>
            </a:extLst>
          </p:spPr>
        </p:cxnSp>
        <p:cxnSp>
          <p:nvCxnSpPr>
            <p:cNvPr id="22546" name="Straight Arrow Connector 16"/>
            <p:cNvCxnSpPr>
              <a:cxnSpLocks noChangeShapeType="1"/>
            </p:cNvCxnSpPr>
            <p:nvPr/>
          </p:nvCxnSpPr>
          <p:spPr bwMode="auto">
            <a:xfrm>
              <a:off x="2438400" y="4191000"/>
              <a:ext cx="0" cy="533400"/>
            </a:xfrm>
            <a:prstGeom prst="straightConnector1">
              <a:avLst/>
            </a:prstGeom>
            <a:noFill/>
            <a:ln w="9525">
              <a:solidFill>
                <a:srgbClr val="4F81BD"/>
              </a:solidFill>
              <a:round/>
              <a:headEnd/>
              <a:tailEnd type="arrow" w="med" len="med"/>
            </a:ln>
            <a:extLst>
              <a:ext uri="{909E8E84-426E-40dd-AFC4-6F175D3DCCD1}">
                <a14:hiddenFill xmlns:a14="http://schemas.microsoft.com/office/drawing/2010/main" xmlns="">
                  <a:noFill/>
                </a14:hiddenFill>
              </a:ext>
            </a:extLst>
          </p:spPr>
        </p:cxnSp>
        <p:cxnSp>
          <p:nvCxnSpPr>
            <p:cNvPr id="22547" name="Straight Arrow Connector 20"/>
            <p:cNvCxnSpPr>
              <a:cxnSpLocks noChangeShapeType="1"/>
            </p:cNvCxnSpPr>
            <p:nvPr/>
          </p:nvCxnSpPr>
          <p:spPr bwMode="auto">
            <a:xfrm>
              <a:off x="6553200" y="4191000"/>
              <a:ext cx="0" cy="457200"/>
            </a:xfrm>
            <a:prstGeom prst="straightConnector1">
              <a:avLst/>
            </a:prstGeom>
            <a:noFill/>
            <a:ln w="9525">
              <a:solidFill>
                <a:srgbClr val="4F81BD"/>
              </a:solidFill>
              <a:round/>
              <a:headEnd/>
              <a:tailEnd type="arrow" w="med" len="med"/>
            </a:ln>
            <a:extLst>
              <a:ext uri="{909E8E84-426E-40dd-AFC4-6F175D3DCCD1}">
                <a14:hiddenFill xmlns:a14="http://schemas.microsoft.com/office/drawing/2010/main" xmlns="">
                  <a:noFill/>
                </a14:hiddenFill>
              </a:ext>
            </a:extLst>
          </p:spPr>
        </p:cxnSp>
      </p:grpSp>
      <p:sp>
        <p:nvSpPr>
          <p:cNvPr id="8" name="Rectangle 7">
            <a:extLst>
              <a:ext uri="{FF2B5EF4-FFF2-40B4-BE49-F238E27FC236}">
                <a16:creationId xmlns:a16="http://schemas.microsoft.com/office/drawing/2014/main" id="{8F4DC2C0-915F-4E05-B652-EBF22C7F9D86}"/>
              </a:ext>
            </a:extLst>
          </p:cNvPr>
          <p:cNvSpPr/>
          <p:nvPr/>
        </p:nvSpPr>
        <p:spPr>
          <a:xfrm>
            <a:off x="6051061" y="2002220"/>
            <a:ext cx="3036272" cy="2031325"/>
          </a:xfrm>
          <a:prstGeom prst="rect">
            <a:avLst/>
          </a:prstGeom>
        </p:spPr>
        <p:txBody>
          <a:bodyPr wrap="square">
            <a:spAutoFit/>
          </a:bodyPr>
          <a:lstStyle/>
          <a:p>
            <a:r>
              <a:rPr lang="en-US">
                <a:solidFill>
                  <a:srgbClr val="00B050"/>
                </a:solidFill>
                <a:latin typeface="Arial" panose="020B0604020202020204" pitchFamily="34" charset="0"/>
                <a:cs typeface="Arial" panose="020B0604020202020204" pitchFamily="34" charset="0"/>
              </a:rPr>
              <a:t>Hen </a:t>
            </a:r>
            <a:r>
              <a:rPr lang="vi-VN">
                <a:solidFill>
                  <a:srgbClr val="00B050"/>
                </a:solidFill>
                <a:latin typeface="Arial" panose="020B0604020202020204" pitchFamily="34" charset="0"/>
                <a:cs typeface="Arial" panose="020B0604020202020204" pitchFamily="34" charset="0"/>
              </a:rPr>
              <a:t>giới hạn đường khí thở ra cố định, rất dễ tử vong vì bình thường kích thước đường thở 100% mà người ta còn lên cơn như vậy thì BN này chỉ cần lên cơn nhẹ thôi cũng nguy hiểm.</a:t>
            </a:r>
            <a:endParaRPr lang="en-US">
              <a:solidFill>
                <a:srgbClr val="00B05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DAC8BF6-4B6C-4921-872F-2D37060D05F2}"/>
              </a:ext>
            </a:extLst>
          </p:cNvPr>
          <p:cNvSpPr/>
          <p:nvPr/>
        </p:nvSpPr>
        <p:spPr>
          <a:xfrm>
            <a:off x="728541" y="4235915"/>
            <a:ext cx="2889702" cy="369332"/>
          </a:xfrm>
          <a:prstGeom prst="rect">
            <a:avLst/>
          </a:prstGeom>
        </p:spPr>
        <p:txBody>
          <a:bodyPr wrap="none">
            <a:spAutoFit/>
          </a:bodyPr>
          <a:lstStyle/>
          <a:p>
            <a:r>
              <a:rPr lang="en-US" b="1">
                <a:solidFill>
                  <a:srgbClr val="00B050"/>
                </a:solidFill>
                <a:latin typeface="Calibri (Body)"/>
              </a:rPr>
              <a:t>Trẻ lớn mới biết </a:t>
            </a:r>
            <a:r>
              <a:rPr lang="vi-VN" b="1">
                <a:solidFill>
                  <a:srgbClr val="00B050"/>
                </a:solidFill>
                <a:latin typeface="Calibri (Body)"/>
              </a:rPr>
              <a:t>khai tr/c ho</a:t>
            </a:r>
            <a:endParaRPr lang="en-US" b="1">
              <a:solidFill>
                <a:srgbClr val="00B050"/>
              </a:solidFill>
              <a:latin typeface="Calibri (Body)"/>
            </a:endParaRPr>
          </a:p>
        </p:txBody>
      </p:sp>
    </p:spTree>
    <p:extLst>
      <p:ext uri="{BB962C8B-B14F-4D97-AF65-F5344CB8AC3E}">
        <p14:creationId xmlns:p14="http://schemas.microsoft.com/office/powerpoint/2010/main" val="386368526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706-D42F-4F0B-A919-CB30610D3E54}"/>
              </a:ext>
            </a:extLst>
          </p:cNvPr>
          <p:cNvSpPr>
            <a:spLocks noGrp="1"/>
          </p:cNvSpPr>
          <p:nvPr>
            <p:ph type="title"/>
          </p:nvPr>
        </p:nvSpPr>
        <p:spPr>
          <a:xfrm>
            <a:off x="457200" y="274638"/>
            <a:ext cx="8229600" cy="835705"/>
          </a:xfrm>
        </p:spPr>
        <p:style>
          <a:lnRef idx="1">
            <a:schemeClr val="accent4"/>
          </a:lnRef>
          <a:fillRef idx="2">
            <a:schemeClr val="accent4"/>
          </a:fillRef>
          <a:effectRef idx="1">
            <a:schemeClr val="accent4"/>
          </a:effectRef>
          <a:fontRef idx="minor">
            <a:schemeClr val="dk1"/>
          </a:fontRef>
        </p:style>
        <p:txBody>
          <a:bodyPr>
            <a:noAutofit/>
          </a:bodyPr>
          <a:lstStyle/>
          <a:p>
            <a:r>
              <a:rPr lang="vi-VN" sz="3600" strike="sngStrike">
                <a:latin typeface="cambria" panose="02040503050406030204" pitchFamily="18" charset="0"/>
                <a:ea typeface="cambria" panose="02040503050406030204" pitchFamily="18" charset="0"/>
              </a:rPr>
              <a:t>ĐÁNH GIÁ ĐỘ NẶNG CƠN HEN TRẺ &lt; 5T</a:t>
            </a:r>
            <a:endParaRPr lang="en-US" sz="3600" strike="sngStrike">
              <a:latin typeface="cambria" panose="02040503050406030204" pitchFamily="18" charset="0"/>
              <a:ea typeface="cambria" panose="02040503050406030204" pitchFamily="18" charset="0"/>
            </a:endParaRPr>
          </a:p>
        </p:txBody>
      </p:sp>
      <p:graphicFrame>
        <p:nvGraphicFramePr>
          <p:cNvPr id="4" name="Table 4">
            <a:extLst>
              <a:ext uri="{FF2B5EF4-FFF2-40B4-BE49-F238E27FC236}">
                <a16:creationId xmlns:a16="http://schemas.microsoft.com/office/drawing/2014/main" id="{C3A8A3C6-E6F1-47F9-A26F-C3FFF294038B}"/>
              </a:ext>
            </a:extLst>
          </p:cNvPr>
          <p:cNvGraphicFramePr>
            <a:graphicFrameLocks noGrp="1"/>
          </p:cNvGraphicFramePr>
          <p:nvPr>
            <p:ph idx="1"/>
            <p:extLst>
              <p:ext uri="{D42A27DB-BD31-4B8C-83A1-F6EECF244321}">
                <p14:modId xmlns:p14="http://schemas.microsoft.com/office/powerpoint/2010/main" val="3281694465"/>
              </p:ext>
            </p:extLst>
          </p:nvPr>
        </p:nvGraphicFramePr>
        <p:xfrm>
          <a:off x="20320" y="1353865"/>
          <a:ext cx="9103360" cy="4517328"/>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970484916"/>
                    </a:ext>
                  </a:extLst>
                </a:gridCol>
                <a:gridCol w="4551680">
                  <a:extLst>
                    <a:ext uri="{9D8B030D-6E8A-4147-A177-3AD203B41FA5}">
                      <a16:colId xmlns:a16="http://schemas.microsoft.com/office/drawing/2014/main" val="373333870"/>
                    </a:ext>
                  </a:extLst>
                </a:gridCol>
              </a:tblGrid>
              <a:tr h="370840">
                <a:tc>
                  <a:txBody>
                    <a:bodyPr/>
                    <a:lstStyle/>
                    <a:p>
                      <a:pPr algn="ctr">
                        <a:lnSpc>
                          <a:spcPct val="150000"/>
                        </a:lnSpc>
                      </a:pPr>
                      <a:r>
                        <a:rPr lang="en-US" sz="2800">
                          <a:latin typeface="cambria" panose="02040503050406030204" pitchFamily="18" charset="0"/>
                          <a:ea typeface="cambria" panose="02040503050406030204" pitchFamily="18" charset="0"/>
                        </a:rPr>
                        <a:t>NHẸ HAY TRUNG BÌNH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800">
                          <a:latin typeface="cambria" panose="02040503050406030204" pitchFamily="18" charset="0"/>
                          <a:ea typeface="cambria" panose="02040503050406030204" pitchFamily="18" charset="0"/>
                        </a:rPr>
                        <a:t>NẶNG HAY NGUY KỊCH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912093"/>
                  </a:ext>
                </a:extLst>
              </a:tr>
              <a:tr h="370840">
                <a:tc>
                  <a:txBody>
                    <a:bodyPr/>
                    <a:lstStyle/>
                    <a:p>
                      <a:pPr>
                        <a:lnSpc>
                          <a:spcPct val="150000"/>
                        </a:lnSpc>
                      </a:pPr>
                      <a:r>
                        <a:rPr lang="en-US" sz="2800">
                          <a:latin typeface="cambria" panose="02040503050406030204" pitchFamily="18" charset="0"/>
                          <a:ea typeface="cambria" panose="02040503050406030204" pitchFamily="18" charset="0"/>
                        </a:rPr>
                        <a:t>Tỉnh, kích thích,</a:t>
                      </a:r>
                      <a:endParaRPr lang="vi-VN" sz="2800">
                        <a:latin typeface="cambria" panose="02040503050406030204" pitchFamily="18" charset="0"/>
                        <a:ea typeface="cambria" panose="02040503050406030204" pitchFamily="18" charset="0"/>
                      </a:endParaRPr>
                    </a:p>
                    <a:p>
                      <a:pPr>
                        <a:lnSpc>
                          <a:spcPct val="150000"/>
                        </a:lnSpc>
                      </a:pPr>
                      <a:r>
                        <a:rPr lang="en-US" sz="2800">
                          <a:latin typeface="cambria" panose="02040503050406030204" pitchFamily="18" charset="0"/>
                          <a:ea typeface="cambria" panose="02040503050406030204" pitchFamily="18" charset="0"/>
                        </a:rPr>
                        <a:t>Khó thở khi gắng sức, </a:t>
                      </a:r>
                      <a:endParaRPr lang="vi-VN" sz="2800">
                        <a:latin typeface="cambria" panose="02040503050406030204" pitchFamily="18" charset="0"/>
                        <a:ea typeface="cambria" panose="02040503050406030204" pitchFamily="18" charset="0"/>
                      </a:endParaRPr>
                    </a:p>
                    <a:p>
                      <a:pPr>
                        <a:lnSpc>
                          <a:spcPct val="150000"/>
                        </a:lnSpc>
                      </a:pPr>
                      <a:r>
                        <a:rPr lang="vi-VN" sz="2800">
                          <a:latin typeface="cambria" panose="02040503050406030204" pitchFamily="18" charset="0"/>
                          <a:ea typeface="cambria" panose="02040503050406030204" pitchFamily="18" charset="0"/>
                        </a:rPr>
                        <a:t>Ko</a:t>
                      </a:r>
                      <a:r>
                        <a:rPr lang="en-US" sz="2800">
                          <a:latin typeface="cambria" panose="02040503050406030204" pitchFamily="18" charset="0"/>
                          <a:ea typeface="cambria" panose="02040503050406030204" pitchFamily="18" charset="0"/>
                        </a:rPr>
                        <a:t> tím, khò khè thay đổi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vi-VN" sz="2800">
                          <a:latin typeface="cambria" panose="02040503050406030204" pitchFamily="18" charset="0"/>
                          <a:ea typeface="cambria" panose="02040503050406030204" pitchFamily="18" charset="0"/>
                        </a:rPr>
                        <a:t>Li bì, bứt rứt ko nói được,</a:t>
                      </a:r>
                    </a:p>
                    <a:p>
                      <a:pPr>
                        <a:lnSpc>
                          <a:spcPct val="150000"/>
                        </a:lnSpc>
                      </a:pPr>
                      <a:r>
                        <a:rPr lang="vi-VN" sz="2800">
                          <a:latin typeface="cambria" panose="02040503050406030204" pitchFamily="18" charset="0"/>
                          <a:ea typeface="cambria" panose="02040503050406030204" pitchFamily="18" charset="0"/>
                        </a:rPr>
                        <a:t>Rút lõm lồng ngực, KLS,</a:t>
                      </a:r>
                    </a:p>
                    <a:p>
                      <a:pPr>
                        <a:lnSpc>
                          <a:spcPct val="150000"/>
                        </a:lnSpc>
                      </a:pPr>
                      <a:r>
                        <a:rPr lang="vi-VN" sz="2800">
                          <a:latin typeface="cambria" panose="02040503050406030204" pitchFamily="18" charset="0"/>
                          <a:ea typeface="cambria" panose="02040503050406030204" pitchFamily="18" charset="0"/>
                        </a:rPr>
                        <a:t>Tím trung ương</a:t>
                      </a:r>
                      <a:endParaRPr lang="en-US" sz="280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446675"/>
                  </a:ext>
                </a:extLst>
              </a:tr>
              <a:tr h="370840">
                <a:tc>
                  <a:txBody>
                    <a:bodyPr/>
                    <a:lstStyle/>
                    <a:p>
                      <a:pPr>
                        <a:lnSpc>
                          <a:spcPct val="150000"/>
                        </a:lnSpc>
                      </a:pPr>
                      <a:r>
                        <a:rPr lang="en-US" sz="2800">
                          <a:latin typeface="cambria" panose="02040503050406030204" pitchFamily="18" charset="0"/>
                          <a:ea typeface="cambria" panose="02040503050406030204" pitchFamily="18" charset="0"/>
                        </a:rPr>
                        <a:t>NT nhanh, không rút lõm,</a:t>
                      </a:r>
                      <a:endParaRPr lang="vi-VN" sz="2800">
                        <a:latin typeface="cambria" panose="02040503050406030204" pitchFamily="18" charset="0"/>
                        <a:ea typeface="cambria" panose="02040503050406030204" pitchFamily="18" charset="0"/>
                      </a:endParaRPr>
                    </a:p>
                    <a:p>
                      <a:pPr>
                        <a:lnSpc>
                          <a:spcPct val="150000"/>
                        </a:lnSpc>
                      </a:pPr>
                      <a:r>
                        <a:rPr lang="en-US" sz="2800">
                          <a:latin typeface="cambria" panose="02040503050406030204" pitchFamily="18" charset="0"/>
                          <a:ea typeface="cambria" panose="02040503050406030204" pitchFamily="18" charset="0"/>
                        </a:rPr>
                        <a:t>Nhịp tim &lt; 200lần/ph(0-3t)</a:t>
                      </a:r>
                      <a:endParaRPr lang="vi-VN" sz="2800">
                        <a:latin typeface="cambria" panose="02040503050406030204" pitchFamily="18" charset="0"/>
                        <a:ea typeface="cambria" panose="02040503050406030204" pitchFamily="18" charset="0"/>
                      </a:endParaRPr>
                    </a:p>
                    <a:p>
                      <a:pPr>
                        <a:lnSpc>
                          <a:spcPct val="150000"/>
                        </a:lnSpc>
                      </a:pPr>
                      <a:r>
                        <a:rPr lang="en-US" sz="2800">
                          <a:latin typeface="cambria" panose="02040503050406030204" pitchFamily="18" charset="0"/>
                          <a:ea typeface="cambria" panose="02040503050406030204" pitchFamily="18" charset="0"/>
                        </a:rPr>
                        <a:t>Nhịp tim &lt; 180lần/ph(4-5t)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2800">
                          <a:latin typeface="cambria" panose="02040503050406030204" pitchFamily="18" charset="0"/>
                          <a:ea typeface="cambria" panose="02040503050406030204" pitchFamily="18" charset="0"/>
                        </a:rPr>
                        <a:t>Mất phế âm</a:t>
                      </a:r>
                      <a:endParaRPr lang="vi-VN" sz="2800">
                        <a:latin typeface="cambria" panose="02040503050406030204" pitchFamily="18" charset="0"/>
                        <a:ea typeface="cambria" panose="02040503050406030204" pitchFamily="18" charset="0"/>
                      </a:endParaRPr>
                    </a:p>
                    <a:p>
                      <a:pPr>
                        <a:lnSpc>
                          <a:spcPct val="150000"/>
                        </a:lnSpc>
                      </a:pPr>
                      <a:r>
                        <a:rPr lang="en-US" sz="2800">
                          <a:latin typeface="cambria" panose="02040503050406030204" pitchFamily="18" charset="0"/>
                          <a:ea typeface="cambria" panose="02040503050406030204" pitchFamily="18" charset="0"/>
                        </a:rPr>
                        <a:t>Nhịp tim ≥200 lần/ph(0-3t)</a:t>
                      </a:r>
                      <a:endParaRPr lang="vi-VN" sz="2800">
                        <a:latin typeface="cambria" panose="02040503050406030204" pitchFamily="18" charset="0"/>
                        <a:ea typeface="cambria" panose="02040503050406030204" pitchFamily="18" charset="0"/>
                      </a:endParaRPr>
                    </a:p>
                    <a:p>
                      <a:pPr>
                        <a:lnSpc>
                          <a:spcPct val="150000"/>
                        </a:lnSpc>
                      </a:pPr>
                      <a:r>
                        <a:rPr lang="en-US" sz="2800">
                          <a:latin typeface="cambria" panose="02040503050406030204" pitchFamily="18" charset="0"/>
                          <a:ea typeface="cambria" panose="02040503050406030204" pitchFamily="18" charset="0"/>
                        </a:rPr>
                        <a:t>Nhịp tim ≥180 lần/ph(4-5t)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051857"/>
                  </a:ext>
                </a:extLst>
              </a:tr>
            </a:tbl>
          </a:graphicData>
        </a:graphic>
      </p:graphicFrame>
    </p:spTree>
    <p:extLst>
      <p:ext uri="{BB962C8B-B14F-4D97-AF65-F5344CB8AC3E}">
        <p14:creationId xmlns:p14="http://schemas.microsoft.com/office/powerpoint/2010/main" val="1839936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0A17-88AF-4C45-A23A-3D3FEAC2F532}"/>
              </a:ext>
            </a:extLst>
          </p:cNvPr>
          <p:cNvSpPr>
            <a:spLocks noGrp="1"/>
          </p:cNvSpPr>
          <p:nvPr>
            <p:ph type="title"/>
          </p:nvPr>
        </p:nvSpPr>
        <p:spPr>
          <a:xfrm>
            <a:off x="457200" y="144009"/>
            <a:ext cx="8229600" cy="813934"/>
          </a:xfrm>
        </p:spPr>
        <p:style>
          <a:lnRef idx="1">
            <a:schemeClr val="accent3"/>
          </a:lnRef>
          <a:fillRef idx="2">
            <a:schemeClr val="accent3"/>
          </a:fillRef>
          <a:effectRef idx="1">
            <a:schemeClr val="accent3"/>
          </a:effectRef>
          <a:fontRef idx="minor">
            <a:schemeClr val="dk1"/>
          </a:fontRef>
        </p:style>
        <p:txBody>
          <a:bodyPr>
            <a:noAutofit/>
          </a:bodyPr>
          <a:lstStyle/>
          <a:p>
            <a:r>
              <a:rPr lang="vi-VN" sz="3200" strike="sngStrike">
                <a:latin typeface="cambria" panose="02040503050406030204" pitchFamily="18" charset="0"/>
                <a:ea typeface="cambria" panose="02040503050406030204" pitchFamily="18" charset="0"/>
              </a:rPr>
              <a:t>ĐÁNH GIÁ ĐÔ NẶNG CƠN HEN TRẺ &gt; 5T</a:t>
            </a:r>
            <a:endParaRPr lang="en-US" sz="3200" strike="sngStrike">
              <a:latin typeface="cambria" panose="02040503050406030204" pitchFamily="18" charset="0"/>
              <a:ea typeface="cambria" panose="02040503050406030204" pitchFamily="18" charset="0"/>
            </a:endParaRPr>
          </a:p>
        </p:txBody>
      </p:sp>
      <p:graphicFrame>
        <p:nvGraphicFramePr>
          <p:cNvPr id="4" name="Table 4">
            <a:extLst>
              <a:ext uri="{FF2B5EF4-FFF2-40B4-BE49-F238E27FC236}">
                <a16:creationId xmlns:a16="http://schemas.microsoft.com/office/drawing/2014/main" id="{E030A608-6A43-4B76-9289-E72FF2E7D821}"/>
              </a:ext>
            </a:extLst>
          </p:cNvPr>
          <p:cNvGraphicFramePr>
            <a:graphicFrameLocks noGrp="1"/>
          </p:cNvGraphicFramePr>
          <p:nvPr>
            <p:ph idx="1"/>
            <p:extLst>
              <p:ext uri="{D42A27DB-BD31-4B8C-83A1-F6EECF244321}">
                <p14:modId xmlns:p14="http://schemas.microsoft.com/office/powerpoint/2010/main" val="3812379018"/>
              </p:ext>
            </p:extLst>
          </p:nvPr>
        </p:nvGraphicFramePr>
        <p:xfrm>
          <a:off x="108858" y="957943"/>
          <a:ext cx="8958942" cy="4922268"/>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634200694"/>
                    </a:ext>
                  </a:extLst>
                </a:gridCol>
                <a:gridCol w="2057400">
                  <a:extLst>
                    <a:ext uri="{9D8B030D-6E8A-4147-A177-3AD203B41FA5}">
                      <a16:colId xmlns:a16="http://schemas.microsoft.com/office/drawing/2014/main" val="3452761760"/>
                    </a:ext>
                  </a:extLst>
                </a:gridCol>
                <a:gridCol w="2057400">
                  <a:extLst>
                    <a:ext uri="{9D8B030D-6E8A-4147-A177-3AD203B41FA5}">
                      <a16:colId xmlns:a16="http://schemas.microsoft.com/office/drawing/2014/main" val="156553433"/>
                    </a:ext>
                  </a:extLst>
                </a:gridCol>
                <a:gridCol w="2786742">
                  <a:extLst>
                    <a:ext uri="{9D8B030D-6E8A-4147-A177-3AD203B41FA5}">
                      <a16:colId xmlns:a16="http://schemas.microsoft.com/office/drawing/2014/main" val="1021783823"/>
                    </a:ext>
                  </a:extLst>
                </a:gridCol>
              </a:tblGrid>
              <a:tr h="370840">
                <a:tc>
                  <a:txBody>
                    <a:bodyPr/>
                    <a:lstStyle/>
                    <a:p>
                      <a:pPr algn="ctr">
                        <a:lnSpc>
                          <a:spcPct val="130000"/>
                        </a:lnSpc>
                      </a:pPr>
                      <a:r>
                        <a:rPr lang="vi-VN" sz="2400">
                          <a:latin typeface="cambria" panose="02040503050406030204" pitchFamily="18" charset="0"/>
                          <a:ea typeface="cambria" panose="02040503050406030204" pitchFamily="18" charset="0"/>
                        </a:rPr>
                        <a:t>Nhẹ</a:t>
                      </a:r>
                      <a:endParaRPr lang="en-US" sz="2400">
                        <a:latin typeface="cambria" panose="02040503050406030204" pitchFamily="18" charset="0"/>
                        <a:ea typeface="cambria" panose="02040503050406030204" pitchFamily="18" charset="0"/>
                      </a:endParaRPr>
                    </a:p>
                  </a:txBody>
                  <a:tcPr/>
                </a:tc>
                <a:tc>
                  <a:txBody>
                    <a:bodyPr/>
                    <a:lstStyle/>
                    <a:p>
                      <a:pPr algn="ctr">
                        <a:lnSpc>
                          <a:spcPct val="130000"/>
                        </a:lnSpc>
                      </a:pPr>
                      <a:r>
                        <a:rPr lang="vi-VN" sz="2400">
                          <a:latin typeface="cambria" panose="02040503050406030204" pitchFamily="18" charset="0"/>
                          <a:ea typeface="cambria" panose="02040503050406030204" pitchFamily="18" charset="0"/>
                        </a:rPr>
                        <a:t>Trung bình</a:t>
                      </a:r>
                      <a:endParaRPr lang="en-US" sz="2400">
                        <a:latin typeface="cambria" panose="02040503050406030204" pitchFamily="18" charset="0"/>
                        <a:ea typeface="cambria" panose="02040503050406030204" pitchFamily="18" charset="0"/>
                      </a:endParaRPr>
                    </a:p>
                  </a:txBody>
                  <a:tcPr/>
                </a:tc>
                <a:tc>
                  <a:txBody>
                    <a:bodyPr/>
                    <a:lstStyle/>
                    <a:p>
                      <a:pPr algn="ctr">
                        <a:lnSpc>
                          <a:spcPct val="130000"/>
                        </a:lnSpc>
                      </a:pPr>
                      <a:r>
                        <a:rPr lang="vi-VN" sz="2400">
                          <a:latin typeface="cambria" panose="02040503050406030204" pitchFamily="18" charset="0"/>
                          <a:ea typeface="cambria" panose="02040503050406030204" pitchFamily="18" charset="0"/>
                        </a:rPr>
                        <a:t>Nặng</a:t>
                      </a:r>
                      <a:endParaRPr lang="en-US" sz="2400">
                        <a:latin typeface="cambria" panose="02040503050406030204" pitchFamily="18" charset="0"/>
                        <a:ea typeface="cambria" panose="02040503050406030204" pitchFamily="18" charset="0"/>
                      </a:endParaRPr>
                    </a:p>
                  </a:txBody>
                  <a:tcPr/>
                </a:tc>
                <a:tc>
                  <a:txBody>
                    <a:bodyPr/>
                    <a:lstStyle/>
                    <a:p>
                      <a:pPr algn="ctr">
                        <a:lnSpc>
                          <a:spcPct val="130000"/>
                        </a:lnSpc>
                      </a:pPr>
                      <a:r>
                        <a:rPr lang="vi-VN" sz="2400">
                          <a:latin typeface="cambria" panose="02040503050406030204" pitchFamily="18" charset="0"/>
                          <a:ea typeface="cambria" panose="02040503050406030204" pitchFamily="18" charset="0"/>
                        </a:rPr>
                        <a:t>Nguy kịch</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051597264"/>
                  </a:ext>
                </a:extLst>
              </a:tr>
              <a:tr h="370840">
                <a:tc>
                  <a:txBody>
                    <a:bodyPr/>
                    <a:lstStyle/>
                    <a:p>
                      <a:pPr>
                        <a:lnSpc>
                          <a:spcPct val="130000"/>
                        </a:lnSpc>
                      </a:pPr>
                      <a:r>
                        <a:rPr lang="vi-VN" sz="2400">
                          <a:latin typeface="cambria" panose="02040503050406030204" pitchFamily="18" charset="0"/>
                          <a:ea typeface="cambria" panose="02040503050406030204" pitchFamily="18" charset="0"/>
                        </a:rPr>
                        <a:t>Khó thở khi gắng sức, nói được cả câu, có thể nằm</a:t>
                      </a:r>
                      <a:endParaRPr lang="en-US" sz="2400">
                        <a:latin typeface="cambria" panose="02040503050406030204" pitchFamily="18" charset="0"/>
                        <a:ea typeface="cambria" panose="02040503050406030204" pitchFamily="18" charset="0"/>
                      </a:endParaRPr>
                    </a:p>
                  </a:txBody>
                  <a:tcPr/>
                </a:tc>
                <a:tc>
                  <a:txBody>
                    <a:bodyPr/>
                    <a:lstStyle/>
                    <a:p>
                      <a:pPr>
                        <a:lnSpc>
                          <a:spcPct val="130000"/>
                        </a:lnSpc>
                      </a:pPr>
                      <a:r>
                        <a:rPr lang="vi-VN" sz="2400">
                          <a:latin typeface="cambria" panose="02040503050406030204" pitchFamily="18" charset="0"/>
                          <a:ea typeface="cambria" panose="02040503050406030204" pitchFamily="18" charset="0"/>
                        </a:rPr>
                        <a:t>Khó thở rõ, thích ngồi hơn nằm, nói cụm từ ngắn</a:t>
                      </a:r>
                      <a:endParaRPr lang="en-US" sz="2400">
                        <a:latin typeface="cambria" panose="02040503050406030204" pitchFamily="18" charset="0"/>
                        <a:ea typeface="cambria" panose="02040503050406030204" pitchFamily="18" charset="0"/>
                      </a:endParaRPr>
                    </a:p>
                  </a:txBody>
                  <a:tcPr/>
                </a:tc>
                <a:tc>
                  <a:txBody>
                    <a:bodyPr/>
                    <a:lstStyle/>
                    <a:p>
                      <a:pPr>
                        <a:lnSpc>
                          <a:spcPct val="130000"/>
                        </a:lnSpc>
                      </a:pPr>
                      <a:r>
                        <a:rPr lang="en-US" sz="2400">
                          <a:latin typeface="cambria" panose="02040503050406030204" pitchFamily="18" charset="0"/>
                          <a:ea typeface="cambria" panose="02040503050406030204" pitchFamily="18" charset="0"/>
                        </a:rPr>
                        <a:t>Khó thở liên tục, nằm đầu cao, nói đứt đoạn 1 từ</a:t>
                      </a:r>
                    </a:p>
                  </a:txBody>
                  <a:tcPr/>
                </a:tc>
                <a:tc rowSpan="3">
                  <a:txBody>
                    <a:bodyPr/>
                    <a:lstStyle/>
                    <a:p>
                      <a:pPr>
                        <a:lnSpc>
                          <a:spcPct val="130000"/>
                        </a:lnSpc>
                      </a:pPr>
                      <a:r>
                        <a:rPr lang="vi-VN" sz="2400">
                          <a:latin typeface="cambria" panose="02040503050406030204" pitchFamily="18" charset="0"/>
                          <a:ea typeface="cambria" panose="02040503050406030204" pitchFamily="18" charset="0"/>
                        </a:rPr>
                        <a:t>Có bất kỳ:</a:t>
                      </a:r>
                    </a:p>
                    <a:p>
                      <a:pPr marL="342900" indent="-342900">
                        <a:lnSpc>
                          <a:spcPct val="130000"/>
                        </a:lnSpc>
                        <a:buFontTx/>
                        <a:buChar char="-"/>
                      </a:pPr>
                      <a:r>
                        <a:rPr lang="vi-VN" sz="2400">
                          <a:latin typeface="cambria" panose="02040503050406030204" pitchFamily="18" charset="0"/>
                          <a:ea typeface="cambria" panose="02040503050406030204" pitchFamily="18" charset="0"/>
                        </a:rPr>
                        <a:t>Vật vã, bứt rứt, RL ý thức</a:t>
                      </a:r>
                    </a:p>
                    <a:p>
                      <a:pPr marL="342900" indent="-342900">
                        <a:lnSpc>
                          <a:spcPct val="130000"/>
                        </a:lnSpc>
                        <a:buFontTx/>
                        <a:buChar char="-"/>
                      </a:pPr>
                      <a:r>
                        <a:rPr lang="vi-VN" sz="2400">
                          <a:latin typeface="cambria" panose="02040503050406030204" pitchFamily="18" charset="0"/>
                          <a:ea typeface="cambria" panose="02040503050406030204" pitchFamily="18" charset="0"/>
                        </a:rPr>
                        <a:t>Tím tái</a:t>
                      </a:r>
                    </a:p>
                    <a:p>
                      <a:pPr marL="342900" indent="-342900">
                        <a:lnSpc>
                          <a:spcPct val="130000"/>
                        </a:lnSpc>
                        <a:buFontTx/>
                        <a:buChar char="-"/>
                      </a:pPr>
                      <a:r>
                        <a:rPr lang="vi-VN" sz="2400">
                          <a:latin typeface="cambria" panose="02040503050406030204" pitchFamily="18" charset="0"/>
                          <a:ea typeface="cambria" panose="02040503050406030204" pitchFamily="18" charset="0"/>
                        </a:rPr>
                        <a:t>RRPN giảm/mất </a:t>
                      </a:r>
                    </a:p>
                    <a:p>
                      <a:pPr marL="342900" indent="-342900">
                        <a:lnSpc>
                          <a:spcPct val="130000"/>
                        </a:lnSpc>
                        <a:buFontTx/>
                        <a:buChar char="-"/>
                      </a:pPr>
                      <a:r>
                        <a:rPr lang="vi-VN" sz="2400">
                          <a:latin typeface="cambria" panose="02040503050406030204" pitchFamily="18" charset="0"/>
                          <a:ea typeface="cambria" panose="02040503050406030204" pitchFamily="18" charset="0"/>
                        </a:rPr>
                        <a:t>Thở chậm, cơn ngưng thở</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001704488"/>
                  </a:ext>
                </a:extLst>
              </a:tr>
              <a:tr h="370840">
                <a:tc>
                  <a:txBody>
                    <a:bodyPr/>
                    <a:lstStyle/>
                    <a:p>
                      <a:pPr>
                        <a:lnSpc>
                          <a:spcPct val="130000"/>
                        </a:lnSpc>
                      </a:pPr>
                      <a:r>
                        <a:rPr lang="en-US" sz="2400">
                          <a:latin typeface="cambria" panose="02040503050406030204" pitchFamily="18" charset="0"/>
                          <a:ea typeface="cambria" panose="02040503050406030204" pitchFamily="18" charset="0"/>
                        </a:rPr>
                        <a:t>NT nhanh, </a:t>
                      </a:r>
                      <a:r>
                        <a:rPr lang="en-US" sz="2400">
                          <a:highlight>
                            <a:srgbClr val="FFFF00"/>
                          </a:highlight>
                          <a:latin typeface="cambria" panose="02040503050406030204" pitchFamily="18" charset="0"/>
                          <a:ea typeface="cambria" panose="02040503050406030204" pitchFamily="18" charset="0"/>
                        </a:rPr>
                        <a:t>không rút lõm</a:t>
                      </a:r>
                    </a:p>
                  </a:txBody>
                  <a:tcPr/>
                </a:tc>
                <a:tc>
                  <a:txBody>
                    <a:bodyPr/>
                    <a:lstStyle/>
                    <a:p>
                      <a:pPr>
                        <a:lnSpc>
                          <a:spcPct val="130000"/>
                        </a:lnSpc>
                      </a:pPr>
                      <a:r>
                        <a:rPr lang="en-US" sz="2400">
                          <a:latin typeface="cambria" panose="02040503050406030204" pitchFamily="18" charset="0"/>
                          <a:ea typeface="cambria" panose="02040503050406030204" pitchFamily="18" charset="0"/>
                        </a:rPr>
                        <a:t>NT nhanh, </a:t>
                      </a:r>
                      <a:r>
                        <a:rPr lang="en-US" sz="2400">
                          <a:highlight>
                            <a:srgbClr val="FFFF00"/>
                          </a:highlight>
                          <a:latin typeface="cambria" panose="02040503050406030204" pitchFamily="18" charset="0"/>
                          <a:ea typeface="cambria" panose="02040503050406030204" pitchFamily="18" charset="0"/>
                        </a:rPr>
                        <a:t>rút lõm ngực</a:t>
                      </a:r>
                      <a:r>
                        <a:rPr lang="en-US" sz="2400">
                          <a:latin typeface="cambria" panose="02040503050406030204" pitchFamily="18" charset="0"/>
                          <a:ea typeface="cambria" panose="02040503050406030204" pitchFamily="18" charset="0"/>
                        </a:rPr>
                        <a:t>, khò khè , rít</a:t>
                      </a:r>
                    </a:p>
                  </a:txBody>
                  <a:tcPr/>
                </a:tc>
                <a:tc>
                  <a:txBody>
                    <a:bodyPr/>
                    <a:lstStyle/>
                    <a:p>
                      <a:pPr>
                        <a:lnSpc>
                          <a:spcPct val="130000"/>
                        </a:lnSpc>
                      </a:pPr>
                      <a:r>
                        <a:rPr lang="en-US" sz="2400">
                          <a:latin typeface="cambria" panose="02040503050406030204" pitchFamily="18" charset="0"/>
                          <a:ea typeface="cambria" panose="02040503050406030204" pitchFamily="18" charset="0"/>
                        </a:rPr>
                        <a:t>NT nhanh , rút lõm ngực rõ, thở rít nặng, mạch nhanh</a:t>
                      </a:r>
                    </a:p>
                  </a:txBody>
                  <a:tcPr/>
                </a:tc>
                <a:tc vMerge="1">
                  <a:txBody>
                    <a:bodyPr/>
                    <a:lstStyle/>
                    <a:p>
                      <a:endParaRPr lang="en-US"/>
                    </a:p>
                  </a:txBody>
                  <a:tcPr/>
                </a:tc>
                <a:extLst>
                  <a:ext uri="{0D108BD9-81ED-4DB2-BD59-A6C34878D82A}">
                    <a16:rowId xmlns:a16="http://schemas.microsoft.com/office/drawing/2014/main" val="3026599239"/>
                  </a:ext>
                </a:extLst>
              </a:tr>
              <a:tr h="370840">
                <a:tc>
                  <a:txBody>
                    <a:bodyPr/>
                    <a:lstStyle/>
                    <a:p>
                      <a:pPr>
                        <a:lnSpc>
                          <a:spcPct val="130000"/>
                        </a:lnSpc>
                      </a:pPr>
                      <a:r>
                        <a:rPr lang="en-US" sz="2400">
                          <a:highlight>
                            <a:srgbClr val="FFFF00"/>
                          </a:highlight>
                          <a:latin typeface="cambria" panose="02040503050406030204" pitchFamily="18" charset="0"/>
                          <a:ea typeface="cambria" panose="02040503050406030204" pitchFamily="18" charset="0"/>
                        </a:rPr>
                        <a:t>SpO</a:t>
                      </a:r>
                      <a:r>
                        <a:rPr lang="en-US" sz="2400" baseline="-25000">
                          <a:highlight>
                            <a:srgbClr val="FFFF00"/>
                          </a:highlight>
                          <a:latin typeface="cambria" panose="02040503050406030204" pitchFamily="18" charset="0"/>
                          <a:ea typeface="cambria" panose="02040503050406030204" pitchFamily="18" charset="0"/>
                        </a:rPr>
                        <a:t>2</a:t>
                      </a:r>
                      <a:r>
                        <a:rPr lang="en-US" sz="2400">
                          <a:highlight>
                            <a:srgbClr val="FFFF00"/>
                          </a:highlight>
                          <a:latin typeface="cambria" panose="02040503050406030204" pitchFamily="18" charset="0"/>
                          <a:ea typeface="cambria" panose="02040503050406030204" pitchFamily="18" charset="0"/>
                        </a:rPr>
                        <a:t> &gt; 92%</a:t>
                      </a:r>
                    </a:p>
                  </a:txBody>
                  <a:tcPr/>
                </a:tc>
                <a:tc>
                  <a:txBody>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lang="en-US" sz="2400">
                          <a:highlight>
                            <a:srgbClr val="FFFF00"/>
                          </a:highlight>
                          <a:latin typeface="cambria" panose="02040503050406030204" pitchFamily="18" charset="0"/>
                          <a:ea typeface="cambria" panose="02040503050406030204" pitchFamily="18" charset="0"/>
                        </a:rPr>
                        <a:t>SpO</a:t>
                      </a:r>
                      <a:r>
                        <a:rPr lang="en-US" sz="2400" baseline="-25000">
                          <a:highlight>
                            <a:srgbClr val="FFFF00"/>
                          </a:highlight>
                          <a:latin typeface="cambria" panose="02040503050406030204" pitchFamily="18" charset="0"/>
                          <a:ea typeface="cambria" panose="02040503050406030204" pitchFamily="18" charset="0"/>
                        </a:rPr>
                        <a:t>2</a:t>
                      </a:r>
                      <a:r>
                        <a:rPr lang="en-US" sz="2400">
                          <a:highlight>
                            <a:srgbClr val="FFFF00"/>
                          </a:highlight>
                          <a:latin typeface="cambria" panose="02040503050406030204" pitchFamily="18" charset="0"/>
                          <a:ea typeface="cambria" panose="02040503050406030204" pitchFamily="18" charset="0"/>
                        </a:rPr>
                        <a:t> </a:t>
                      </a:r>
                      <a:r>
                        <a:rPr lang="vi-VN" sz="2400">
                          <a:highlight>
                            <a:srgbClr val="FFFF00"/>
                          </a:highlight>
                          <a:latin typeface="cambria" panose="02040503050406030204" pitchFamily="18" charset="0"/>
                          <a:ea typeface="cambria" panose="02040503050406030204" pitchFamily="18" charset="0"/>
                        </a:rPr>
                        <a:t>90-95%</a:t>
                      </a:r>
                      <a:endParaRPr lang="en-US" sz="2400">
                        <a:highlight>
                          <a:srgbClr val="FFFF00"/>
                        </a:highlight>
                        <a:latin typeface="cambria" panose="02040503050406030204" pitchFamily="18" charset="0"/>
                        <a:ea typeface="cambria" panose="02040503050406030204" pitchFamily="18" charset="0"/>
                      </a:endParaRPr>
                    </a:p>
                  </a:txBody>
                  <a:tcPr/>
                </a:tc>
                <a:tc>
                  <a:txBody>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lang="en-US" sz="2400">
                          <a:highlight>
                            <a:srgbClr val="FFFF00"/>
                          </a:highlight>
                          <a:latin typeface="cambria" panose="02040503050406030204" pitchFamily="18" charset="0"/>
                          <a:ea typeface="cambria" panose="02040503050406030204" pitchFamily="18" charset="0"/>
                        </a:rPr>
                        <a:t>SpO</a:t>
                      </a:r>
                      <a:r>
                        <a:rPr lang="en-US" sz="2400" baseline="-25000">
                          <a:highlight>
                            <a:srgbClr val="FFFF00"/>
                          </a:highlight>
                          <a:latin typeface="cambria" panose="02040503050406030204" pitchFamily="18" charset="0"/>
                          <a:ea typeface="cambria" panose="02040503050406030204" pitchFamily="18" charset="0"/>
                        </a:rPr>
                        <a:t>2</a:t>
                      </a:r>
                      <a:r>
                        <a:rPr lang="en-US" sz="2400">
                          <a:highlight>
                            <a:srgbClr val="FFFF00"/>
                          </a:highlight>
                          <a:latin typeface="cambria" panose="02040503050406030204" pitchFamily="18" charset="0"/>
                          <a:ea typeface="cambria" panose="02040503050406030204" pitchFamily="18" charset="0"/>
                        </a:rPr>
                        <a:t> </a:t>
                      </a:r>
                      <a:r>
                        <a:rPr lang="vi-VN" sz="2400">
                          <a:highlight>
                            <a:srgbClr val="FFFF00"/>
                          </a:highlight>
                          <a:latin typeface="cambria" panose="02040503050406030204" pitchFamily="18" charset="0"/>
                          <a:ea typeface="cambria" panose="02040503050406030204" pitchFamily="18" charset="0"/>
                        </a:rPr>
                        <a:t>&lt;90</a:t>
                      </a:r>
                      <a:r>
                        <a:rPr lang="en-US" sz="2400">
                          <a:highlight>
                            <a:srgbClr val="FFFF00"/>
                          </a:highlight>
                          <a:latin typeface="cambria" panose="02040503050406030204" pitchFamily="18" charset="0"/>
                          <a:ea typeface="cambria" panose="02040503050406030204" pitchFamily="18" charset="0"/>
                        </a:rPr>
                        <a:t>%</a:t>
                      </a:r>
                    </a:p>
                  </a:txBody>
                  <a:tcPr/>
                </a:tc>
                <a:tc vMerge="1">
                  <a:txBody>
                    <a:bodyPr/>
                    <a:lstStyle/>
                    <a:p>
                      <a:endParaRPr lang="en-US"/>
                    </a:p>
                  </a:txBody>
                  <a:tcPr/>
                </a:tc>
                <a:extLst>
                  <a:ext uri="{0D108BD9-81ED-4DB2-BD59-A6C34878D82A}">
                    <a16:rowId xmlns:a16="http://schemas.microsoft.com/office/drawing/2014/main" val="3416858894"/>
                  </a:ext>
                </a:extLst>
              </a:tr>
            </a:tbl>
          </a:graphicData>
        </a:graphic>
      </p:graphicFrame>
    </p:spTree>
    <p:extLst>
      <p:ext uri="{BB962C8B-B14F-4D97-AF65-F5344CB8AC3E}">
        <p14:creationId xmlns:p14="http://schemas.microsoft.com/office/powerpoint/2010/main" val="2483253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9" name="TextBox 1"/>
          <p:cNvSpPr txBox="1">
            <a:spLocks noChangeArrowheads="1"/>
          </p:cNvSpPr>
          <p:nvPr/>
        </p:nvSpPr>
        <p:spPr bwMode="auto">
          <a:xfrm>
            <a:off x="1777949" y="92706"/>
            <a:ext cx="5394425" cy="584775"/>
          </a:xfrm>
          <a:prstGeom prst="rect">
            <a:avLst/>
          </a:prstGeom>
          <a:noFill/>
          <a:ln w="38100">
            <a:solidFill>
              <a:srgbClr val="00CC99"/>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a:latin typeface="calibri" panose="020F0502020204030204" pitchFamily="34" charset="0"/>
                <a:cs typeface="calibri" panose="020F0502020204030204" pitchFamily="34" charset="0"/>
              </a:rPr>
              <a:t>ĐÁNH GIÁ ĐÔ NẶNG CƠN HEN </a:t>
            </a:r>
          </a:p>
        </p:txBody>
      </p:sp>
      <p:sp>
        <p:nvSpPr>
          <p:cNvPr id="3" name="Rectangle 2">
            <a:extLst>
              <a:ext uri="{FF2B5EF4-FFF2-40B4-BE49-F238E27FC236}">
                <a16:creationId xmlns:a16="http://schemas.microsoft.com/office/drawing/2014/main" id="{29DB7B4E-BB63-49FC-9393-262D6F2C739E}"/>
              </a:ext>
            </a:extLst>
          </p:cNvPr>
          <p:cNvSpPr/>
          <p:nvPr/>
        </p:nvSpPr>
        <p:spPr>
          <a:xfrm>
            <a:off x="1097933" y="773408"/>
            <a:ext cx="652054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vi-VN"/>
              <a:t>Thống nhất bảng này cho mọi tuổi cứ ko chia trên/dưới 5 tuổi</a:t>
            </a:r>
            <a:endParaRPr lang="en-US"/>
          </a:p>
        </p:txBody>
      </p:sp>
      <p:graphicFrame>
        <p:nvGraphicFramePr>
          <p:cNvPr id="5" name="Table 4">
            <a:extLst>
              <a:ext uri="{FF2B5EF4-FFF2-40B4-BE49-F238E27FC236}">
                <a16:creationId xmlns:a16="http://schemas.microsoft.com/office/drawing/2014/main" id="{B627AAC6-0D35-44D3-9D4A-621E290AB08B}"/>
              </a:ext>
            </a:extLst>
          </p:cNvPr>
          <p:cNvGraphicFramePr>
            <a:graphicFrameLocks noGrp="1"/>
          </p:cNvGraphicFramePr>
          <p:nvPr>
            <p:extLst>
              <p:ext uri="{D42A27DB-BD31-4B8C-83A1-F6EECF244321}">
                <p14:modId xmlns:p14="http://schemas.microsoft.com/office/powerpoint/2010/main" val="1544795068"/>
              </p:ext>
            </p:extLst>
          </p:nvPr>
        </p:nvGraphicFramePr>
        <p:xfrm>
          <a:off x="-1" y="1238667"/>
          <a:ext cx="9144000" cy="4680736"/>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65934">
                <a:tc>
                  <a:txBody>
                    <a:bodyPr/>
                    <a:lstStyle/>
                    <a:p>
                      <a:pPr algn="ctr"/>
                      <a:r>
                        <a:rPr lang="en-US" sz="2400">
                          <a:solidFill>
                            <a:srgbClr val="FF0000"/>
                          </a:solidFill>
                          <a:latin typeface="Arial"/>
                          <a:cs typeface="Arial"/>
                        </a:rPr>
                        <a:t>NHẸ</a:t>
                      </a:r>
                      <a:endParaRPr lang="en-US" sz="2400" dirty="0">
                        <a:solidFill>
                          <a:srgbClr val="FF0000"/>
                        </a:solidFill>
                        <a:latin typeface="Arial"/>
                        <a:cs typeface="Arial"/>
                      </a:endParaRPr>
                    </a:p>
                  </a:txBody>
                  <a:tcPr marL="68580" marR="68580" marT="45721" marB="45721" anchor="ctr">
                    <a:solidFill>
                      <a:schemeClr val="accent3">
                        <a:lumMod val="60000"/>
                        <a:lumOff val="40000"/>
                      </a:schemeClr>
                    </a:solidFill>
                  </a:tcPr>
                </a:tc>
                <a:tc>
                  <a:txBody>
                    <a:bodyPr/>
                    <a:lstStyle/>
                    <a:p>
                      <a:pPr algn="ctr"/>
                      <a:r>
                        <a:rPr lang="en-US" sz="2400">
                          <a:solidFill>
                            <a:srgbClr val="FF0000"/>
                          </a:solidFill>
                          <a:latin typeface="Arial"/>
                          <a:cs typeface="Arial"/>
                        </a:rPr>
                        <a:t>TRUNG BÌNH</a:t>
                      </a:r>
                      <a:endParaRPr lang="en-US" sz="2400" dirty="0">
                        <a:solidFill>
                          <a:srgbClr val="FF0000"/>
                        </a:solidFill>
                        <a:latin typeface="Arial"/>
                        <a:cs typeface="Arial"/>
                      </a:endParaRPr>
                    </a:p>
                  </a:txBody>
                  <a:tcPr marL="68580" marR="68580" marT="45721" marB="45721" anchor="ctr">
                    <a:solidFill>
                      <a:schemeClr val="accent3">
                        <a:lumMod val="60000"/>
                        <a:lumOff val="40000"/>
                      </a:schemeClr>
                    </a:solidFill>
                  </a:tcPr>
                </a:tc>
                <a:tc>
                  <a:txBody>
                    <a:bodyPr/>
                    <a:lstStyle/>
                    <a:p>
                      <a:pPr algn="ctr"/>
                      <a:r>
                        <a:rPr lang="en-US" sz="2400" dirty="0">
                          <a:solidFill>
                            <a:srgbClr val="FF0000"/>
                          </a:solidFill>
                          <a:latin typeface="Arial"/>
                          <a:cs typeface="Arial"/>
                        </a:rPr>
                        <a:t>NẶNG </a:t>
                      </a:r>
                    </a:p>
                  </a:txBody>
                  <a:tcPr marL="68580" marR="68580" marT="45721" marB="45721" anchor="ctr">
                    <a:solidFill>
                      <a:schemeClr val="accent3">
                        <a:lumMod val="60000"/>
                        <a:lumOff val="40000"/>
                      </a:schemeClr>
                    </a:solidFill>
                  </a:tcPr>
                </a:tc>
                <a:tc>
                  <a:txBody>
                    <a:bodyPr/>
                    <a:lstStyle/>
                    <a:p>
                      <a:pPr algn="ctr"/>
                      <a:r>
                        <a:rPr lang="en-US" sz="2400" dirty="0">
                          <a:solidFill>
                            <a:srgbClr val="FF0000"/>
                          </a:solidFill>
                          <a:latin typeface="Arial"/>
                          <a:cs typeface="Arial"/>
                        </a:rPr>
                        <a:t>NGUY KỊCH </a:t>
                      </a:r>
                    </a:p>
                  </a:txBody>
                  <a:tcPr marL="68580" marR="68580" marT="45721" marB="45721" anchor="ctr">
                    <a:solidFill>
                      <a:schemeClr val="accent3">
                        <a:lumMod val="60000"/>
                        <a:lumOff val="40000"/>
                      </a:schemeClr>
                    </a:solidFill>
                  </a:tcPr>
                </a:tc>
                <a:extLst>
                  <a:ext uri="{0D108BD9-81ED-4DB2-BD59-A6C34878D82A}">
                    <a16:rowId xmlns:a16="http://schemas.microsoft.com/office/drawing/2014/main" val="10000"/>
                  </a:ext>
                </a:extLst>
              </a:tr>
              <a:tr h="893034">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khi</a:t>
                      </a:r>
                      <a:r>
                        <a:rPr lang="en-US" sz="2400" dirty="0">
                          <a:latin typeface="Arial"/>
                          <a:cs typeface="Arial"/>
                        </a:rPr>
                        <a:t> </a:t>
                      </a:r>
                      <a:r>
                        <a:rPr lang="en-US" sz="2400" dirty="0" err="1">
                          <a:latin typeface="Arial"/>
                          <a:cs typeface="Arial"/>
                        </a:rPr>
                        <a:t>gắng</a:t>
                      </a:r>
                      <a:r>
                        <a:rPr lang="en-US" sz="2400" dirty="0">
                          <a:latin typeface="Arial"/>
                          <a:cs typeface="Arial"/>
                        </a:rPr>
                        <a:t> </a:t>
                      </a:r>
                      <a:r>
                        <a:rPr lang="en-US" sz="2400" dirty="0" err="1">
                          <a:latin typeface="Arial"/>
                          <a:cs typeface="Arial"/>
                        </a:rPr>
                        <a:t>sức</a:t>
                      </a:r>
                      <a:r>
                        <a:rPr lang="en-US" sz="2400" dirty="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được</a:t>
                      </a:r>
                      <a:r>
                        <a:rPr lang="en-US" sz="2400" baseline="0" dirty="0">
                          <a:latin typeface="Arial"/>
                          <a:cs typeface="Arial"/>
                        </a:rPr>
                        <a:t> </a:t>
                      </a:r>
                      <a:r>
                        <a:rPr lang="en-US" sz="2400" dirty="0" err="1">
                          <a:latin typeface="Arial"/>
                          <a:cs typeface="Arial"/>
                        </a:rPr>
                        <a:t>cả</a:t>
                      </a:r>
                      <a:r>
                        <a:rPr lang="en-US" sz="2400" dirty="0">
                          <a:latin typeface="Arial"/>
                          <a:cs typeface="Arial"/>
                        </a:rPr>
                        <a:t> </a:t>
                      </a:r>
                      <a:r>
                        <a:rPr lang="en-US" sz="2400" dirty="0" err="1">
                          <a:latin typeface="Arial"/>
                          <a:cs typeface="Arial"/>
                        </a:rPr>
                        <a:t>câu</a:t>
                      </a:r>
                      <a:r>
                        <a:rPr lang="en-US" sz="2400" dirty="0">
                          <a:latin typeface="Arial"/>
                          <a:cs typeface="Arial"/>
                        </a:rPr>
                        <a:t>, </a:t>
                      </a:r>
                      <a:r>
                        <a:rPr lang="en-US" sz="2400" dirty="0" err="1">
                          <a:latin typeface="Arial"/>
                          <a:cs typeface="Arial"/>
                        </a:rPr>
                        <a:t>có</a:t>
                      </a:r>
                      <a:r>
                        <a:rPr lang="en-US" sz="2400" dirty="0">
                          <a:latin typeface="Arial"/>
                          <a:cs typeface="Arial"/>
                        </a:rPr>
                        <a:t> </a:t>
                      </a:r>
                      <a:r>
                        <a:rPr lang="en-US" sz="2400" dirty="0" err="1">
                          <a:latin typeface="Arial"/>
                          <a:cs typeface="Arial"/>
                        </a:rPr>
                        <a:t>thể</a:t>
                      </a:r>
                      <a:r>
                        <a:rPr lang="en-US" sz="2400" dirty="0">
                          <a:latin typeface="Arial"/>
                          <a:cs typeface="Arial"/>
                        </a:rPr>
                        <a:t> </a:t>
                      </a:r>
                      <a:r>
                        <a:rPr lang="en-US" sz="2400" dirty="0" err="1">
                          <a:latin typeface="Arial"/>
                          <a:cs typeface="Arial"/>
                        </a:rPr>
                        <a:t>nằm</a:t>
                      </a:r>
                      <a:endParaRPr lang="en-US" sz="2400" dirty="0">
                        <a:latin typeface="Arial"/>
                        <a:cs typeface="Arial"/>
                      </a:endParaRPr>
                    </a:p>
                  </a:txBody>
                  <a:tcPr marL="68580" marR="68580" marT="45721" marB="45721" anchor="ctr"/>
                </a:tc>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rõ</a:t>
                      </a:r>
                      <a:r>
                        <a:rPr lang="en-US" sz="2400" dirty="0">
                          <a:latin typeface="Arial"/>
                          <a:cs typeface="Arial"/>
                        </a:rPr>
                        <a:t>, </a:t>
                      </a:r>
                      <a:r>
                        <a:rPr lang="en-US" sz="2400" dirty="0" err="1">
                          <a:latin typeface="Arial"/>
                          <a:cs typeface="Arial"/>
                        </a:rPr>
                        <a:t>thích</a:t>
                      </a:r>
                      <a:r>
                        <a:rPr lang="en-US" sz="2400" dirty="0">
                          <a:latin typeface="Arial"/>
                          <a:cs typeface="Arial"/>
                        </a:rPr>
                        <a:t> </a:t>
                      </a:r>
                      <a:r>
                        <a:rPr lang="en-US" sz="2400" dirty="0" err="1">
                          <a:latin typeface="Arial"/>
                          <a:cs typeface="Arial"/>
                        </a:rPr>
                        <a:t>ngồi</a:t>
                      </a:r>
                      <a:r>
                        <a:rPr lang="en-US" sz="2400" dirty="0">
                          <a:latin typeface="Arial"/>
                          <a:cs typeface="Arial"/>
                        </a:rPr>
                        <a:t> </a:t>
                      </a:r>
                      <a:r>
                        <a:rPr lang="en-US" sz="2400" dirty="0" err="1">
                          <a:latin typeface="Arial"/>
                          <a:cs typeface="Arial"/>
                        </a:rPr>
                        <a:t>hơn</a:t>
                      </a:r>
                      <a:r>
                        <a:rPr lang="en-US" sz="2400" dirty="0">
                          <a:latin typeface="Arial"/>
                          <a:cs typeface="Arial"/>
                        </a:rPr>
                        <a:t> </a:t>
                      </a:r>
                      <a:r>
                        <a:rPr lang="en-US" sz="2400" dirty="0" err="1">
                          <a:latin typeface="Arial"/>
                          <a:cs typeface="Arial"/>
                        </a:rPr>
                        <a:t>nằm</a:t>
                      </a:r>
                      <a:r>
                        <a:rPr lang="en-US" sz="2400" dirty="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cụm</a:t>
                      </a:r>
                      <a:r>
                        <a:rPr lang="en-US" sz="2400" dirty="0">
                          <a:latin typeface="Arial"/>
                          <a:cs typeface="Arial"/>
                        </a:rPr>
                        <a:t> </a:t>
                      </a:r>
                      <a:r>
                        <a:rPr lang="en-US" sz="2400" dirty="0" err="1">
                          <a:latin typeface="Arial"/>
                          <a:cs typeface="Arial"/>
                        </a:rPr>
                        <a:t>từ</a:t>
                      </a:r>
                      <a:r>
                        <a:rPr lang="en-US" sz="2400" dirty="0">
                          <a:latin typeface="Arial"/>
                          <a:cs typeface="Arial"/>
                        </a:rPr>
                        <a:t> </a:t>
                      </a:r>
                      <a:r>
                        <a:rPr lang="en-US" sz="2400" dirty="0" err="1">
                          <a:latin typeface="Arial"/>
                          <a:cs typeface="Arial"/>
                        </a:rPr>
                        <a:t>ngắn</a:t>
                      </a:r>
                      <a:endParaRPr lang="en-US" sz="2400" dirty="0">
                        <a:latin typeface="Arial"/>
                        <a:cs typeface="Arial"/>
                      </a:endParaRPr>
                    </a:p>
                  </a:txBody>
                  <a:tcPr marL="68580" marR="68580" marT="45721" marB="45721" anchor="ctr"/>
                </a:tc>
                <a:tc>
                  <a:txBody>
                    <a:bodyPr/>
                    <a:lstStyle/>
                    <a:p>
                      <a:r>
                        <a:rPr lang="en-US" sz="2400" dirty="0" err="1">
                          <a:latin typeface="Arial"/>
                          <a:cs typeface="Arial"/>
                        </a:rPr>
                        <a:t>Khó</a:t>
                      </a:r>
                      <a:r>
                        <a:rPr lang="en-US" sz="2400" dirty="0">
                          <a:latin typeface="Arial"/>
                          <a:cs typeface="Arial"/>
                        </a:rPr>
                        <a:t> </a:t>
                      </a:r>
                      <a:r>
                        <a:rPr lang="en-US" sz="2400" dirty="0" err="1">
                          <a:latin typeface="Arial"/>
                          <a:cs typeface="Arial"/>
                        </a:rPr>
                        <a:t>thở</a:t>
                      </a:r>
                      <a:r>
                        <a:rPr lang="en-US" sz="2400" dirty="0">
                          <a:latin typeface="Arial"/>
                          <a:cs typeface="Arial"/>
                        </a:rPr>
                        <a:t> </a:t>
                      </a:r>
                      <a:r>
                        <a:rPr lang="en-US" sz="2400" dirty="0" err="1">
                          <a:latin typeface="Arial"/>
                          <a:cs typeface="Arial"/>
                        </a:rPr>
                        <a:t>liên</a:t>
                      </a:r>
                      <a:r>
                        <a:rPr lang="en-US" sz="2400" dirty="0">
                          <a:latin typeface="Arial"/>
                          <a:cs typeface="Arial"/>
                        </a:rPr>
                        <a:t> </a:t>
                      </a:r>
                      <a:r>
                        <a:rPr lang="en-US" sz="2400" dirty="0" err="1">
                          <a:latin typeface="Arial"/>
                          <a:cs typeface="Arial"/>
                        </a:rPr>
                        <a:t>tục</a:t>
                      </a:r>
                      <a:r>
                        <a:rPr lang="en-US" sz="2400" dirty="0">
                          <a:latin typeface="Arial"/>
                          <a:cs typeface="Arial"/>
                        </a:rPr>
                        <a:t>, </a:t>
                      </a:r>
                      <a:r>
                        <a:rPr lang="en-US" sz="2400" dirty="0" err="1">
                          <a:latin typeface="Arial"/>
                          <a:cs typeface="Arial"/>
                        </a:rPr>
                        <a:t>nằm</a:t>
                      </a:r>
                      <a:r>
                        <a:rPr lang="en-US" sz="2400" dirty="0">
                          <a:latin typeface="Arial"/>
                          <a:cs typeface="Arial"/>
                        </a:rPr>
                        <a:t> </a:t>
                      </a:r>
                      <a:r>
                        <a:rPr lang="en-US" sz="2400" dirty="0" err="1">
                          <a:latin typeface="Arial"/>
                          <a:cs typeface="Arial"/>
                        </a:rPr>
                        <a:t>đầu</a:t>
                      </a:r>
                      <a:r>
                        <a:rPr lang="en-US" sz="2400" dirty="0">
                          <a:latin typeface="Arial"/>
                          <a:cs typeface="Arial"/>
                        </a:rPr>
                        <a:t> </a:t>
                      </a:r>
                      <a:r>
                        <a:rPr lang="en-US" sz="2400" err="1">
                          <a:latin typeface="Arial"/>
                          <a:cs typeface="Arial"/>
                        </a:rPr>
                        <a:t>cao</a:t>
                      </a:r>
                      <a:r>
                        <a:rPr lang="en-US" sz="2400">
                          <a:latin typeface="Arial"/>
                          <a:cs typeface="Arial"/>
                        </a:rPr>
                        <a:t>, </a:t>
                      </a:r>
                      <a:r>
                        <a:rPr lang="en-US" sz="2400" dirty="0" err="1">
                          <a:latin typeface="Arial"/>
                          <a:cs typeface="Arial"/>
                        </a:rPr>
                        <a:t>nói</a:t>
                      </a:r>
                      <a:r>
                        <a:rPr lang="en-US" sz="2400" dirty="0">
                          <a:latin typeface="Arial"/>
                          <a:cs typeface="Arial"/>
                        </a:rPr>
                        <a:t> </a:t>
                      </a:r>
                      <a:r>
                        <a:rPr lang="en-US" sz="2400" dirty="0" err="1">
                          <a:latin typeface="Arial"/>
                          <a:cs typeface="Arial"/>
                        </a:rPr>
                        <a:t>đứt</a:t>
                      </a:r>
                      <a:r>
                        <a:rPr lang="en-US" sz="2400" dirty="0">
                          <a:latin typeface="Arial"/>
                          <a:cs typeface="Arial"/>
                        </a:rPr>
                        <a:t> </a:t>
                      </a:r>
                      <a:r>
                        <a:rPr lang="en-US" sz="2400" dirty="0" err="1">
                          <a:latin typeface="Arial"/>
                          <a:cs typeface="Arial"/>
                        </a:rPr>
                        <a:t>đoạn</a:t>
                      </a:r>
                      <a:r>
                        <a:rPr lang="en-US" sz="2400" dirty="0">
                          <a:latin typeface="Arial"/>
                          <a:cs typeface="Arial"/>
                        </a:rPr>
                        <a:t> 1</a:t>
                      </a:r>
                      <a:r>
                        <a:rPr lang="en-US" sz="2400" baseline="0" dirty="0">
                          <a:latin typeface="Arial"/>
                          <a:cs typeface="Arial"/>
                        </a:rPr>
                        <a:t> </a:t>
                      </a:r>
                      <a:r>
                        <a:rPr lang="en-US" sz="2400" baseline="0" dirty="0" err="1">
                          <a:latin typeface="Arial"/>
                          <a:cs typeface="Arial"/>
                        </a:rPr>
                        <a:t>từ</a:t>
                      </a:r>
                      <a:endParaRPr lang="en-US" sz="2400" dirty="0">
                        <a:latin typeface="Arial"/>
                        <a:cs typeface="Arial"/>
                      </a:endParaRPr>
                    </a:p>
                  </a:txBody>
                  <a:tcPr marL="68580" marR="68580" marT="45721" marB="45721" anchor="ctr"/>
                </a:tc>
                <a:tc rowSpan="3">
                  <a:txBody>
                    <a:bodyPr/>
                    <a:lstStyle/>
                    <a:p>
                      <a:r>
                        <a:rPr lang="en-US" sz="2400" dirty="0" err="1">
                          <a:latin typeface="Arial"/>
                          <a:cs typeface="Arial"/>
                        </a:rPr>
                        <a:t>Có</a:t>
                      </a:r>
                      <a:r>
                        <a:rPr lang="en-US" sz="2400" dirty="0">
                          <a:latin typeface="Arial"/>
                          <a:cs typeface="Arial"/>
                        </a:rPr>
                        <a:t> </a:t>
                      </a:r>
                      <a:r>
                        <a:rPr lang="en-US" sz="2400" err="1">
                          <a:latin typeface="Arial"/>
                          <a:cs typeface="Arial"/>
                        </a:rPr>
                        <a:t>bất</a:t>
                      </a:r>
                      <a:r>
                        <a:rPr lang="en-US" sz="2400">
                          <a:latin typeface="Arial"/>
                          <a:cs typeface="Arial"/>
                        </a:rPr>
                        <a:t> kỳ:</a:t>
                      </a:r>
                      <a:endParaRPr lang="en-US" sz="2400" dirty="0">
                        <a:latin typeface="Arial"/>
                        <a:cs typeface="Arial"/>
                      </a:endParaRPr>
                    </a:p>
                    <a:p>
                      <a:pPr marL="285750" indent="-285750">
                        <a:buFontTx/>
                        <a:buChar char="-"/>
                      </a:pPr>
                      <a:r>
                        <a:rPr lang="en-US" sz="2400" dirty="0" err="1">
                          <a:latin typeface="Arial"/>
                          <a:cs typeface="Arial"/>
                        </a:rPr>
                        <a:t>Vật</a:t>
                      </a:r>
                      <a:r>
                        <a:rPr lang="en-US" sz="2400" dirty="0">
                          <a:latin typeface="Arial"/>
                          <a:cs typeface="Arial"/>
                        </a:rPr>
                        <a:t> </a:t>
                      </a:r>
                      <a:r>
                        <a:rPr lang="en-US" sz="2400" dirty="0" err="1">
                          <a:latin typeface="Arial"/>
                          <a:cs typeface="Arial"/>
                        </a:rPr>
                        <a:t>vã</a:t>
                      </a:r>
                      <a:r>
                        <a:rPr lang="en-US" sz="2400" dirty="0">
                          <a:latin typeface="Arial"/>
                          <a:cs typeface="Arial"/>
                        </a:rPr>
                        <a:t>, </a:t>
                      </a:r>
                      <a:r>
                        <a:rPr lang="en-US" sz="2400" dirty="0" err="1">
                          <a:latin typeface="Arial"/>
                          <a:cs typeface="Arial"/>
                        </a:rPr>
                        <a:t>bứt</a:t>
                      </a:r>
                      <a:r>
                        <a:rPr lang="en-US" sz="2400" dirty="0">
                          <a:latin typeface="Arial"/>
                          <a:cs typeface="Arial"/>
                        </a:rPr>
                        <a:t> </a:t>
                      </a:r>
                      <a:r>
                        <a:rPr lang="en-US" sz="2400" dirty="0" err="1">
                          <a:latin typeface="Arial"/>
                          <a:cs typeface="Arial"/>
                        </a:rPr>
                        <a:t>rứt</a:t>
                      </a:r>
                      <a:r>
                        <a:rPr lang="en-US" sz="2400">
                          <a:latin typeface="Arial"/>
                          <a:cs typeface="Arial"/>
                        </a:rPr>
                        <a:t>, </a:t>
                      </a:r>
                      <a:r>
                        <a:rPr lang="vi-VN" sz="2400">
                          <a:latin typeface="Arial"/>
                          <a:cs typeface="Arial"/>
                        </a:rPr>
                        <a:t>RL </a:t>
                      </a:r>
                      <a:r>
                        <a:rPr lang="en-US" sz="2400">
                          <a:latin typeface="Arial"/>
                          <a:cs typeface="Arial"/>
                        </a:rPr>
                        <a:t>ý </a:t>
                      </a:r>
                      <a:r>
                        <a:rPr lang="en-US" sz="2400" dirty="0" err="1">
                          <a:latin typeface="Arial"/>
                          <a:cs typeface="Arial"/>
                        </a:rPr>
                        <a:t>thức</a:t>
                      </a:r>
                      <a:endParaRPr lang="en-US" sz="2400" dirty="0">
                        <a:latin typeface="Arial"/>
                        <a:cs typeface="Arial"/>
                      </a:endParaRPr>
                    </a:p>
                    <a:p>
                      <a:pPr marL="285750" indent="-285750">
                        <a:buFontTx/>
                        <a:buChar char="-"/>
                      </a:pPr>
                      <a:r>
                        <a:rPr lang="en-US" sz="2400" dirty="0" err="1">
                          <a:latin typeface="Arial"/>
                          <a:cs typeface="Arial"/>
                        </a:rPr>
                        <a:t>Tím</a:t>
                      </a:r>
                      <a:r>
                        <a:rPr lang="en-US" sz="2400" dirty="0">
                          <a:latin typeface="Arial"/>
                          <a:cs typeface="Arial"/>
                        </a:rPr>
                        <a:t> </a:t>
                      </a:r>
                      <a:r>
                        <a:rPr lang="en-US" sz="2400" dirty="0" err="1">
                          <a:latin typeface="Arial"/>
                          <a:cs typeface="Arial"/>
                        </a:rPr>
                        <a:t>tái</a:t>
                      </a:r>
                      <a:endParaRPr lang="en-US" sz="2400" dirty="0">
                        <a:latin typeface="Arial"/>
                        <a:cs typeface="Arial"/>
                      </a:endParaRPr>
                    </a:p>
                    <a:p>
                      <a:pPr marL="285750" indent="-285750">
                        <a:buFontTx/>
                        <a:buChar char="-"/>
                      </a:pPr>
                      <a:r>
                        <a:rPr lang="vi-VN" sz="2400">
                          <a:latin typeface="Arial"/>
                          <a:cs typeface="Arial"/>
                        </a:rPr>
                        <a:t>RRPN </a:t>
                      </a:r>
                      <a:r>
                        <a:rPr lang="en-US" sz="2400">
                          <a:latin typeface="Arial"/>
                          <a:cs typeface="Arial"/>
                        </a:rPr>
                        <a:t>giảm </a:t>
                      </a:r>
                      <a:r>
                        <a:rPr lang="en-US" sz="2400" dirty="0">
                          <a:latin typeface="Arial"/>
                          <a:cs typeface="Arial"/>
                        </a:rPr>
                        <a:t>hay </a:t>
                      </a:r>
                      <a:r>
                        <a:rPr lang="en-US" sz="2400" dirty="0" err="1">
                          <a:latin typeface="Arial"/>
                          <a:cs typeface="Arial"/>
                        </a:rPr>
                        <a:t>mất</a:t>
                      </a:r>
                      <a:endParaRPr lang="en-US" sz="2400" dirty="0">
                        <a:latin typeface="Arial"/>
                        <a:cs typeface="Arial"/>
                      </a:endParaRPr>
                    </a:p>
                    <a:p>
                      <a:pPr marL="285750" indent="-285750">
                        <a:buFontTx/>
                        <a:buChar char="-"/>
                      </a:pPr>
                      <a:r>
                        <a:rPr lang="en-US" sz="2400" dirty="0" err="1">
                          <a:latin typeface="Arial"/>
                          <a:cs typeface="Arial"/>
                        </a:rPr>
                        <a:t>Thở</a:t>
                      </a:r>
                      <a:r>
                        <a:rPr lang="en-US" sz="2400" dirty="0">
                          <a:latin typeface="Arial"/>
                          <a:cs typeface="Arial"/>
                        </a:rPr>
                        <a:t> </a:t>
                      </a:r>
                      <a:r>
                        <a:rPr lang="en-US" sz="2400" dirty="0" err="1">
                          <a:latin typeface="Arial"/>
                          <a:cs typeface="Arial"/>
                        </a:rPr>
                        <a:t>chậm</a:t>
                      </a:r>
                      <a:r>
                        <a:rPr lang="en-US" sz="2400" dirty="0">
                          <a:latin typeface="Arial"/>
                          <a:cs typeface="Arial"/>
                        </a:rPr>
                        <a:t>, </a:t>
                      </a:r>
                      <a:r>
                        <a:rPr lang="en-US" sz="2400" dirty="0" err="1">
                          <a:latin typeface="Arial"/>
                          <a:cs typeface="Arial"/>
                        </a:rPr>
                        <a:t>cơn</a:t>
                      </a:r>
                      <a:r>
                        <a:rPr lang="en-US" sz="2400" dirty="0">
                          <a:latin typeface="Arial"/>
                          <a:cs typeface="Arial"/>
                        </a:rPr>
                        <a:t> </a:t>
                      </a:r>
                      <a:r>
                        <a:rPr lang="en-US" sz="2400" dirty="0" err="1">
                          <a:latin typeface="Arial"/>
                          <a:cs typeface="Arial"/>
                        </a:rPr>
                        <a:t>ngưng</a:t>
                      </a:r>
                      <a:r>
                        <a:rPr lang="en-US" sz="2400" dirty="0">
                          <a:latin typeface="Arial"/>
                          <a:cs typeface="Arial"/>
                        </a:rPr>
                        <a:t> </a:t>
                      </a:r>
                      <a:r>
                        <a:rPr lang="en-US" sz="2400" dirty="0" err="1">
                          <a:latin typeface="Arial"/>
                          <a:cs typeface="Arial"/>
                        </a:rPr>
                        <a:t>thở</a:t>
                      </a:r>
                      <a:endParaRPr lang="en-US" sz="2400" dirty="0">
                        <a:latin typeface="Arial"/>
                        <a:cs typeface="Arial"/>
                      </a:endParaRP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2400" dirty="0">
                          <a:latin typeface="Arial"/>
                          <a:cs typeface="Arial"/>
                        </a:rPr>
                        <a:t>SpO2 &lt; </a:t>
                      </a:r>
                      <a:r>
                        <a:rPr lang="en-US" sz="2400">
                          <a:latin typeface="Arial"/>
                          <a:cs typeface="Arial"/>
                        </a:rPr>
                        <a:t>90%</a:t>
                      </a:r>
                      <a:endParaRPr lang="en-US" sz="2400" dirty="0">
                        <a:latin typeface="Arial"/>
                        <a:cs typeface="Arial"/>
                      </a:endParaRPr>
                    </a:p>
                  </a:txBody>
                  <a:tcPr marL="68580" marR="68580" marT="45721" marB="45721" anchor="ctr"/>
                </a:tc>
                <a:extLst>
                  <a:ext uri="{0D108BD9-81ED-4DB2-BD59-A6C34878D82A}">
                    <a16:rowId xmlns:a16="http://schemas.microsoft.com/office/drawing/2014/main" val="10001"/>
                  </a:ext>
                </a:extLst>
              </a:tr>
              <a:tr h="0">
                <a:tc>
                  <a:txBody>
                    <a:bodyPr/>
                    <a:lstStyle/>
                    <a:p>
                      <a:r>
                        <a:rPr lang="en-US" sz="2400" dirty="0">
                          <a:latin typeface="Arial"/>
                          <a:cs typeface="Arial"/>
                        </a:rPr>
                        <a:t>NT </a:t>
                      </a:r>
                      <a:r>
                        <a:rPr lang="en-US" sz="2400" dirty="0" err="1">
                          <a:latin typeface="Arial"/>
                          <a:cs typeface="Arial"/>
                        </a:rPr>
                        <a:t>nhanh</a:t>
                      </a:r>
                      <a:r>
                        <a:rPr lang="en-US" sz="2400" dirty="0">
                          <a:latin typeface="Arial"/>
                          <a:cs typeface="Arial"/>
                        </a:rPr>
                        <a:t>, </a:t>
                      </a:r>
                      <a:r>
                        <a:rPr lang="en-US" sz="2400" dirty="0" err="1">
                          <a:latin typeface="Arial"/>
                          <a:cs typeface="Arial"/>
                        </a:rPr>
                        <a:t>không</a:t>
                      </a:r>
                      <a:r>
                        <a:rPr lang="en-US" sz="2400" dirty="0">
                          <a:latin typeface="Arial"/>
                          <a:cs typeface="Arial"/>
                        </a:rPr>
                        <a:t> </a:t>
                      </a:r>
                      <a:r>
                        <a:rPr lang="en-US" sz="2400" dirty="0" err="1">
                          <a:latin typeface="Arial"/>
                          <a:cs typeface="Arial"/>
                        </a:rPr>
                        <a:t>rút</a:t>
                      </a:r>
                      <a:r>
                        <a:rPr lang="en-US" sz="2400" dirty="0">
                          <a:latin typeface="Arial"/>
                          <a:cs typeface="Arial"/>
                        </a:rPr>
                        <a:t> </a:t>
                      </a:r>
                      <a:r>
                        <a:rPr lang="en-US" sz="2400" dirty="0" err="1">
                          <a:latin typeface="Arial"/>
                          <a:cs typeface="Arial"/>
                        </a:rPr>
                        <a:t>lõm</a:t>
                      </a:r>
                      <a:endParaRPr lang="en-US" sz="2400" dirty="0">
                        <a:latin typeface="Arial"/>
                        <a:cs typeface="Arial"/>
                      </a:endParaRPr>
                    </a:p>
                  </a:txBody>
                  <a:tcPr marL="68580" marR="68580" marT="45721" marB="45721" anchor="ctr"/>
                </a:tc>
                <a:tc>
                  <a:txBody>
                    <a:bodyPr/>
                    <a:lstStyle/>
                    <a:p>
                      <a:r>
                        <a:rPr lang="en-US" sz="2400" dirty="0">
                          <a:latin typeface="Arial"/>
                          <a:cs typeface="Arial"/>
                        </a:rPr>
                        <a:t>NT </a:t>
                      </a:r>
                      <a:r>
                        <a:rPr lang="en-US" sz="2400" dirty="0" err="1">
                          <a:latin typeface="Arial"/>
                          <a:cs typeface="Arial"/>
                        </a:rPr>
                        <a:t>nhanh</a:t>
                      </a:r>
                      <a:r>
                        <a:rPr lang="en-US" sz="2400" dirty="0">
                          <a:latin typeface="Arial"/>
                          <a:cs typeface="Arial"/>
                        </a:rPr>
                        <a:t>, </a:t>
                      </a:r>
                      <a:r>
                        <a:rPr lang="en-US" sz="2400" dirty="0" err="1">
                          <a:highlight>
                            <a:srgbClr val="FFFF00"/>
                          </a:highlight>
                          <a:latin typeface="Arial"/>
                          <a:cs typeface="Arial"/>
                        </a:rPr>
                        <a:t>rút</a:t>
                      </a:r>
                      <a:r>
                        <a:rPr lang="en-US" sz="2400" dirty="0">
                          <a:highlight>
                            <a:srgbClr val="FFFF00"/>
                          </a:highlight>
                          <a:latin typeface="Arial"/>
                          <a:cs typeface="Arial"/>
                        </a:rPr>
                        <a:t> </a:t>
                      </a:r>
                      <a:r>
                        <a:rPr lang="en-US" sz="2400" dirty="0" err="1">
                          <a:highlight>
                            <a:srgbClr val="FFFF00"/>
                          </a:highlight>
                          <a:latin typeface="Arial"/>
                          <a:cs typeface="Arial"/>
                        </a:rPr>
                        <a:t>lõm</a:t>
                      </a:r>
                      <a:r>
                        <a:rPr lang="en-US" sz="2400" dirty="0">
                          <a:highlight>
                            <a:srgbClr val="FFFF00"/>
                          </a:highlight>
                          <a:latin typeface="Arial"/>
                          <a:cs typeface="Arial"/>
                        </a:rPr>
                        <a:t> </a:t>
                      </a:r>
                      <a:r>
                        <a:rPr lang="en-US" sz="2400" dirty="0" err="1">
                          <a:highlight>
                            <a:srgbClr val="FFFF00"/>
                          </a:highlight>
                          <a:latin typeface="Arial"/>
                          <a:cs typeface="Arial"/>
                        </a:rPr>
                        <a:t>ngực</a:t>
                      </a:r>
                      <a:r>
                        <a:rPr lang="en-US" sz="2400" dirty="0">
                          <a:latin typeface="Arial"/>
                          <a:cs typeface="Arial"/>
                        </a:rPr>
                        <a:t>, </a:t>
                      </a:r>
                      <a:r>
                        <a:rPr lang="en-US" sz="2400" err="1">
                          <a:latin typeface="Arial"/>
                          <a:cs typeface="Arial"/>
                        </a:rPr>
                        <a:t>khò</a:t>
                      </a:r>
                      <a:r>
                        <a:rPr lang="en-US" sz="2400">
                          <a:latin typeface="Arial"/>
                          <a:cs typeface="Arial"/>
                        </a:rPr>
                        <a:t> khè, </a:t>
                      </a:r>
                      <a:r>
                        <a:rPr lang="en-US" sz="2400" dirty="0" err="1">
                          <a:latin typeface="Arial"/>
                          <a:cs typeface="Arial"/>
                        </a:rPr>
                        <a:t>rít</a:t>
                      </a:r>
                      <a:endParaRPr lang="en-US" sz="2400" dirty="0">
                        <a:latin typeface="Arial"/>
                        <a:cs typeface="Arial"/>
                      </a:endParaRPr>
                    </a:p>
                  </a:txBody>
                  <a:tcPr marL="68580" marR="68580" marT="45721" marB="45721" anchor="ctr"/>
                </a:tc>
                <a:tc>
                  <a:txBody>
                    <a:bodyPr/>
                    <a:lstStyle/>
                    <a:p>
                      <a:r>
                        <a:rPr lang="en-US" sz="2400">
                          <a:latin typeface="Arial"/>
                          <a:cs typeface="Arial"/>
                        </a:rPr>
                        <a:t>NT nhanh, </a:t>
                      </a:r>
                      <a:r>
                        <a:rPr lang="en-US" sz="2400" dirty="0" err="1">
                          <a:latin typeface="Arial"/>
                          <a:cs typeface="Arial"/>
                        </a:rPr>
                        <a:t>rút</a:t>
                      </a:r>
                      <a:r>
                        <a:rPr lang="en-US" sz="2400" dirty="0">
                          <a:latin typeface="Arial"/>
                          <a:cs typeface="Arial"/>
                        </a:rPr>
                        <a:t> </a:t>
                      </a:r>
                      <a:r>
                        <a:rPr lang="en-US" sz="2400" dirty="0" err="1">
                          <a:latin typeface="Arial"/>
                          <a:cs typeface="Arial"/>
                        </a:rPr>
                        <a:t>lõm</a:t>
                      </a:r>
                      <a:r>
                        <a:rPr lang="en-US" sz="2400" dirty="0">
                          <a:latin typeface="Arial"/>
                          <a:cs typeface="Arial"/>
                        </a:rPr>
                        <a:t> </a:t>
                      </a:r>
                      <a:r>
                        <a:rPr lang="en-US" sz="2400" dirty="0" err="1">
                          <a:latin typeface="Arial"/>
                          <a:cs typeface="Arial"/>
                        </a:rPr>
                        <a:t>ngực</a:t>
                      </a:r>
                      <a:r>
                        <a:rPr lang="en-US" sz="2400" dirty="0">
                          <a:latin typeface="Arial"/>
                          <a:cs typeface="Arial"/>
                        </a:rPr>
                        <a:t> </a:t>
                      </a:r>
                      <a:r>
                        <a:rPr lang="en-US" sz="2400" dirty="0" err="1">
                          <a:latin typeface="Arial"/>
                          <a:cs typeface="Arial"/>
                        </a:rPr>
                        <a:t>nặng</a:t>
                      </a:r>
                      <a:r>
                        <a:rPr lang="en-US" sz="2400" dirty="0">
                          <a:latin typeface="Arial"/>
                          <a:cs typeface="Arial"/>
                        </a:rPr>
                        <a:t>, </a:t>
                      </a:r>
                      <a:r>
                        <a:rPr lang="en-US" sz="2400" err="1">
                          <a:latin typeface="Arial"/>
                          <a:cs typeface="Arial"/>
                        </a:rPr>
                        <a:t>thở</a:t>
                      </a:r>
                      <a:r>
                        <a:rPr lang="en-US" sz="2400">
                          <a:latin typeface="Arial"/>
                          <a:cs typeface="Arial"/>
                        </a:rPr>
                        <a:t> </a:t>
                      </a:r>
                      <a:r>
                        <a:rPr lang="vi-VN" sz="2400">
                          <a:latin typeface="Arial"/>
                          <a:cs typeface="Arial"/>
                        </a:rPr>
                        <a:t>rít, </a:t>
                      </a:r>
                      <a:r>
                        <a:rPr lang="en-US" sz="2400">
                          <a:highlight>
                            <a:srgbClr val="FFFF00"/>
                          </a:highlight>
                          <a:latin typeface="Arial"/>
                          <a:cs typeface="Arial"/>
                        </a:rPr>
                        <a:t>mạch </a:t>
                      </a:r>
                      <a:r>
                        <a:rPr lang="en-US" sz="2400" dirty="0" err="1">
                          <a:highlight>
                            <a:srgbClr val="FFFF00"/>
                          </a:highlight>
                          <a:latin typeface="Arial"/>
                          <a:cs typeface="Arial"/>
                        </a:rPr>
                        <a:t>nhanh</a:t>
                      </a:r>
                      <a:endParaRPr lang="en-US" sz="2400" dirty="0">
                        <a:highlight>
                          <a:srgbClr val="FFFF00"/>
                        </a:highlight>
                        <a:latin typeface="Arial"/>
                        <a:cs typeface="Arial"/>
                      </a:endParaRPr>
                    </a:p>
                  </a:txBody>
                  <a:tcPr marL="68580" marR="68580" marT="45721" marB="45721" anchor="ctr"/>
                </a:tc>
                <a:tc vMerge="1">
                  <a:txBody>
                    <a:bodyPr/>
                    <a:lstStyle/>
                    <a:p>
                      <a:endParaRPr lang="en-US"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n-US" sz="2400" dirty="0">
                          <a:latin typeface="Arial"/>
                          <a:cs typeface="Arial"/>
                        </a:rPr>
                        <a:t>SpO2 &gt; 95%</a:t>
                      </a:r>
                    </a:p>
                  </a:txBody>
                  <a:tcPr marL="68580" marR="68580" marT="45721" marB="45721" anchor="ctr"/>
                </a:tc>
                <a:tc>
                  <a:txBody>
                    <a:bodyPr/>
                    <a:lstStyle/>
                    <a:p>
                      <a:pPr algn="ctr"/>
                      <a:r>
                        <a:rPr lang="en-US" sz="2400" dirty="0">
                          <a:highlight>
                            <a:srgbClr val="FFFF00"/>
                          </a:highlight>
                          <a:latin typeface="Arial"/>
                          <a:cs typeface="Arial"/>
                        </a:rPr>
                        <a:t>SpO2 92-95%</a:t>
                      </a:r>
                    </a:p>
                  </a:txBody>
                  <a:tcPr marL="68580" marR="68580" marT="45721" marB="45721" anchor="ctr"/>
                </a:tc>
                <a:tc>
                  <a:txBody>
                    <a:bodyPr/>
                    <a:lstStyle/>
                    <a:p>
                      <a:pPr algn="ctr"/>
                      <a:r>
                        <a:rPr lang="en-US" sz="2400" dirty="0">
                          <a:latin typeface="Arial"/>
                          <a:cs typeface="Arial"/>
                        </a:rPr>
                        <a:t>SpO2 &lt; 92%</a:t>
                      </a:r>
                    </a:p>
                  </a:txBody>
                  <a:tcPr marL="68580" marR="68580" marT="45721" marB="45721" anchor="ctr"/>
                </a:tc>
                <a:tc vMerge="1">
                  <a:txBody>
                    <a:bodyPr/>
                    <a:lstStyle/>
                    <a:p>
                      <a:endParaRPr lang="en-US" dirty="0">
                        <a:latin typeface="Arial"/>
                        <a:cs typeface="Arial"/>
                      </a:endParaRPr>
                    </a:p>
                  </a:txBody>
                  <a:tcP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26BFEBB7-9808-47DB-B1E7-2C0D48EBFA01}"/>
              </a:ext>
            </a:extLst>
          </p:cNvPr>
          <p:cNvSpPr/>
          <p:nvPr/>
        </p:nvSpPr>
        <p:spPr>
          <a:xfrm>
            <a:off x="394165" y="5900057"/>
            <a:ext cx="8292635" cy="67710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vi-VN">
                <a:latin typeface="Calibri" panose="020F0502020204030204" pitchFamily="34" charset="0"/>
                <a:ea typeface="Times New Roman" panose="02020603050405020304" pitchFamily="18" charset="0"/>
                <a:cs typeface="Calibri" panose="020F0502020204030204" pitchFamily="34" charset="0"/>
              </a:rPr>
              <a:t>Sub: </a:t>
            </a:r>
            <a:r>
              <a:rPr lang="vi-VN">
                <a:latin typeface="Calibri" panose="020F0502020204030204" pitchFamily="34" charset="0"/>
                <a:cs typeface="Calibri" panose="020F0502020204030204" pitchFamily="34" charset="0"/>
              </a:rPr>
              <a:t>Trình bệnh cô kêu là </a:t>
            </a:r>
            <a:r>
              <a:rPr lang="vi-VN">
                <a:latin typeface="Calibri" panose="020F0502020204030204" pitchFamily="34" charset="0"/>
                <a:ea typeface="Times New Roman" panose="02020603050405020304" pitchFamily="18" charset="0"/>
                <a:cs typeface="Calibri" panose="020F0502020204030204" pitchFamily="34" charset="0"/>
              </a:rPr>
              <a:t>có dấu hiệu cảnh báo nặng  </a:t>
            </a:r>
            <a:r>
              <a:rPr lang="vi-VN">
                <a:latin typeface="Calibri" panose="020F0502020204030204" pitchFamily="34" charset="0"/>
                <a:cs typeface="Calibri" panose="020F0502020204030204" pitchFamily="34" charset="0"/>
              </a:rPr>
              <a:t>cảnh giác thôi chứ ko phải cứ +1</a:t>
            </a:r>
          </a:p>
          <a:p>
            <a:pPr algn="ctr"/>
            <a:r>
              <a:rPr lang="vi-VN" sz="2000" b="1" i="1">
                <a:latin typeface="calibri" panose="020F0502020204030204" pitchFamily="34" charset="0"/>
                <a:cs typeface="calibri" panose="020F0502020204030204" pitchFamily="34" charset="0"/>
              </a:rPr>
              <a:t>2 lần PKD ko đáp ứng </a:t>
            </a:r>
            <a:r>
              <a:rPr lang="en-US" sz="2000" b="1" i="1">
                <a:latin typeface="calibri" panose="020F0502020204030204" pitchFamily="34" charset="0"/>
                <a:cs typeface="calibri" panose="020F0502020204030204" pitchFamily="34" charset="0"/>
              </a:rPr>
              <a:t>→</a:t>
            </a:r>
            <a:r>
              <a:rPr lang="vi-VN" sz="2000" b="1" i="1">
                <a:latin typeface="calibri" panose="020F0502020204030204" pitchFamily="34" charset="0"/>
                <a:cs typeface="calibri" panose="020F0502020204030204" pitchFamily="34" charset="0"/>
              </a:rPr>
              <a:t>nặng???</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8600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8C6D-3C83-4464-B2B7-4A94CA205108}"/>
              </a:ext>
            </a:extLst>
          </p:cNvPr>
          <p:cNvSpPr>
            <a:spLocks noGrp="1"/>
          </p:cNvSpPr>
          <p:nvPr>
            <p:ph type="title"/>
          </p:nvPr>
        </p:nvSpPr>
        <p:spPr>
          <a:xfrm>
            <a:off x="99393" y="576942"/>
            <a:ext cx="2709122" cy="3222171"/>
          </a:xfrm>
        </p:spPr>
        <p:style>
          <a:lnRef idx="1">
            <a:schemeClr val="accent2"/>
          </a:lnRef>
          <a:fillRef idx="2">
            <a:schemeClr val="accent2"/>
          </a:fillRef>
          <a:effectRef idx="1">
            <a:schemeClr val="accent2"/>
          </a:effectRef>
          <a:fontRef idx="minor">
            <a:schemeClr val="dk1"/>
          </a:fontRef>
        </p:style>
        <p:txBody>
          <a:bodyPr>
            <a:normAutofit/>
          </a:bodyPr>
          <a:lstStyle/>
          <a:p>
            <a:r>
              <a:rPr lang="vi-VN">
                <a:latin typeface="calibri" panose="020F0502020204030204" pitchFamily="34" charset="0"/>
                <a:cs typeface="calibri" panose="020F0502020204030204" pitchFamily="34" charset="0"/>
              </a:rPr>
              <a:t>PHÂN ĐỘ NẶNG CƠN HEN</a:t>
            </a:r>
            <a:br>
              <a:rPr lang="vi-VN">
                <a:latin typeface="calibri" panose="020F0502020204030204" pitchFamily="34" charset="0"/>
                <a:cs typeface="calibri" panose="020F0502020204030204" pitchFamily="34" charset="0"/>
              </a:rPr>
            </a:br>
            <a:r>
              <a:rPr lang="vi-VN">
                <a:latin typeface="calibri" panose="020F0502020204030204" pitchFamily="34" charset="0"/>
                <a:cs typeface="calibri" panose="020F0502020204030204" pitchFamily="34" charset="0"/>
              </a:rPr>
              <a:t>slide mới</a:t>
            </a:r>
            <a:endParaRPr lang="en-US">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FB57127-6B48-4436-9765-34F80557B7CE}"/>
              </a:ext>
            </a:extLst>
          </p:cNvPr>
          <p:cNvPicPr>
            <a:picLocks noChangeAspect="1"/>
          </p:cNvPicPr>
          <p:nvPr/>
        </p:nvPicPr>
        <p:blipFill>
          <a:blip r:embed="rId2"/>
          <a:stretch>
            <a:fillRect/>
          </a:stretch>
        </p:blipFill>
        <p:spPr>
          <a:xfrm>
            <a:off x="2907712" y="0"/>
            <a:ext cx="6190960" cy="6858000"/>
          </a:xfrm>
          <a:prstGeom prst="rect">
            <a:avLst/>
          </a:prstGeom>
        </p:spPr>
      </p:pic>
    </p:spTree>
    <p:extLst>
      <p:ext uri="{BB962C8B-B14F-4D97-AF65-F5344CB8AC3E}">
        <p14:creationId xmlns:p14="http://schemas.microsoft.com/office/powerpoint/2010/main" val="321948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3552-B8B9-4041-A1F5-26831277A23F}"/>
              </a:ext>
            </a:extLst>
          </p:cNvPr>
          <p:cNvSpPr>
            <a:spLocks noGrp="1"/>
          </p:cNvSpPr>
          <p:nvPr>
            <p:ph type="title"/>
          </p:nvPr>
        </p:nvSpPr>
        <p:spPr>
          <a:xfrm>
            <a:off x="152400" y="133124"/>
            <a:ext cx="8915400" cy="770391"/>
          </a:xfrm>
        </p:spPr>
        <p:txBody>
          <a:bodyPr>
            <a:normAutofit fontScale="90000"/>
          </a:bodyPr>
          <a:lstStyle/>
          <a:p>
            <a:r>
              <a:rPr lang="en-US"/>
              <a:t>CÁC DẤU HIỆU CẢNH BÁO HEN CẤP NẶNG </a:t>
            </a:r>
          </a:p>
        </p:txBody>
      </p:sp>
      <p:sp>
        <p:nvSpPr>
          <p:cNvPr id="3" name="Content Placeholder 2">
            <a:extLst>
              <a:ext uri="{FF2B5EF4-FFF2-40B4-BE49-F238E27FC236}">
                <a16:creationId xmlns:a16="http://schemas.microsoft.com/office/drawing/2014/main" id="{59E92087-8149-46B7-BAFC-FF134CF4F411}"/>
              </a:ext>
            </a:extLst>
          </p:cNvPr>
          <p:cNvSpPr>
            <a:spLocks noGrp="1"/>
          </p:cNvSpPr>
          <p:nvPr>
            <p:ph idx="1"/>
          </p:nvPr>
        </p:nvSpPr>
        <p:spPr>
          <a:xfrm>
            <a:off x="152400" y="1240970"/>
            <a:ext cx="8839200" cy="5483905"/>
          </a:xfrm>
        </p:spPr>
        <p:style>
          <a:lnRef idx="1">
            <a:schemeClr val="accent2"/>
          </a:lnRef>
          <a:fillRef idx="2">
            <a:schemeClr val="accent2"/>
          </a:fillRef>
          <a:effectRef idx="1">
            <a:schemeClr val="accent2"/>
          </a:effectRef>
          <a:fontRef idx="minor">
            <a:schemeClr val="dk1"/>
          </a:fontRef>
        </p:style>
        <p:txBody>
          <a:bodyPr>
            <a:normAutofit fontScale="85000" lnSpcReduction="10000"/>
          </a:bodyPr>
          <a:lstStyle/>
          <a:p>
            <a:pPr>
              <a:lnSpc>
                <a:spcPct val="140000"/>
              </a:lnSpc>
              <a:spcBef>
                <a:spcPts val="0"/>
              </a:spcBef>
            </a:pPr>
            <a:r>
              <a:rPr lang="vi-VN"/>
              <a:t>Có tiền sử gần như tử vong đòi hỏi phải đặt NKQ và thở máy do cơn hen nặng </a:t>
            </a:r>
          </a:p>
          <a:p>
            <a:pPr>
              <a:lnSpc>
                <a:spcPct val="140000"/>
              </a:lnSpc>
              <a:spcBef>
                <a:spcPts val="0"/>
              </a:spcBef>
            </a:pPr>
            <a:r>
              <a:rPr lang="vi-VN"/>
              <a:t>Nằm viện hoặc phải cấp cứu vì hen trong 12mo qua</a:t>
            </a:r>
          </a:p>
          <a:p>
            <a:pPr>
              <a:lnSpc>
                <a:spcPct val="140000"/>
              </a:lnSpc>
              <a:spcBef>
                <a:spcPts val="0"/>
              </a:spcBef>
            </a:pPr>
            <a:r>
              <a:rPr lang="vi-VN"/>
              <a:t>Hiện không sd ICS, hoặc ko tuân thủ điều trị với ICS</a:t>
            </a:r>
          </a:p>
          <a:p>
            <a:pPr>
              <a:lnSpc>
                <a:spcPct val="140000"/>
              </a:lnSpc>
              <a:spcBef>
                <a:spcPts val="0"/>
              </a:spcBef>
            </a:pPr>
            <a:r>
              <a:rPr lang="vi-VN"/>
              <a:t>Hiện đang sd hoặc mới ngừng corticosteroids đường uống (cho thấy mức độ nghiêm trọng gần đây)</a:t>
            </a:r>
          </a:p>
          <a:p>
            <a:pPr>
              <a:lnSpc>
                <a:spcPct val="140000"/>
              </a:lnSpc>
              <a:spcBef>
                <a:spcPts val="0"/>
              </a:spcBef>
            </a:pPr>
            <a:r>
              <a:rPr lang="vi-VN"/>
              <a:t>Sử dụng quá mức SABA, đặc biệt là hơn 1 bình xịt/mo</a:t>
            </a:r>
          </a:p>
          <a:p>
            <a:pPr>
              <a:lnSpc>
                <a:spcPct val="140000"/>
              </a:lnSpc>
              <a:spcBef>
                <a:spcPts val="0"/>
              </a:spcBef>
            </a:pPr>
            <a:r>
              <a:rPr lang="vi-VN"/>
              <a:t>Thiếu kế hoạch hành động về điều trị và xử trí hen </a:t>
            </a:r>
          </a:p>
          <a:p>
            <a:pPr>
              <a:lnSpc>
                <a:spcPct val="140000"/>
              </a:lnSpc>
              <a:spcBef>
                <a:spcPts val="0"/>
              </a:spcBef>
            </a:pPr>
            <a:r>
              <a:rPr lang="vi-VN"/>
              <a:t>Tiền sử có bệnh tâm lý hoặc các vấn đề tâm lý xã hội </a:t>
            </a:r>
          </a:p>
          <a:p>
            <a:pPr>
              <a:lnSpc>
                <a:spcPct val="140000"/>
              </a:lnSpc>
              <a:spcBef>
                <a:spcPts val="0"/>
              </a:spcBef>
            </a:pPr>
            <a:r>
              <a:rPr lang="vi-VN"/>
              <a:t>Dị ứng thức ăn được xác định</a:t>
            </a:r>
            <a:endParaRPr lang="en-US"/>
          </a:p>
        </p:txBody>
      </p:sp>
      <p:sp>
        <p:nvSpPr>
          <p:cNvPr id="4" name="TextBox 3">
            <a:extLst>
              <a:ext uri="{FF2B5EF4-FFF2-40B4-BE49-F238E27FC236}">
                <a16:creationId xmlns:a16="http://schemas.microsoft.com/office/drawing/2014/main" id="{219D83F1-7113-480A-8E1D-715270C81B68}"/>
              </a:ext>
            </a:extLst>
          </p:cNvPr>
          <p:cNvSpPr txBox="1"/>
          <p:nvPr/>
        </p:nvSpPr>
        <p:spPr>
          <a:xfrm>
            <a:off x="6999514" y="6377315"/>
            <a:ext cx="1244251" cy="369332"/>
          </a:xfrm>
          <a:prstGeom prst="rect">
            <a:avLst/>
          </a:prstGeom>
          <a:noFill/>
        </p:spPr>
        <p:txBody>
          <a:bodyPr wrap="none" rtlCol="0">
            <a:spAutoFit/>
          </a:bodyPr>
          <a:lstStyle/>
          <a:p>
            <a:r>
              <a:rPr lang="en-US"/>
              <a:t>GINA 2019 </a:t>
            </a:r>
          </a:p>
        </p:txBody>
      </p:sp>
      <p:sp>
        <p:nvSpPr>
          <p:cNvPr id="5" name="Rectangle 4">
            <a:extLst>
              <a:ext uri="{FF2B5EF4-FFF2-40B4-BE49-F238E27FC236}">
                <a16:creationId xmlns:a16="http://schemas.microsoft.com/office/drawing/2014/main" id="{7F47E6E5-2516-4090-B2BA-92CEA988944A}"/>
              </a:ext>
            </a:extLst>
          </p:cNvPr>
          <p:cNvSpPr/>
          <p:nvPr/>
        </p:nvSpPr>
        <p:spPr>
          <a:xfrm>
            <a:off x="520874" y="830444"/>
            <a:ext cx="7926440" cy="400110"/>
          </a:xfrm>
          <a:prstGeom prst="rect">
            <a:avLst/>
          </a:prstGeom>
        </p:spPr>
        <p:txBody>
          <a:bodyPr wrap="square">
            <a:spAutoFit/>
          </a:bodyPr>
          <a:lstStyle/>
          <a:p>
            <a:pPr algn="ctr"/>
            <a:r>
              <a:rPr lang="vi-VN" sz="2000">
                <a:solidFill>
                  <a:srgbClr val="00B050"/>
                </a:solidFill>
              </a:rPr>
              <a:t>Có mâý này là điều trị phải cẩn trọng, tư vấn cho BN, người nhà</a:t>
            </a:r>
            <a:endParaRPr lang="en-US" sz="2000">
              <a:solidFill>
                <a:srgbClr val="00B050"/>
              </a:solidFill>
            </a:endParaRPr>
          </a:p>
        </p:txBody>
      </p:sp>
    </p:spTree>
    <p:extLst>
      <p:ext uri="{BB962C8B-B14F-4D97-AF65-F5344CB8AC3E}">
        <p14:creationId xmlns:p14="http://schemas.microsoft.com/office/powerpoint/2010/main" val="1785308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3813-C4D4-41CE-9096-1B1E8485461E}"/>
              </a:ext>
            </a:extLst>
          </p:cNvPr>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a:bodyPr>
          <a:lstStyle/>
          <a:p>
            <a:r>
              <a:rPr lang="en-US"/>
              <a:t>KHI NÀO NẰM CẤP CỨU </a:t>
            </a:r>
          </a:p>
        </p:txBody>
      </p:sp>
      <p:graphicFrame>
        <p:nvGraphicFramePr>
          <p:cNvPr id="4" name="Content Placeholder 3">
            <a:extLst>
              <a:ext uri="{FF2B5EF4-FFF2-40B4-BE49-F238E27FC236}">
                <a16:creationId xmlns:a16="http://schemas.microsoft.com/office/drawing/2014/main" id="{FF5093AC-B08D-415F-8138-3A85C69D2090}"/>
              </a:ext>
            </a:extLst>
          </p:cNvPr>
          <p:cNvGraphicFramePr>
            <a:graphicFrameLocks noGrp="1"/>
          </p:cNvGraphicFramePr>
          <p:nvPr>
            <p:ph idx="1"/>
            <p:extLst>
              <p:ext uri="{D42A27DB-BD31-4B8C-83A1-F6EECF244321}">
                <p14:modId xmlns:p14="http://schemas.microsoft.com/office/powerpoint/2010/main" val="687230762"/>
              </p:ext>
            </p:extLst>
          </p:nvPr>
        </p:nvGraphicFramePr>
        <p:xfrm>
          <a:off x="457199" y="1600200"/>
          <a:ext cx="8414657" cy="38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3F01241-218A-4EB8-8639-14FEEBCF3C87}"/>
              </a:ext>
            </a:extLst>
          </p:cNvPr>
          <p:cNvSpPr/>
          <p:nvPr/>
        </p:nvSpPr>
        <p:spPr>
          <a:xfrm>
            <a:off x="457199" y="5660312"/>
            <a:ext cx="8229600" cy="70391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marR="0" lvl="0" indent="-342900" algn="just">
              <a:lnSpc>
                <a:spcPct val="115000"/>
              </a:lnSpc>
              <a:spcBef>
                <a:spcPts val="0"/>
              </a:spcBef>
              <a:spcAft>
                <a:spcPts val="0"/>
              </a:spcAft>
              <a:buSzPts val="1200"/>
              <a:buFont typeface="Symbol" panose="05050102010706020507" pitchFamily="18" charset="2"/>
              <a:buChar char=""/>
            </a:pPr>
            <a:r>
              <a:rPr lang="vi-VN">
                <a:latin typeface="Times New Roman" panose="02020603050405020304" pitchFamily="18" charset="0"/>
                <a:ea typeface="Times New Roman" panose="02020603050405020304" pitchFamily="18" charset="0"/>
              </a:rPr>
              <a:t>1 tháng nay xịt ventolin k</a:t>
            </a:r>
            <a:r>
              <a:rPr lang="en-US">
                <a:latin typeface="Times New Roman" panose="02020603050405020304" pitchFamily="18" charset="0"/>
                <a:ea typeface="Times New Roman" panose="02020603050405020304" pitchFamily="18" charset="0"/>
              </a:rPr>
              <a:t>hông</a:t>
            </a:r>
            <a:r>
              <a:rPr lang="vi-VN">
                <a:latin typeface="Times New Roman" panose="02020603050405020304" pitchFamily="18" charset="0"/>
                <a:ea typeface="Times New Roman" panose="02020603050405020304" pitchFamily="18" charset="0"/>
              </a:rPr>
              <a:t> hết cơn là do bão hòa receptor</a:t>
            </a:r>
            <a:endParaRPr lang="en-US">
              <a:latin typeface="Times New Roman" panose="02020603050405020304" pitchFamily="18" charset="0"/>
              <a:ea typeface="Times New Roman" panose="02020603050405020304" pitchFamily="18" charset="0"/>
            </a:endParaRPr>
          </a:p>
          <a:p>
            <a:pPr marL="342900" marR="0" lvl="0" indent="-342900" algn="just">
              <a:lnSpc>
                <a:spcPct val="115000"/>
              </a:lnSpc>
              <a:spcBef>
                <a:spcPts val="0"/>
              </a:spcBef>
              <a:spcAft>
                <a:spcPts val="0"/>
              </a:spcAft>
              <a:buSzPts val="1200"/>
              <a:buFont typeface="Symbol" panose="05050102010706020507" pitchFamily="18" charset="2"/>
              <a:buChar char=""/>
            </a:pPr>
            <a:r>
              <a:rPr lang="vi-VN">
                <a:latin typeface="Times New Roman" panose="02020603050405020304" pitchFamily="18" charset="0"/>
                <a:ea typeface="Times New Roman" panose="02020603050405020304" pitchFamily="18" charset="0"/>
              </a:rPr>
              <a:t>Dị ứng thức ăn mà giờ lên cơn hen do thức ăn đò thì rất nặng vì qua trung gian IgE.</a:t>
            </a:r>
            <a:endParaRPr lang="en-US">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90589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A9F7-FEEF-4B18-9B0B-00BCDC721EE1}"/>
              </a:ext>
            </a:extLst>
          </p:cNvPr>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a:t>KẾ HOẠCH ĐT BAN ĐẦU </a:t>
            </a:r>
          </a:p>
        </p:txBody>
      </p:sp>
      <p:sp>
        <p:nvSpPr>
          <p:cNvPr id="3" name="Content Placeholder 2">
            <a:extLst>
              <a:ext uri="{FF2B5EF4-FFF2-40B4-BE49-F238E27FC236}">
                <a16:creationId xmlns:a16="http://schemas.microsoft.com/office/drawing/2014/main" id="{B052D145-7909-420B-ACD2-732666B54F68}"/>
              </a:ext>
            </a:extLst>
          </p:cNvPr>
          <p:cNvSpPr>
            <a:spLocks noGrp="1"/>
          </p:cNvSpPr>
          <p:nvPr>
            <p:ph idx="1"/>
          </p:nvPr>
        </p:nvSpPr>
        <p:spPr>
          <a:xfrm>
            <a:off x="222920" y="937418"/>
            <a:ext cx="8788558" cy="4287582"/>
          </a:xfrm>
        </p:spPr>
        <p:txBody>
          <a:bodyPr>
            <a:normAutofit fontScale="92500" lnSpcReduction="10000"/>
          </a:bodyPr>
          <a:lstStyle/>
          <a:p>
            <a:pPr>
              <a:lnSpc>
                <a:spcPct val="150000"/>
              </a:lnSpc>
            </a:pPr>
            <a:r>
              <a:rPr lang="en-US" sz="3600"/>
              <a:t>Ngay khi vào cấp cứu: đánh giá độ nặng </a:t>
            </a:r>
            <a:r>
              <a:rPr lang="vi-VN" sz="3600"/>
              <a:t>→</a:t>
            </a:r>
            <a:r>
              <a:rPr lang="en-US" sz="3600"/>
              <a:t>xử dụng hết </a:t>
            </a:r>
            <a:r>
              <a:rPr lang="en-US" sz="3600">
                <a:highlight>
                  <a:srgbClr val="00FF00"/>
                </a:highlight>
              </a:rPr>
              <a:t>các biện pháp sẵn có </a:t>
            </a:r>
            <a:r>
              <a:rPr lang="en-US" sz="3600"/>
              <a:t>phù hợp, lên kế hoạch theo dõi sát</a:t>
            </a:r>
            <a:endParaRPr lang="vi-VN" sz="3600"/>
          </a:p>
          <a:p>
            <a:pPr>
              <a:lnSpc>
                <a:spcPct val="150000"/>
              </a:lnSpc>
            </a:pPr>
            <a:r>
              <a:rPr lang="en-US" sz="3600">
                <a:highlight>
                  <a:srgbClr val="FFFF00"/>
                </a:highlight>
              </a:rPr>
              <a:t>Phải td sát trong 30ph đầu vì bn có thể xấu đi đột ngột: td mỗi 30 ph, sau đó mỗi giờ</a:t>
            </a:r>
            <a:r>
              <a:rPr lang="vi-VN" sz="3600">
                <a:highlight>
                  <a:srgbClr val="FFFF00"/>
                </a:highlight>
              </a:rPr>
              <a:t> </a:t>
            </a:r>
            <a:br>
              <a:rPr lang="vi-VN" sz="3600">
                <a:highlight>
                  <a:srgbClr val="FFFF00"/>
                </a:highlight>
              </a:rPr>
            </a:br>
            <a:r>
              <a:rPr lang="vi-VN" sz="2600">
                <a:solidFill>
                  <a:srgbClr val="00B050"/>
                </a:solidFill>
              </a:rPr>
              <a:t>(Đặc biệt từ TB trở lên, hoặc có YTNC cảnh báo)</a:t>
            </a:r>
            <a:endParaRPr lang="en-US" sz="3600">
              <a:solidFill>
                <a:srgbClr val="00B050"/>
              </a:solidFill>
              <a:highlight>
                <a:srgbClr val="FFFF00"/>
              </a:highlight>
            </a:endParaRPr>
          </a:p>
        </p:txBody>
      </p:sp>
      <p:sp>
        <p:nvSpPr>
          <p:cNvPr id="4" name="Rectangle 3">
            <a:extLst>
              <a:ext uri="{FF2B5EF4-FFF2-40B4-BE49-F238E27FC236}">
                <a16:creationId xmlns:a16="http://schemas.microsoft.com/office/drawing/2014/main" id="{CD277D1F-470E-48B1-BA7D-658568CBAFDA}"/>
              </a:ext>
            </a:extLst>
          </p:cNvPr>
          <p:cNvSpPr/>
          <p:nvPr/>
        </p:nvSpPr>
        <p:spPr>
          <a:xfrm>
            <a:off x="115957" y="5103674"/>
            <a:ext cx="8912086"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Arial" panose="020B0604020202020204" pitchFamily="34" charset="0"/>
              <a:buChar char="•"/>
            </a:pPr>
            <a:r>
              <a:rPr lang="vi-VN"/>
              <a:t>Nếu ko đủ thì phải xử trí ban đầu và chuyển viện an toàn. Ví dụ ở tỉnh: cho xịt Ventolin 1 lần mà vẫn nặng quá =&gt;cho hết thuốc + NKQ rồi chuyển, nếu đáp ứng một phần =&gt;chuẩn bị đủ thuốc, dụng cụ đặt NKQ + VENTOLIN rồi chuyển để người nhà trên xe còn tận dụng 2 lần Ventolin còn lại trên xe.</a:t>
            </a:r>
          </a:p>
          <a:p>
            <a:pPr marL="285750" indent="-285750">
              <a:buFont typeface="Arial" panose="020B0604020202020204" pitchFamily="34" charset="0"/>
              <a:buChar char="•"/>
            </a:pPr>
            <a:r>
              <a:rPr lang="vi-VN"/>
              <a:t>Còn nếu có hết trừ MgSO4 thì xịt 2 lần Ventolin rồi lo đi xin MgSO4 để lỡ xịt lần 3 ko ra còn có cái mà dùng</a:t>
            </a:r>
            <a:endParaRPr lang="en-US"/>
          </a:p>
        </p:txBody>
      </p:sp>
    </p:spTree>
    <p:extLst>
      <p:ext uri="{BB962C8B-B14F-4D97-AF65-F5344CB8AC3E}">
        <p14:creationId xmlns:p14="http://schemas.microsoft.com/office/powerpoint/2010/main" val="1534760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86D6E47-AC5A-4934-BEB1-A8340DE1875C}"/>
              </a:ext>
            </a:extLst>
          </p:cNvPr>
          <p:cNvGraphicFramePr>
            <a:graphicFrameLocks noGrp="1"/>
          </p:cNvGraphicFramePr>
          <p:nvPr>
            <p:ph idx="1"/>
            <p:extLst>
              <p:ext uri="{D42A27DB-BD31-4B8C-83A1-F6EECF244321}">
                <p14:modId xmlns:p14="http://schemas.microsoft.com/office/powerpoint/2010/main" val="2389019058"/>
              </p:ext>
            </p:extLst>
          </p:nvPr>
        </p:nvGraphicFramePr>
        <p:xfrm>
          <a:off x="103414" y="239486"/>
          <a:ext cx="8937172" cy="6379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3560594"/>
      </p:ext>
    </p:extLst>
  </p:cSld>
  <p:clrMapOvr>
    <a:masterClrMapping/>
  </p:clrMapOvr>
  <p:transition spd="med">
    <p:zoom/>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ontent Placeholder 3"/>
          <p:cNvGraphicFramePr>
            <a:graphicFrameLocks noGrp="1"/>
          </p:cNvGraphicFramePr>
          <p:nvPr>
            <p:extLst>
              <p:ext uri="{D42A27DB-BD31-4B8C-83A1-F6EECF244321}">
                <p14:modId xmlns:p14="http://schemas.microsoft.com/office/powerpoint/2010/main" val="3852082905"/>
              </p:ext>
            </p:extLst>
          </p:nvPr>
        </p:nvGraphicFramePr>
        <p:xfrm>
          <a:off x="0" y="818908"/>
          <a:ext cx="9133114" cy="6018914"/>
        </p:xfrm>
        <a:graphic>
          <a:graphicData uri="http://schemas.openxmlformats.org/drawingml/2006/table">
            <a:tbl>
              <a:tblPr/>
              <a:tblGrid>
                <a:gridCol w="1712913">
                  <a:extLst>
                    <a:ext uri="{9D8B030D-6E8A-4147-A177-3AD203B41FA5}">
                      <a16:colId xmlns:a16="http://schemas.microsoft.com/office/drawing/2014/main" val="20000"/>
                    </a:ext>
                  </a:extLst>
                </a:gridCol>
                <a:gridCol w="7420201">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rgbClr val="0000FF"/>
                          </a:solidFill>
                          <a:effectLst/>
                          <a:latin typeface="Arial" charset="0"/>
                          <a:ea typeface="ＭＳ Ｐゴシック" charset="0"/>
                          <a:cs typeface="Arial" charset="0"/>
                        </a:rPr>
                        <a:t>Đ</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iều</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trị</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p>
                  </a:txBody>
                  <a:tcPr marL="90000" marR="90000" marT="71989" marB="719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FF"/>
                          </a:solidFill>
                          <a:effectLst/>
                          <a:latin typeface="Arial" charset="0"/>
                          <a:ea typeface="ＭＳ Ｐゴシック" charset="0"/>
                          <a:cs typeface="Arial" charset="0"/>
                        </a:rPr>
                        <a:t>L</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iều</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lượng</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p>
                  </a:txBody>
                  <a:tcPr marL="90000" marR="90000" marT="71989" marB="719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2400" b="0" i="0" u="none" strike="noStrike" cap="none" normalizeH="0" baseline="0" dirty="0">
                          <a:ln>
                            <a:noFill/>
                          </a:ln>
                          <a:solidFill>
                            <a:srgbClr val="0000FF"/>
                          </a:solidFill>
                          <a:effectLst/>
                          <a:latin typeface="Arial" charset="0"/>
                          <a:ea typeface="ＭＳ Ｐゴシック" charset="0"/>
                          <a:cs typeface="Arial" charset="0"/>
                        </a:rPr>
                        <a:t>O</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xy</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2400" b="0" i="0" u="none" strike="noStrike" cap="none" normalizeH="0" baseline="0" dirty="0">
                          <a:ln>
                            <a:noFill/>
                          </a:ln>
                          <a:solidFill>
                            <a:srgbClr val="0000FF"/>
                          </a:solidFill>
                          <a:effectLst/>
                          <a:latin typeface="Arial" charset="0"/>
                          <a:ea typeface="ＭＳ Ｐゴシック" charset="0"/>
                          <a:cs typeface="Arial" charset="0"/>
                        </a:rPr>
                        <a:t>1L/</a:t>
                      </a:r>
                      <a:r>
                        <a:rPr kumimoji="0" lang="en-AU" sz="2400" b="0" i="0" u="none" strike="noStrike" cap="none" normalizeH="0" baseline="0">
                          <a:ln>
                            <a:noFill/>
                          </a:ln>
                          <a:solidFill>
                            <a:srgbClr val="0000FF"/>
                          </a:solidFill>
                          <a:effectLst/>
                          <a:latin typeface="Arial" charset="0"/>
                          <a:ea typeface="ＭＳ Ｐゴシック" charset="0"/>
                          <a:cs typeface="Arial" charset="0"/>
                        </a:rPr>
                        <a:t>min duy trì SpO2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94-98</a:t>
                      </a:r>
                      <a:r>
                        <a:rPr kumimoji="0" lang="en-AU" sz="2400" b="0" i="0" u="none" strike="noStrike" cap="none" normalizeH="0" baseline="0">
                          <a:ln>
                            <a:noFill/>
                          </a:ln>
                          <a:solidFill>
                            <a:srgbClr val="0000FF"/>
                          </a:solidFill>
                          <a:effectLst/>
                          <a:latin typeface="Arial" charset="0"/>
                          <a:ea typeface="ＭＳ Ｐゴシック" charset="0"/>
                          <a:cs typeface="Arial" charset="0"/>
                        </a:rPr>
                        <a:t>% (</a:t>
                      </a:r>
                      <a:r>
                        <a:rPr kumimoji="0" lang="vi-VN" sz="2400" b="0" i="0" u="none" strike="noStrike" cap="none" normalizeH="0" baseline="0">
                          <a:ln>
                            <a:noFill/>
                          </a:ln>
                          <a:solidFill>
                            <a:srgbClr val="0000FF"/>
                          </a:solidFill>
                          <a:effectLst/>
                          <a:latin typeface="Arial" charset="0"/>
                          <a:ea typeface="ＭＳ Ｐゴシック" charset="0"/>
                          <a:cs typeface="Arial" charset="0"/>
                        </a:rPr>
                        <a:t>≥</a:t>
                      </a:r>
                      <a:r>
                        <a:rPr kumimoji="0" lang="en-AU" sz="2400" b="0" i="0" u="none" strike="noStrike" cap="none" normalizeH="0" baseline="0">
                          <a:ln>
                            <a:noFill/>
                          </a:ln>
                          <a:solidFill>
                            <a:srgbClr val="0000FF"/>
                          </a:solidFill>
                          <a:effectLst/>
                          <a:latin typeface="Arial" charset="0"/>
                          <a:ea typeface="ＭＳ Ｐゴシック" charset="0"/>
                          <a:cs typeface="Arial" charset="0"/>
                        </a:rPr>
                        <a:t>95</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1264907">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2400" b="0" i="0" u="none" strike="noStrike" cap="none" normalizeH="0" baseline="0" dirty="0">
                          <a:ln>
                            <a:noFill/>
                          </a:ln>
                          <a:solidFill>
                            <a:srgbClr val="0000FF"/>
                          </a:solidFill>
                          <a:effectLst/>
                          <a:latin typeface="Arial" charset="0"/>
                          <a:ea typeface="ＭＳ Ｐゴシック" charset="0"/>
                          <a:cs typeface="Arial" charset="0"/>
                        </a:rPr>
                        <a:t> SABA</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AU" sz="2400" b="1" i="0" u="none" strike="noStrike" cap="none" normalizeH="0" baseline="0" dirty="0">
                          <a:ln>
                            <a:noFill/>
                          </a:ln>
                          <a:solidFill>
                            <a:srgbClr val="0000FF"/>
                          </a:solidFill>
                          <a:effectLst/>
                          <a:latin typeface="Arial" charset="0"/>
                          <a:ea typeface="ＭＳ Ｐゴシック" charset="0"/>
                          <a:cs typeface="Arial" charset="0"/>
                        </a:rPr>
                        <a:t>2–6 puffs</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 spacer,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hoặc</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2.5-5mg nebulizer</a:t>
                      </a:r>
                      <a:r>
                        <a:rPr kumimoji="0" lang="en-AU" sz="2400" b="0" i="0" u="none" strike="noStrike" cap="none" normalizeH="0" baseline="0">
                          <a:ln>
                            <a:noFill/>
                          </a:ln>
                          <a:solidFill>
                            <a:srgbClr val="0000FF"/>
                          </a:solidFill>
                          <a:effectLst/>
                          <a:latin typeface="Arial" charset="0"/>
                          <a:ea typeface="ＭＳ Ｐゴシック" charset="0"/>
                          <a:cs typeface="Arial" charset="0"/>
                        </a:rPr>
                        <a:t>/  20ph/g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2400" b="0" i="0" u="none" strike="noStrike" cap="none" normalizeH="0" baseline="0" dirty="0">
                        <a:ln>
                          <a:noFill/>
                        </a:ln>
                        <a:solidFill>
                          <a:srgbClr val="0000FF"/>
                        </a:solidFill>
                        <a:effectLst/>
                        <a:latin typeface="Arial" charset="0"/>
                        <a:ea typeface="ＭＳ Ｐゴシック" charset="0"/>
                        <a:cs typeface="Arial" charset="0"/>
                      </a:endParaRPr>
                    </a:p>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AU" sz="2400" b="0" i="0" u="none" strike="noStrike" cap="none" normalizeH="0" baseline="0">
                          <a:ln>
                            <a:noFill/>
                          </a:ln>
                          <a:solidFill>
                            <a:srgbClr val="0000FF"/>
                          </a:solidFill>
                          <a:effectLst/>
                          <a:latin typeface="Arial" charset="0"/>
                          <a:ea typeface="ＭＳ Ｐゴシック" charset="0"/>
                          <a:cs typeface="Arial" charset="0"/>
                        </a:rPr>
                        <a:t>Nếu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TC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dai</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dẵng</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thêm</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2-3 puffs / g. </a:t>
                      </a:r>
                    </a:p>
                    <a:p>
                      <a:pPr marL="571500" marR="0" lvl="0" indent="-571500" algn="l" defTabSz="914400" rtl="0" eaLnBrk="1" fontAlgn="base" latinLnBrk="0" hangingPunct="1">
                        <a:lnSpc>
                          <a:spcPct val="100000"/>
                        </a:lnSpc>
                        <a:spcBef>
                          <a:spcPts val="300"/>
                        </a:spcBef>
                        <a:spcAft>
                          <a:spcPct val="0"/>
                        </a:spcAft>
                        <a:buClrTx/>
                        <a:buSzTx/>
                        <a:buFont typeface="Arial"/>
                        <a:buChar char="•"/>
                        <a:tabLst/>
                      </a:pPr>
                      <a:r>
                        <a:rPr kumimoji="0" lang="en-US" sz="2400" b="0" i="0" u="none" strike="noStrike" cap="none" normalizeH="0" baseline="0" dirty="0">
                          <a:ln>
                            <a:noFill/>
                          </a:ln>
                          <a:solidFill>
                            <a:srgbClr val="0000FF"/>
                          </a:solidFill>
                          <a:effectLst/>
                          <a:latin typeface="Arial" charset="0"/>
                          <a:ea typeface="ＭＳ Ｐゴシック" charset="0"/>
                          <a:cs typeface="Arial" charset="0"/>
                        </a:rPr>
                        <a:t>N</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hập</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viện</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err="1">
                          <a:ln>
                            <a:noFill/>
                          </a:ln>
                          <a:solidFill>
                            <a:srgbClr val="0000FF"/>
                          </a:solidFill>
                          <a:effectLst/>
                          <a:latin typeface="Arial" charset="0"/>
                          <a:ea typeface="ＭＳ Ｐゴシック" charset="0"/>
                          <a:cs typeface="Arial" charset="0"/>
                        </a:rPr>
                        <a:t>khi</a:t>
                      </a:r>
                      <a:r>
                        <a:rPr kumimoji="0" lang="en-AU" sz="2400" b="0" i="0" u="none" strike="noStrike" cap="none" normalizeH="0" baseline="0">
                          <a:ln>
                            <a:noFill/>
                          </a:ln>
                          <a:solidFill>
                            <a:srgbClr val="0000FF"/>
                          </a:solidFill>
                          <a:effectLst/>
                          <a:latin typeface="Arial" charset="0"/>
                          <a:ea typeface="ＭＳ Ｐゴシック" charset="0"/>
                          <a:cs typeface="Arial" charset="0"/>
                        </a:rPr>
                        <a:t> &gt;</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10 puffs </a:t>
                      </a:r>
                      <a:r>
                        <a:rPr kumimoji="0" lang="en-AU" sz="2400" b="0" i="0" u="none" strike="noStrike" cap="none" normalizeH="0" baseline="0" err="1">
                          <a:ln>
                            <a:noFill/>
                          </a:ln>
                          <a:solidFill>
                            <a:srgbClr val="0000FF"/>
                          </a:solidFill>
                          <a:effectLst/>
                          <a:latin typeface="Arial" charset="0"/>
                          <a:ea typeface="ＭＳ Ｐゴシック" charset="0"/>
                          <a:cs typeface="Arial" charset="0"/>
                        </a:rPr>
                        <a:t>trong</a:t>
                      </a:r>
                      <a:r>
                        <a:rPr kumimoji="0" lang="en-AU" sz="2400" b="0" i="0" u="none" strike="noStrike" cap="none" normalizeH="0" baseline="0">
                          <a:ln>
                            <a:noFill/>
                          </a:ln>
                          <a:solidFill>
                            <a:srgbClr val="0000FF"/>
                          </a:solidFill>
                          <a:effectLst/>
                          <a:latin typeface="Arial" charset="0"/>
                          <a:ea typeface="ＭＳ Ｐゴシック" charset="0"/>
                          <a:cs typeface="Arial" charset="0"/>
                        </a:rPr>
                        <a:t> 3-4 </a:t>
                      </a:r>
                      <a:r>
                        <a:rPr kumimoji="0" lang="en-AU" sz="2400" b="0" i="0" u="none" strike="noStrike" cap="none" normalizeH="0" baseline="0" err="1">
                          <a:ln>
                            <a:noFill/>
                          </a:ln>
                          <a:solidFill>
                            <a:srgbClr val="0000FF"/>
                          </a:solidFill>
                          <a:effectLst/>
                          <a:latin typeface="Arial" charset="0"/>
                          <a:ea typeface="ＭＳ Ｐゴシック" charset="0"/>
                          <a:cs typeface="Arial" charset="0"/>
                        </a:rPr>
                        <a:t>giờ</a:t>
                      </a:r>
                      <a:r>
                        <a:rPr kumimoji="0" lang="en-AU" sz="2400" b="0" i="0" u="none" strike="noStrike" cap="none" normalizeH="0" baseline="0">
                          <a:ln>
                            <a:noFill/>
                          </a:ln>
                          <a:solidFill>
                            <a:srgbClr val="0000FF"/>
                          </a:solidFill>
                          <a:effectLst/>
                          <a:latin typeface="Arial" charset="0"/>
                          <a:ea typeface="ＭＳ Ｐゴシック" charset="0"/>
                          <a:cs typeface="Arial" charset="0"/>
                        </a:rPr>
                        <a:t>.</a:t>
                      </a:r>
                      <a:endParaRPr kumimoji="0" lang="en-AU" sz="2400" b="0"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EB4E3"/>
                    </a:solidFill>
                  </a:tcPr>
                </a:tc>
                <a:extLst>
                  <a:ext uri="{0D108BD9-81ED-4DB2-BD59-A6C34878D82A}">
                    <a16:rowId xmlns:a16="http://schemas.microsoft.com/office/drawing/2014/main" val="10002"/>
                  </a:ext>
                </a:extLst>
              </a:tr>
              <a:tr h="678168">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2400" b="0" i="0" u="none" strike="noStrike" cap="none" normalizeH="0" baseline="0" dirty="0">
                          <a:ln>
                            <a:noFill/>
                          </a:ln>
                          <a:solidFill>
                            <a:srgbClr val="0000FF"/>
                          </a:solidFill>
                          <a:effectLst/>
                          <a:latin typeface="Arial" charset="0"/>
                          <a:ea typeface="ＭＳ Ｐゴシック" charset="0"/>
                          <a:cs typeface="Arial" charset="0"/>
                        </a:rPr>
                        <a:t>Corticosteroids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AU" sz="2400" b="0" i="0" u="none" strike="noStrike" cap="none" normalizeH="0" baseline="0">
                          <a:ln>
                            <a:noFill/>
                          </a:ln>
                          <a:solidFill>
                            <a:srgbClr val="0000FF"/>
                          </a:solidFill>
                          <a:effectLst/>
                          <a:latin typeface="Arial" charset="0"/>
                          <a:ea typeface="ＭＳ Ｐゴシック" charset="0"/>
                          <a:cs typeface="Arial" charset="0"/>
                        </a:rPr>
                        <a:t>Prednisolone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(1-2mg/kg, </a:t>
                      </a:r>
                      <a:r>
                        <a:rPr kumimoji="0" lang="en-AU" sz="2400" b="0" i="0" u="none" strike="noStrike" cap="none" normalizeH="0" baseline="0">
                          <a:ln>
                            <a:noFill/>
                          </a:ln>
                          <a:solidFill>
                            <a:srgbClr val="0000FF"/>
                          </a:solidFill>
                          <a:effectLst/>
                          <a:latin typeface="Arial" charset="0"/>
                          <a:ea typeface="ＭＳ Ｐゴシック" charset="0"/>
                          <a:cs typeface="Arial" charset="0"/>
                        </a:rPr>
                        <a:t>max 20mg TE &lt;</a:t>
                      </a:r>
                      <a:r>
                        <a:rPr kumimoji="0" lang="vi-VN" sz="2400" b="0" i="0" u="none" strike="noStrike" cap="none" normalizeH="0" baseline="0">
                          <a:ln>
                            <a:noFill/>
                          </a:ln>
                          <a:solidFill>
                            <a:srgbClr val="0000FF"/>
                          </a:solidFill>
                          <a:effectLst/>
                          <a:latin typeface="Arial" charset="0"/>
                          <a:ea typeface="ＭＳ Ｐゴシック" charset="0"/>
                          <a:cs typeface="Arial" charset="0"/>
                        </a:rPr>
                        <a:t>2y</a:t>
                      </a:r>
                      <a:r>
                        <a:rPr kumimoji="0" lang="en-AU" sz="2400" b="0" i="0" u="none" strike="noStrike" cap="none" normalizeH="0" baseline="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30 mg </a:t>
                      </a:r>
                      <a:r>
                        <a:rPr kumimoji="0" lang="en-AU" sz="2400" b="0" i="0" u="none" strike="noStrike" cap="none" normalizeH="0" baseline="0">
                          <a:ln>
                            <a:noFill/>
                          </a:ln>
                          <a:solidFill>
                            <a:srgbClr val="0000FF"/>
                          </a:solidFill>
                          <a:effectLst/>
                          <a:latin typeface="Arial" charset="0"/>
                          <a:ea typeface="ＭＳ Ｐゴシック" charset="0"/>
                          <a:cs typeface="Arial" charset="0"/>
                        </a:rPr>
                        <a:t>TE 2-</a:t>
                      </a:r>
                      <a:r>
                        <a:rPr kumimoji="0" lang="vi-VN" sz="2400" b="0" i="0" u="none" strike="noStrike" cap="none" normalizeH="0" baseline="0">
                          <a:ln>
                            <a:noFill/>
                          </a:ln>
                          <a:solidFill>
                            <a:srgbClr val="0000FF"/>
                          </a:solidFill>
                          <a:effectLst/>
                          <a:latin typeface="Arial" charset="0"/>
                          <a:ea typeface="ＭＳ Ｐゴシック" charset="0"/>
                          <a:cs typeface="Arial" charset="0"/>
                        </a:rPr>
                        <a:t>5y</a:t>
                      </a:r>
                      <a:r>
                        <a:rPr kumimoji="0" lang="en-AU" sz="2400" b="0" i="0" u="none" strike="noStrike" cap="none" normalizeH="0" baseline="0">
                          <a:ln>
                            <a:noFill/>
                          </a:ln>
                          <a:solidFill>
                            <a:srgbClr val="0000FF"/>
                          </a:solidFill>
                          <a:effectLst/>
                          <a:latin typeface="Arial" charset="0"/>
                          <a:ea typeface="ＭＳ Ｐゴシック" charset="0"/>
                          <a:cs typeface="Arial" charset="0"/>
                        </a:rPr>
                        <a:t>)</a:t>
                      </a:r>
                      <a:endParaRPr kumimoji="0" lang="en-AU" sz="2400" b="0" i="0" u="none" strike="noStrike" cap="none" normalizeH="0" baseline="0" dirty="0">
                        <a:ln>
                          <a:noFill/>
                        </a:ln>
                        <a:solidFill>
                          <a:srgbClr val="0000FF"/>
                        </a:solidFill>
                        <a:effectLst/>
                        <a:latin typeface="Arial" charset="0"/>
                        <a:ea typeface="ＭＳ Ｐゴシック" charset="0"/>
                        <a:cs typeface="Arial" charset="0"/>
                      </a:endParaRPr>
                    </a:p>
                    <a:p>
                      <a:pPr marL="342900" marR="0" lvl="0" indent="-34290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sz="2400" b="0" i="0" u="none" strike="noStrike" cap="none" normalizeH="0" baseline="0">
                          <a:ln>
                            <a:noFill/>
                          </a:ln>
                          <a:solidFill>
                            <a:srgbClr val="0000FF"/>
                          </a:solidFill>
                          <a:effectLst/>
                          <a:latin typeface="Arial" charset="0"/>
                          <a:ea typeface="ＭＳ Ｐゴシック" charset="0"/>
                          <a:cs typeface="Arial" charset="0"/>
                        </a:rPr>
                        <a:t>M</a:t>
                      </a:r>
                      <a:r>
                        <a:rPr kumimoji="0" lang="en-AU" sz="2400" b="0" i="0" u="none" strike="noStrike" cap="none" normalizeH="0" baseline="0">
                          <a:ln>
                            <a:noFill/>
                          </a:ln>
                          <a:solidFill>
                            <a:srgbClr val="0000FF"/>
                          </a:solidFill>
                          <a:effectLst/>
                          <a:latin typeface="Arial" charset="0"/>
                          <a:ea typeface="ＭＳ Ｐゴシック" charset="0"/>
                          <a:cs typeface="Arial" charset="0"/>
                        </a:rPr>
                        <a:t>ethylprednisolone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1mg/</a:t>
                      </a:r>
                      <a:r>
                        <a:rPr kumimoji="0" lang="en-AU" sz="2400" b="0" i="0" u="none" strike="noStrike" cap="none" normalizeH="0" baseline="0">
                          <a:ln>
                            <a:noFill/>
                          </a:ln>
                          <a:solidFill>
                            <a:srgbClr val="0000FF"/>
                          </a:solidFill>
                          <a:effectLst/>
                          <a:latin typeface="Arial" charset="0"/>
                          <a:ea typeface="ＭＳ Ｐゴシック" charset="0"/>
                          <a:cs typeface="Arial" charset="0"/>
                        </a:rPr>
                        <a:t>kg/6h </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TM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ngày</a:t>
                      </a:r>
                      <a:r>
                        <a:rPr kumimoji="0" lang="en-AU" sz="2400" b="0"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0"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2400" b="0"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449194">
                <a:tc gridSpan="2">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US" sz="2400" b="1" i="0" u="none" strike="noStrike" cap="none" normalizeH="0" baseline="0" dirty="0">
                          <a:ln>
                            <a:noFill/>
                          </a:ln>
                          <a:solidFill>
                            <a:srgbClr val="0000FF"/>
                          </a:solidFill>
                          <a:effectLst/>
                          <a:latin typeface="Arial" charset="0"/>
                          <a:ea typeface="ＭＳ Ｐゴシック" charset="0"/>
                          <a:cs typeface="Arial" charset="0"/>
                        </a:rPr>
                        <a:t>C</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họn</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lựa</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điều</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trị</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bổ</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sung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trong</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giờ</a:t>
                      </a:r>
                      <a:r>
                        <a:rPr kumimoji="0" lang="en-AU" sz="2400" b="1" i="0" u="none" strike="noStrike" cap="none" normalizeH="0" baseline="0" dirty="0">
                          <a:ln>
                            <a:noFill/>
                          </a:ln>
                          <a:solidFill>
                            <a:srgbClr val="0000FF"/>
                          </a:solidFill>
                          <a:effectLst/>
                          <a:latin typeface="Arial" charset="0"/>
                          <a:ea typeface="ＭＳ Ｐゴシック" charset="0"/>
                          <a:cs typeface="Arial" charset="0"/>
                        </a:rPr>
                        <a:t> </a:t>
                      </a:r>
                      <a:r>
                        <a:rPr kumimoji="0" lang="en-AU" sz="2400" b="1" i="0" u="none" strike="noStrike" cap="none" normalizeH="0" baseline="0" dirty="0" err="1">
                          <a:ln>
                            <a:noFill/>
                          </a:ln>
                          <a:solidFill>
                            <a:srgbClr val="0000FF"/>
                          </a:solidFill>
                          <a:effectLst/>
                          <a:latin typeface="Arial" charset="0"/>
                          <a:ea typeface="ＭＳ Ｐゴシック" charset="0"/>
                          <a:cs typeface="Arial" charset="0"/>
                        </a:rPr>
                        <a:t>đầu</a:t>
                      </a:r>
                      <a:endParaRPr kumimoji="0" lang="en-AU" sz="2400" b="1" i="0" u="none" strike="noStrike" cap="none" normalizeH="0" baseline="0" dirty="0">
                        <a:ln>
                          <a:noFill/>
                        </a:ln>
                        <a:solidFill>
                          <a:srgbClr val="0000FF"/>
                        </a:solidFill>
                        <a:effectLst/>
                        <a:latin typeface="Arial" charset="0"/>
                        <a:ea typeface="ＭＳ Ｐゴシック" charset="0"/>
                        <a:cs typeface="Arial"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hMerge="1">
                  <a:txBody>
                    <a:bodyPr/>
                    <a:lstStyle/>
                    <a:p>
                      <a:endParaRPr lang="en-US"/>
                    </a:p>
                  </a:txBody>
                  <a:tcPr/>
                </a:tc>
                <a:extLst>
                  <a:ext uri="{0D108BD9-81ED-4DB2-BD59-A6C34878D82A}">
                    <a16:rowId xmlns:a16="http://schemas.microsoft.com/office/drawing/2014/main" val="10004"/>
                  </a:ext>
                </a:extLst>
              </a:tr>
              <a:tr h="914376">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en-AU" sz="2400" b="0" i="0" u="none" strike="noStrike" cap="none" normalizeH="0" baseline="0" dirty="0">
                          <a:ln>
                            <a:noFill/>
                          </a:ln>
                          <a:solidFill>
                            <a:srgbClr val="0000FF"/>
                          </a:solidFill>
                          <a:effectLst/>
                          <a:latin typeface="Arial" charset="0"/>
                          <a:ea typeface="ＭＳ Ｐゴシック" charset="0"/>
                          <a:cs typeface="Arial" charset="0"/>
                        </a:rPr>
                        <a:t>Ipratropium bromide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r>
                        <a:rPr kumimoji="0" lang="en-US" sz="2400" b="0" i="0" u="none" strike="noStrike" cap="none" normalizeH="0" baseline="0">
                          <a:ln>
                            <a:noFill/>
                          </a:ln>
                          <a:solidFill>
                            <a:srgbClr val="0000FF"/>
                          </a:solidFill>
                          <a:effectLst/>
                          <a:latin typeface="Arial" charset="0"/>
                          <a:ea typeface="ＭＳ Ｐゴシック" charset="0"/>
                          <a:cs typeface="Arial" charset="0"/>
                        </a:rPr>
                        <a:t>C</a:t>
                      </a:r>
                      <a:r>
                        <a:rPr kumimoji="0" lang="en-AU" sz="2400" b="0" i="0" u="none" strike="noStrike" cap="none" normalizeH="0" baseline="0">
                          <a:ln>
                            <a:noFill/>
                          </a:ln>
                          <a:solidFill>
                            <a:srgbClr val="0000FF"/>
                          </a:solidFill>
                          <a:effectLst/>
                          <a:latin typeface="Arial" charset="0"/>
                          <a:ea typeface="ＭＳ Ｐゴシック" charset="0"/>
                          <a:cs typeface="Arial" charset="0"/>
                        </a:rPr>
                        <a:t>ho cơn hen TB/ nặng  250-500mcg (nebulizer)/20ph</a:t>
                      </a:r>
                      <a:r>
                        <a:rPr kumimoji="0" lang="vi-VN" sz="2400" b="0" i="0" u="none" strike="noStrike" cap="none" normalizeH="0" baseline="0">
                          <a:ln>
                            <a:noFill/>
                          </a:ln>
                          <a:solidFill>
                            <a:srgbClr val="0000FF"/>
                          </a:solidFill>
                          <a:effectLst/>
                          <a:latin typeface="Arial" charset="0"/>
                          <a:ea typeface="ＭＳ Ｐゴシック" charset="0"/>
                          <a:cs typeface="Arial" charset="0"/>
                        </a:rPr>
                        <a:t> </a:t>
                      </a:r>
                      <a:r>
                        <a:rPr kumimoji="0" lang="en-AU" sz="2400" b="0" i="0" u="none" strike="noStrike" cap="none" normalizeH="0" baseline="0">
                          <a:ln>
                            <a:noFill/>
                          </a:ln>
                          <a:solidFill>
                            <a:srgbClr val="0000FF"/>
                          </a:solidFill>
                          <a:effectLst/>
                          <a:latin typeface="Arial" charset="0"/>
                          <a:ea typeface="ＭＳ Ｐゴシック" charset="0"/>
                          <a:cs typeface="Arial" charset="0"/>
                        </a:rPr>
                        <a:t>/</a:t>
                      </a:r>
                      <a:r>
                        <a:rPr kumimoji="0" lang="en-AU" sz="2400" b="1" i="0" u="none" strike="noStrike" cap="none" normalizeH="0" baseline="0">
                          <a:ln>
                            <a:noFill/>
                          </a:ln>
                          <a:solidFill>
                            <a:srgbClr val="0000FF"/>
                          </a:solidFill>
                          <a:effectLst/>
                          <a:latin typeface="Arial" charset="0"/>
                          <a:ea typeface="ＭＳ Ｐゴシック" charset="0"/>
                          <a:cs typeface="Arial" charset="0"/>
                        </a:rPr>
                        <a:t>chỉ trong 1 giờ</a:t>
                      </a:r>
                      <a:r>
                        <a:rPr kumimoji="0" lang="vi-VN" sz="2400" b="1" i="0" u="none" strike="noStrike" cap="none" normalizeH="0" baseline="0">
                          <a:ln>
                            <a:noFill/>
                          </a:ln>
                          <a:solidFill>
                            <a:srgbClr val="0000FF"/>
                          </a:solidFill>
                          <a:effectLst/>
                          <a:latin typeface="Arial" charset="0"/>
                          <a:ea typeface="ＭＳ Ｐゴシック" charset="0"/>
                          <a:cs typeface="Arial" charset="0"/>
                        </a:rPr>
                        <a:t> </a:t>
                      </a:r>
                      <a:r>
                        <a:rPr kumimoji="0" lang="vi-VN" sz="2000" b="0" i="0" u="none" strike="noStrike" cap="none" normalizeH="0" baseline="0">
                          <a:ln>
                            <a:noFill/>
                          </a:ln>
                          <a:solidFill>
                            <a:srgbClr val="7030A0"/>
                          </a:solidFill>
                          <a:effectLst/>
                          <a:latin typeface="arial" panose="020B0604020202020204" pitchFamily="34" charset="0"/>
                          <a:ea typeface="ＭＳ Ｐゴシック" charset="0"/>
                          <a:cs typeface="arial" panose="020B0604020202020204" pitchFamily="34" charset="0"/>
                        </a:rPr>
                        <a:t>[</a:t>
                      </a:r>
                      <a:r>
                        <a:rPr lang="en-US" sz="2000" baseline="0">
                          <a:solidFill>
                            <a:srgbClr val="7030A0"/>
                          </a:solidFill>
                          <a:latin typeface="arial" panose="020B0604020202020204" pitchFamily="34" charset="0"/>
                          <a:cs typeface="arial" panose="020B0604020202020204" pitchFamily="34" charset="0"/>
                        </a:rPr>
                        <a:t>&lt;5</a:t>
                      </a:r>
                      <a:r>
                        <a:rPr lang="vi-VN" sz="2000" baseline="0">
                          <a:solidFill>
                            <a:srgbClr val="7030A0"/>
                          </a:solidFill>
                          <a:latin typeface="arial" panose="020B0604020202020204" pitchFamily="34" charset="0"/>
                          <a:cs typeface="arial" panose="020B0604020202020204" pitchFamily="34" charset="0"/>
                        </a:rPr>
                        <a:t>y</a:t>
                      </a:r>
                      <a:r>
                        <a:rPr lang="en-US" sz="2000" baseline="0">
                          <a:solidFill>
                            <a:srgbClr val="7030A0"/>
                          </a:solidFill>
                          <a:latin typeface="arial" panose="020B0604020202020204" pitchFamily="34" charset="0"/>
                          <a:cs typeface="arial" panose="020B0604020202020204" pitchFamily="34" charset="0"/>
                        </a:rPr>
                        <a:t> liều 125; &gt;5</a:t>
                      </a:r>
                      <a:r>
                        <a:rPr lang="vi-VN" sz="2000" baseline="0">
                          <a:solidFill>
                            <a:srgbClr val="7030A0"/>
                          </a:solidFill>
                          <a:latin typeface="arial" panose="020B0604020202020204" pitchFamily="34" charset="0"/>
                          <a:cs typeface="arial" panose="020B0604020202020204" pitchFamily="34" charset="0"/>
                        </a:rPr>
                        <a:t>y</a:t>
                      </a:r>
                      <a:r>
                        <a:rPr lang="en-US" sz="2000" baseline="0">
                          <a:solidFill>
                            <a:srgbClr val="7030A0"/>
                          </a:solidFill>
                          <a:latin typeface="arial" panose="020B0604020202020204" pitchFamily="34" charset="0"/>
                          <a:cs typeface="arial" panose="020B0604020202020204" pitchFamily="34" charset="0"/>
                        </a:rPr>
                        <a:t> liều </a:t>
                      </a:r>
                      <a:r>
                        <a:rPr lang="vi-VN" sz="2000" baseline="0">
                          <a:solidFill>
                            <a:srgbClr val="7030A0"/>
                          </a:solidFill>
                          <a:latin typeface="arial" panose="020B0604020202020204" pitchFamily="34" charset="0"/>
                          <a:cs typeface="arial" panose="020B0604020202020204" pitchFamily="34" charset="0"/>
                        </a:rPr>
                        <a:t>250]</a:t>
                      </a:r>
                      <a:endParaRPr lang="en-US"/>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EB4E3"/>
                    </a:solid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ts val="300"/>
                        </a:spcBef>
                        <a:spcAft>
                          <a:spcPct val="0"/>
                        </a:spcAft>
                        <a:buClrTx/>
                        <a:buSzTx/>
                        <a:buFont typeface="Arial" charset="0"/>
                        <a:buNone/>
                        <a:tabLst/>
                      </a:pPr>
                      <a:r>
                        <a:rPr kumimoji="0" lang="vi-VN" sz="2400" b="0" i="0" u="none" strike="noStrike" cap="none" normalizeH="0" baseline="0">
                          <a:ln>
                            <a:noFill/>
                          </a:ln>
                          <a:solidFill>
                            <a:srgbClr val="0000FF"/>
                          </a:solidFill>
                          <a:effectLst/>
                          <a:latin typeface="Arial" charset="0"/>
                          <a:ea typeface="ＭＳ Ｐゴシック" charset="0"/>
                          <a:cs typeface="Arial" charset="0"/>
                        </a:rPr>
                        <a:t>MgSO</a:t>
                      </a:r>
                      <a:r>
                        <a:rPr kumimoji="0" lang="vi-VN" sz="2400" b="0" i="0" u="none" strike="noStrike" cap="none" normalizeH="0" baseline="-25000">
                          <a:ln>
                            <a:noFill/>
                          </a:ln>
                          <a:solidFill>
                            <a:srgbClr val="0000FF"/>
                          </a:solidFill>
                          <a:effectLst/>
                          <a:latin typeface="Arial" charset="0"/>
                          <a:ea typeface="ＭＳ Ｐゴシック" charset="0"/>
                          <a:cs typeface="Arial" charset="0"/>
                        </a:rPr>
                        <a:t>4</a:t>
                      </a:r>
                      <a:endParaRPr kumimoji="0" lang="en-AU" sz="2400" b="0" i="0" u="none" strike="noStrike" cap="none" normalizeH="0" baseline="-25000" dirty="0">
                        <a:ln>
                          <a:noFill/>
                        </a:ln>
                        <a:solidFill>
                          <a:srgbClr val="0000FF"/>
                        </a:solidFill>
                        <a:effectLst/>
                        <a:latin typeface="Arial" charset="0"/>
                        <a:ea typeface="ＭＳ Ｐゴシック"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r>
                        <a:rPr kumimoji="0" lang="vi-VN" sz="2400" b="0" i="0" u="none" strike="noStrike" cap="none" normalizeH="0" baseline="0">
                          <a:ln>
                            <a:noFill/>
                          </a:ln>
                          <a:solidFill>
                            <a:srgbClr val="002060"/>
                          </a:solidFill>
                          <a:effectLst/>
                          <a:latin typeface="arial" panose="020B0604020202020204" pitchFamily="34" charset="0"/>
                          <a:ea typeface="ＭＳ Ｐゴシック" charset="0"/>
                          <a:cs typeface="arial" panose="020B0604020202020204" pitchFamily="34" charset="0"/>
                        </a:rPr>
                        <a:t>Nebulized isotonic MgSO4 (150mg) 3 liều trong giờ đầu TE ≥2y có cơn nặng (chưa thực hiện)</a:t>
                      </a:r>
                      <a:endParaRPr lang="en-US">
                        <a:solidFill>
                          <a:srgbClr val="002060"/>
                        </a:solidFill>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EB4E3"/>
                    </a:solidFill>
                  </a:tcPr>
                </a:tc>
                <a:extLst>
                  <a:ext uri="{0D108BD9-81ED-4DB2-BD59-A6C34878D82A}">
                    <a16:rowId xmlns:a16="http://schemas.microsoft.com/office/drawing/2014/main" val="2692406999"/>
                  </a:ext>
                </a:extLst>
              </a:tr>
            </a:tbl>
          </a:graphicData>
        </a:graphic>
      </p:graphicFrame>
      <p:sp>
        <p:nvSpPr>
          <p:cNvPr id="51220" name="Title 2"/>
          <p:cNvSpPr txBox="1">
            <a:spLocks/>
          </p:cNvSpPr>
          <p:nvPr/>
        </p:nvSpPr>
        <p:spPr bwMode="auto">
          <a:xfrm>
            <a:off x="708025" y="228600"/>
            <a:ext cx="7597775" cy="609600"/>
          </a:xfrm>
          <a:prstGeom prst="rect">
            <a:avLst/>
          </a:prstGeom>
          <a:noFill/>
          <a:ln w="28575">
            <a:noFill/>
            <a:miter lim="800000"/>
            <a:headEnd/>
            <a:tailEnd/>
          </a:ln>
          <a:extLst>
            <a:ext uri="{909E8E84-426E-40dd-AFC4-6F175D3DCCD1}">
              <a14:hiddenFill xmlns:a14="http://schemas.microsoft.com/office/drawing/2010/main" xmlns="">
                <a:solidFill>
                  <a:srgbClr val="FFFFFF"/>
                </a:solidFill>
              </a14:hiddenFill>
            </a:ext>
          </a:extLst>
        </p:spPr>
        <p:txBody>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eaLnBrk="1" hangingPunct="1"/>
            <a:r>
              <a:rPr lang="en-AU" strike="sngStrike">
                <a:solidFill>
                  <a:srgbClr val="C00000"/>
                </a:solidFill>
                <a:latin typeface="Arial" charset="0"/>
                <a:cs typeface="Arial" charset="0"/>
              </a:rPr>
              <a:t>XỬ TRÍ BAN ĐẦU CƠN HEN TRẺ EM</a:t>
            </a:r>
          </a:p>
        </p:txBody>
      </p:sp>
    </p:spTree>
    <p:extLst>
      <p:ext uri="{BB962C8B-B14F-4D97-AF65-F5344CB8AC3E}">
        <p14:creationId xmlns:p14="http://schemas.microsoft.com/office/powerpoint/2010/main" val="2273301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3C5-9D81-499F-8AA3-BF5CAEB17C8B}"/>
              </a:ext>
            </a:extLst>
          </p:cNvPr>
          <p:cNvSpPr>
            <a:spLocks noGrp="1"/>
          </p:cNvSpPr>
          <p:nvPr>
            <p:ph type="title"/>
          </p:nvPr>
        </p:nvSpPr>
        <p:spPr>
          <a:xfrm>
            <a:off x="185058" y="160337"/>
            <a:ext cx="4310743" cy="1143000"/>
          </a:xfrm>
        </p:spPr>
        <p:style>
          <a:lnRef idx="1">
            <a:schemeClr val="accent3"/>
          </a:lnRef>
          <a:fillRef idx="2">
            <a:schemeClr val="accent3"/>
          </a:fillRef>
          <a:effectRef idx="1">
            <a:schemeClr val="accent3"/>
          </a:effectRef>
          <a:fontRef idx="minor">
            <a:schemeClr val="dk1"/>
          </a:fontRef>
        </p:style>
        <p:txBody>
          <a:bodyPr>
            <a:normAutofit/>
          </a:bodyPr>
          <a:lstStyle/>
          <a:p>
            <a:pPr algn="l"/>
            <a:r>
              <a:rPr lang="vi-VN"/>
              <a:t>CƠN HEN NHẸ</a:t>
            </a:r>
            <a:endParaRPr lang="en-US"/>
          </a:p>
        </p:txBody>
      </p:sp>
      <p:sp>
        <p:nvSpPr>
          <p:cNvPr id="4" name="Content Placeholder 3">
            <a:extLst>
              <a:ext uri="{FF2B5EF4-FFF2-40B4-BE49-F238E27FC236}">
                <a16:creationId xmlns:a16="http://schemas.microsoft.com/office/drawing/2014/main" id="{60A1C216-7F8D-490B-9725-B1E62916F19D}"/>
              </a:ext>
            </a:extLst>
          </p:cNvPr>
          <p:cNvSpPr>
            <a:spLocks noGrp="1"/>
          </p:cNvSpPr>
          <p:nvPr>
            <p:ph sz="half" idx="1"/>
          </p:nvPr>
        </p:nvSpPr>
        <p:spPr>
          <a:xfrm>
            <a:off x="1" y="1600200"/>
            <a:ext cx="4495800" cy="4525963"/>
          </a:xfrm>
        </p:spPr>
        <p:txBody>
          <a:bodyPr>
            <a:normAutofit/>
          </a:bodyPr>
          <a:lstStyle/>
          <a:p>
            <a:r>
              <a:rPr lang="en-US">
                <a:highlight>
                  <a:srgbClr val="FFFF00"/>
                </a:highlight>
                <a:latin typeface="cambria" panose="02040503050406030204" pitchFamily="18" charset="0"/>
                <a:ea typeface="cambria" panose="02040503050406030204" pitchFamily="18" charset="0"/>
              </a:rPr>
              <a:t>SABA: 2,5 – 5 mg </a:t>
            </a:r>
            <a:r>
              <a:rPr lang="vi-VN">
                <a:highlight>
                  <a:srgbClr val="FFFF00"/>
                </a:highlight>
                <a:latin typeface="cambria" panose="02040503050406030204" pitchFamily="18" charset="0"/>
                <a:ea typeface="cambria" panose="02040503050406030204" pitchFamily="18" charset="0"/>
              </a:rPr>
              <a:t>PKD</a:t>
            </a:r>
            <a:r>
              <a:rPr lang="en-US">
                <a:highlight>
                  <a:srgbClr val="FFFF00"/>
                </a:highlight>
                <a:latin typeface="cambria" panose="02040503050406030204" pitchFamily="18" charset="0"/>
                <a:ea typeface="cambria" panose="02040503050406030204" pitchFamily="18" charset="0"/>
              </a:rPr>
              <a:t>/lần</a:t>
            </a:r>
            <a:endParaRPr lang="vi-VN">
              <a:highlight>
                <a:srgbClr val="FFFF00"/>
              </a:highlight>
              <a:latin typeface="cambria" panose="02040503050406030204" pitchFamily="18" charset="0"/>
              <a:ea typeface="cambria" panose="02040503050406030204" pitchFamily="18" charset="0"/>
            </a:endParaRPr>
          </a:p>
          <a:p>
            <a:r>
              <a:rPr lang="en-US">
                <a:latin typeface="cambria" panose="02040503050406030204" pitchFamily="18" charset="0"/>
                <a:ea typeface="cambria" panose="02040503050406030204" pitchFamily="18" charset="0"/>
              </a:rPr>
              <a:t>Hoặc </a:t>
            </a:r>
            <a:r>
              <a:rPr lang="en-US">
                <a:highlight>
                  <a:srgbClr val="00FF00"/>
                </a:highlight>
                <a:latin typeface="cambria" panose="02040503050406030204" pitchFamily="18" charset="0"/>
                <a:ea typeface="cambria" panose="02040503050406030204" pitchFamily="18" charset="0"/>
              </a:rPr>
              <a:t>SABA 2- 4 nhát/lần ở trẻ ≤ 5 tuổi ; 4-10 nhát/ lần ở trẻ &gt;5 tuổi qua pMDI</a:t>
            </a:r>
            <a:r>
              <a:rPr lang="en-US">
                <a:latin typeface="cambria" panose="02040503050406030204" pitchFamily="18" charset="0"/>
                <a:ea typeface="cambria" panose="02040503050406030204" pitchFamily="18" charset="0"/>
              </a:rPr>
              <a:t> hoặc buồng đệm</a:t>
            </a:r>
            <a:endParaRPr lang="vi-VN">
              <a:latin typeface="cambria" panose="02040503050406030204" pitchFamily="18" charset="0"/>
              <a:ea typeface="cambria" panose="02040503050406030204" pitchFamily="18" charset="0"/>
            </a:endParaRPr>
          </a:p>
          <a:p>
            <a:r>
              <a:rPr lang="en-US">
                <a:highlight>
                  <a:srgbClr val="FF00FF"/>
                </a:highlight>
                <a:latin typeface="cambria" panose="02040503050406030204" pitchFamily="18" charset="0"/>
                <a:ea typeface="cambria" panose="02040503050406030204" pitchFamily="18" charset="0"/>
              </a:rPr>
              <a:t>Nhắc lại sau </a:t>
            </a:r>
            <a:r>
              <a:rPr lang="vi-VN">
                <a:highlight>
                  <a:srgbClr val="FF00FF"/>
                </a:highlight>
                <a:latin typeface="cambria" panose="02040503050406030204" pitchFamily="18" charset="0"/>
                <a:ea typeface="cambria" panose="02040503050406030204" pitchFamily="18" charset="0"/>
              </a:rPr>
              <a:t>q20’</a:t>
            </a:r>
            <a:r>
              <a:rPr lang="vi-VN">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trong giờ đầu </a:t>
            </a:r>
            <a:r>
              <a:rPr lang="vi-VN">
                <a:latin typeface="cambria" panose="02040503050406030204" pitchFamily="18" charset="0"/>
                <a:ea typeface="cambria" panose="02040503050406030204" pitchFamily="18" charset="0"/>
              </a:rPr>
              <a:t>ti</a:t>
            </a:r>
            <a:r>
              <a:rPr lang="en-US">
                <a:latin typeface="cambria" panose="02040503050406030204" pitchFamily="18" charset="0"/>
                <a:ea typeface="cambria" panose="02040503050406030204" pitchFamily="18" charset="0"/>
              </a:rPr>
              <a:t>ên, đánh giá lại sau mỗi lần </a:t>
            </a:r>
            <a:r>
              <a:rPr lang="vi-VN">
                <a:latin typeface="cambria" panose="02040503050406030204" pitchFamily="18" charset="0"/>
                <a:ea typeface="cambria" panose="02040503050406030204" pitchFamily="18" charset="0"/>
              </a:rPr>
              <a:t>PKD</a:t>
            </a:r>
            <a:endParaRPr lang="en-US">
              <a:latin typeface="cambria" panose="02040503050406030204" pitchFamily="18" charset="0"/>
              <a:ea typeface="cambria" panose="02040503050406030204" pitchFamily="18" charset="0"/>
            </a:endParaRPr>
          </a:p>
        </p:txBody>
      </p:sp>
      <p:sp>
        <p:nvSpPr>
          <p:cNvPr id="5" name="Content Placeholder 4">
            <a:extLst>
              <a:ext uri="{FF2B5EF4-FFF2-40B4-BE49-F238E27FC236}">
                <a16:creationId xmlns:a16="http://schemas.microsoft.com/office/drawing/2014/main" id="{138602EE-5632-4C87-9881-B83BBD712E95}"/>
              </a:ext>
            </a:extLst>
          </p:cNvPr>
          <p:cNvSpPr>
            <a:spLocks noGrp="1"/>
          </p:cNvSpPr>
          <p:nvPr>
            <p:ph sz="half" idx="2"/>
          </p:nvPr>
        </p:nvSpPr>
        <p:spPr>
          <a:xfrm>
            <a:off x="4648199" y="1600200"/>
            <a:ext cx="4310743" cy="4525963"/>
          </a:xfrm>
        </p:spPr>
        <p:txBody>
          <a:bodyPr>
            <a:normAutofit/>
          </a:bodyPr>
          <a:lstStyle/>
          <a:p>
            <a:pPr marL="0" indent="0">
              <a:buNone/>
            </a:pPr>
            <a:r>
              <a:rPr lang="vi-VN">
                <a:latin typeface="cambria" panose="02040503050406030204" pitchFamily="18" charset="0"/>
                <a:ea typeface="cambria" panose="02040503050406030204" pitchFamily="18" charset="0"/>
              </a:rPr>
              <a:t>Nếu có một trong các dấu hiệu cảnh báo cơn hen cấp nặng</a:t>
            </a:r>
          </a:p>
          <a:p>
            <a:r>
              <a:rPr lang="vi-VN">
                <a:latin typeface="cambria" panose="02040503050406030204" pitchFamily="18" charset="0"/>
                <a:ea typeface="cambria" panose="02040503050406030204" pitchFamily="18" charset="0"/>
              </a:rPr>
              <a:t>Điều trị ngay từ đầu: </a:t>
            </a:r>
            <a:r>
              <a:rPr lang="vi-VN">
                <a:highlight>
                  <a:srgbClr val="FFFF00"/>
                </a:highlight>
                <a:latin typeface="cambria" panose="02040503050406030204" pitchFamily="18" charset="0"/>
                <a:ea typeface="cambria" panose="02040503050406030204" pitchFamily="18" charset="0"/>
              </a:rPr>
              <a:t>SABA + Corticosteroid KD: 0,5-1mg/ lần</a:t>
            </a:r>
            <a:r>
              <a:rPr lang="vi-VN">
                <a:latin typeface="cambria" panose="02040503050406030204" pitchFamily="18" charset="0"/>
                <a:ea typeface="cambria" panose="02040503050406030204" pitchFamily="18" charset="0"/>
              </a:rPr>
              <a:t> hoặc </a:t>
            </a:r>
            <a:r>
              <a:rPr lang="vi-VN">
                <a:highlight>
                  <a:srgbClr val="00FF00"/>
                </a:highlight>
                <a:latin typeface="cambria" panose="02040503050406030204" pitchFamily="18" charset="0"/>
                <a:ea typeface="cambria" panose="02040503050406030204" pitchFamily="18" charset="0"/>
              </a:rPr>
              <a:t>Prednisone đường uống 1-2mg/kg/ngày </a:t>
            </a:r>
            <a:endParaRPr lang="en-US">
              <a:highlight>
                <a:srgbClr val="00FF00"/>
              </a:highlight>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02C69DB9-E8A1-43AD-8814-DE690734DA35}"/>
              </a:ext>
            </a:extLst>
          </p:cNvPr>
          <p:cNvSpPr txBox="1"/>
          <p:nvPr/>
        </p:nvSpPr>
        <p:spPr>
          <a:xfrm>
            <a:off x="185058" y="5418277"/>
            <a:ext cx="8860971"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vi-VN" sz="2000"/>
              <a:t>Chú ý: KO dùng Corticosteroid đường toàn thân (uống, TM) khi có các bệnh đi kèm sau: lao, sởi, thuỷ đậu, TCM, nhiễm trùng nặng, XHTH, THA, ĐTĐ</a:t>
            </a:r>
            <a:endParaRPr lang="en-US" sz="2000"/>
          </a:p>
        </p:txBody>
      </p:sp>
      <p:sp>
        <p:nvSpPr>
          <p:cNvPr id="7" name="TextBox 6">
            <a:extLst>
              <a:ext uri="{FF2B5EF4-FFF2-40B4-BE49-F238E27FC236}">
                <a16:creationId xmlns:a16="http://schemas.microsoft.com/office/drawing/2014/main" id="{9AAF4AB0-DA75-4EA5-8916-F097C73FBCC2}"/>
              </a:ext>
            </a:extLst>
          </p:cNvPr>
          <p:cNvSpPr txBox="1"/>
          <p:nvPr/>
        </p:nvSpPr>
        <p:spPr>
          <a:xfrm>
            <a:off x="310244" y="6211669"/>
            <a:ext cx="8371114" cy="584775"/>
          </a:xfrm>
          <a:prstGeom prst="rect">
            <a:avLst/>
          </a:prstGeom>
          <a:noFill/>
        </p:spPr>
        <p:txBody>
          <a:bodyPr wrap="square" rtlCol="0">
            <a:spAutoFit/>
          </a:bodyPr>
          <a:lstStyle/>
          <a:p>
            <a:r>
              <a:rPr lang="vi-VN" sz="1600"/>
              <a:t>ĐỒNG THUẬN QUỐC GIA VỀ LIỆU PHÁP KHÍ DUNG TRONG ĐIỀU TRỊ BỆNH LÝ HÔ HẤP THƯỜNG GẶP Ở TRẺ EM 2019- Hội Hô Hấp Nhi Việt Nam</a:t>
            </a:r>
            <a:endParaRPr lang="en-US" sz="1600"/>
          </a:p>
        </p:txBody>
      </p:sp>
      <p:sp>
        <p:nvSpPr>
          <p:cNvPr id="3" name="Rectangle 2">
            <a:extLst>
              <a:ext uri="{FF2B5EF4-FFF2-40B4-BE49-F238E27FC236}">
                <a16:creationId xmlns:a16="http://schemas.microsoft.com/office/drawing/2014/main" id="{CAA4FC80-97E3-4C81-B498-983FE8703E26}"/>
              </a:ext>
            </a:extLst>
          </p:cNvPr>
          <p:cNvSpPr/>
          <p:nvPr/>
        </p:nvSpPr>
        <p:spPr>
          <a:xfrm>
            <a:off x="4648199" y="141306"/>
            <a:ext cx="4386942" cy="131003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lgn="just">
              <a:lnSpc>
                <a:spcPct val="115000"/>
              </a:lnSpc>
              <a:buSzPts val="1400"/>
              <a:buFont typeface="Symbol" panose="05050102010706020507" pitchFamily="18" charset="2"/>
              <a:buChar char=""/>
            </a:pPr>
            <a:r>
              <a:rPr lang="vi-VN" sz="1400">
                <a:latin typeface="arial" panose="020B0604020202020204" pitchFamily="34" charset="0"/>
                <a:ea typeface="Times New Roman" panose="02020603050405020304" pitchFamily="18" charset="0"/>
                <a:cs typeface="arial" panose="020B0604020202020204" pitchFamily="34" charset="0"/>
              </a:rPr>
              <a:t>SABA &lt;5 tuổi 2.5mg, &gt;5 tuổi 5mg</a:t>
            </a:r>
            <a:endParaRPr lang="en-US" sz="140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15000"/>
              </a:lnSpc>
              <a:buSzPts val="1400"/>
              <a:buFont typeface="Symbol" panose="05050102010706020507" pitchFamily="18" charset="2"/>
              <a:buChar char=""/>
            </a:pPr>
            <a:r>
              <a:rPr lang="vi-VN" sz="1400">
                <a:latin typeface="arial" panose="020B0604020202020204" pitchFamily="34" charset="0"/>
                <a:ea typeface="Times New Roman" panose="02020603050405020304" pitchFamily="18" charset="0"/>
                <a:cs typeface="arial" panose="020B0604020202020204" pitchFamily="34" charset="0"/>
              </a:rPr>
              <a:t>pMDI: 1 nhát cho 5kg. ví dụ trẻ 15kg xịt 3 nhát</a:t>
            </a:r>
            <a:endParaRPr lang="en-US" sz="140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15000"/>
              </a:lnSpc>
              <a:buSzPts val="1400"/>
              <a:buFont typeface="Symbol" panose="05050102010706020507" pitchFamily="18" charset="2"/>
              <a:buChar char=""/>
            </a:pPr>
            <a:r>
              <a:rPr lang="vi-VN" sz="1400">
                <a:latin typeface="arial" panose="020B0604020202020204" pitchFamily="34" charset="0"/>
                <a:ea typeface="Times New Roman" panose="02020603050405020304" pitchFamily="18" charset="0"/>
                <a:cs typeface="arial" panose="020B0604020202020204" pitchFamily="34" charset="0"/>
              </a:rPr>
              <a:t>Đồng thuận VN 2019 SABA + </a:t>
            </a:r>
            <a:r>
              <a:rPr lang="en-US" sz="1400">
                <a:latin typeface="arial" panose="020B0604020202020204" pitchFamily="34" charset="0"/>
                <a:ea typeface="Times New Roman" panose="02020603050405020304" pitchFamily="18" charset="0"/>
                <a:cs typeface="arial" panose="020B0604020202020204" pitchFamily="34" charset="0"/>
              </a:rPr>
              <a:t>ICS</a:t>
            </a:r>
            <a:r>
              <a:rPr lang="vi-VN" sz="1400">
                <a:latin typeface="arial" panose="020B0604020202020204" pitchFamily="34" charset="0"/>
                <a:ea typeface="Times New Roman" panose="02020603050405020304" pitchFamily="18" charset="0"/>
                <a:cs typeface="arial" panose="020B0604020202020204" pitchFamily="34" charset="0"/>
              </a:rPr>
              <a:t>/pred. Nếu có nguy cơ thì pred</a:t>
            </a:r>
            <a:r>
              <a:rPr lang="en-US" sz="1400">
                <a:latin typeface="arial" panose="020B0604020202020204" pitchFamily="34" charset="0"/>
                <a:ea typeface="Times New Roman" panose="02020603050405020304" pitchFamily="18" charset="0"/>
                <a:cs typeface="arial" panose="020B0604020202020204" pitchFamily="34" charset="0"/>
              </a:rPr>
              <a:t>nisone</a:t>
            </a:r>
            <a:r>
              <a:rPr lang="vi-VN" sz="1400">
                <a:latin typeface="arial" panose="020B0604020202020204" pitchFamily="34" charset="0"/>
                <a:ea typeface="Times New Roman" panose="02020603050405020304" pitchFamily="18" charset="0"/>
                <a:cs typeface="arial" panose="020B0604020202020204" pitchFamily="34" charset="0"/>
              </a:rPr>
              <a:t> 5 ngày</a:t>
            </a:r>
            <a:endParaRPr lang="en-US" sz="140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15000"/>
              </a:lnSpc>
              <a:buSzPts val="1400"/>
              <a:buFont typeface="Symbol" panose="05050102010706020507" pitchFamily="18" charset="2"/>
              <a:buChar char=""/>
            </a:pPr>
            <a:r>
              <a:rPr lang="vi-VN" sz="1400">
                <a:latin typeface="arial" panose="020B0604020202020204" pitchFamily="34" charset="0"/>
                <a:ea typeface="Times New Roman" panose="02020603050405020304" pitchFamily="18" charset="0"/>
                <a:cs typeface="arial" panose="020B0604020202020204" pitchFamily="34" charset="0"/>
              </a:rPr>
              <a:t>Nếu có các bệnh trong phần chú ý thì chỉ sd ICS</a:t>
            </a:r>
            <a:endParaRPr lang="en-US" sz="140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E64C999F-111F-405E-9AB8-0434BCD9D925}"/>
              </a:ext>
            </a:extLst>
          </p:cNvPr>
          <p:cNvSpPr txBox="1"/>
          <p:nvPr/>
        </p:nvSpPr>
        <p:spPr>
          <a:xfrm>
            <a:off x="5431972" y="2433416"/>
            <a:ext cx="3570513" cy="738664"/>
          </a:xfrm>
          <a:prstGeom prst="rect">
            <a:avLst/>
          </a:prstGeom>
          <a:noFill/>
        </p:spPr>
        <p:txBody>
          <a:bodyPr wrap="square" rtlCol="0">
            <a:spAutoFit/>
          </a:bodyPr>
          <a:lstStyle/>
          <a:p>
            <a:r>
              <a:rPr lang="vi-VN" sz="1400">
                <a:solidFill>
                  <a:srgbClr val="00B050"/>
                </a:solidFill>
              </a:rPr>
              <a:t>Corti cắt cơn →uống/chích/KD liều cao. Nếu thấy y lệnh corti x 2 S/C thì phải coi lại là cắt/ngừa cơn</a:t>
            </a:r>
            <a:endParaRPr lang="en-US" sz="1400">
              <a:solidFill>
                <a:srgbClr val="00B050"/>
              </a:solidFill>
            </a:endParaRPr>
          </a:p>
        </p:txBody>
      </p:sp>
    </p:spTree>
    <p:extLst>
      <p:ext uri="{BB962C8B-B14F-4D97-AF65-F5344CB8AC3E}">
        <p14:creationId xmlns:p14="http://schemas.microsoft.com/office/powerpoint/2010/main" val="197833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24FA-D4D9-4DC7-91DA-FE116D95CF6F}"/>
              </a:ext>
            </a:extLst>
          </p:cNvPr>
          <p:cNvSpPr>
            <a:spLocks noGrp="1"/>
          </p:cNvSpPr>
          <p:nvPr>
            <p:ph type="title"/>
          </p:nvPr>
        </p:nvSpPr>
        <p:spPr/>
        <p:txBody>
          <a:bodyPr>
            <a:noAutofit/>
          </a:bodyPr>
          <a:lstStyle/>
          <a:p>
            <a:r>
              <a:rPr lang="en-US" sz="3600" i="1"/>
              <a:t>Slide courtesy of ALAMN - PACE program 2004</a:t>
            </a:r>
            <a:r>
              <a:rPr lang="en-US" sz="3600"/>
              <a:t> </a:t>
            </a:r>
          </a:p>
        </p:txBody>
      </p:sp>
      <p:pic>
        <p:nvPicPr>
          <p:cNvPr id="4" name="Content Placeholder 3">
            <a:extLst>
              <a:ext uri="{FF2B5EF4-FFF2-40B4-BE49-F238E27FC236}">
                <a16:creationId xmlns:a16="http://schemas.microsoft.com/office/drawing/2014/main" id="{05DE1D8A-14A6-489E-9D89-965F6A32D65A}"/>
              </a:ext>
            </a:extLst>
          </p:cNvPr>
          <p:cNvPicPr>
            <a:picLocks noGrp="1" noChangeAspect="1"/>
          </p:cNvPicPr>
          <p:nvPr>
            <p:ph idx="1"/>
          </p:nvPr>
        </p:nvPicPr>
        <p:blipFill>
          <a:blip r:embed="rId2"/>
          <a:stretch>
            <a:fillRect/>
          </a:stretch>
        </p:blipFill>
        <p:spPr>
          <a:xfrm>
            <a:off x="225870" y="1240971"/>
            <a:ext cx="8787249" cy="5377543"/>
          </a:xfrm>
          <a:prstGeom prst="rect">
            <a:avLst/>
          </a:prstGeom>
        </p:spPr>
      </p:pic>
    </p:spTree>
    <p:extLst>
      <p:ext uri="{BB962C8B-B14F-4D97-AF65-F5344CB8AC3E}">
        <p14:creationId xmlns:p14="http://schemas.microsoft.com/office/powerpoint/2010/main" val="246355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3C5-9D81-499F-8AA3-BF5CAEB17C8B}"/>
              </a:ext>
            </a:extLst>
          </p:cNvPr>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vi-VN"/>
              <a:t>CƠN HEN TRUNG BÌNH</a:t>
            </a:r>
            <a:endParaRPr lang="en-US"/>
          </a:p>
        </p:txBody>
      </p:sp>
      <p:sp>
        <p:nvSpPr>
          <p:cNvPr id="4" name="Content Placeholder 3">
            <a:extLst>
              <a:ext uri="{FF2B5EF4-FFF2-40B4-BE49-F238E27FC236}">
                <a16:creationId xmlns:a16="http://schemas.microsoft.com/office/drawing/2014/main" id="{60A1C216-7F8D-490B-9725-B1E62916F19D}"/>
              </a:ext>
            </a:extLst>
          </p:cNvPr>
          <p:cNvSpPr>
            <a:spLocks noGrp="1"/>
          </p:cNvSpPr>
          <p:nvPr>
            <p:ph sz="half" idx="1"/>
          </p:nvPr>
        </p:nvSpPr>
        <p:spPr>
          <a:xfrm>
            <a:off x="0" y="1600200"/>
            <a:ext cx="4713511" cy="4525963"/>
          </a:xfrm>
        </p:spPr>
        <p:txBody>
          <a:bodyPr>
            <a:normAutofit/>
          </a:bodyPr>
          <a:lstStyle/>
          <a:p>
            <a:pPr marL="0" indent="0">
              <a:buNone/>
            </a:pPr>
            <a:r>
              <a:rPr lang="vi-VN"/>
              <a:t>SABA: dùng như cơn nhẹ. </a:t>
            </a:r>
            <a:r>
              <a:rPr lang="vi-VN">
                <a:highlight>
                  <a:srgbClr val="FF00FF"/>
                </a:highlight>
              </a:rPr>
              <a:t>Sau 1 lần KO giảm</a:t>
            </a:r>
            <a:r>
              <a:rPr lang="vi-VN" baseline="-25000"/>
              <a:t> </a:t>
            </a:r>
            <a:r>
              <a:rPr lang="vi-VN" baseline="-25000">
                <a:solidFill>
                  <a:srgbClr val="00B050"/>
                </a:solidFill>
              </a:rPr>
              <a:t>thì đổi ngay</a:t>
            </a:r>
            <a:r>
              <a:rPr lang="vi-VN"/>
              <a:t>:</a:t>
            </a:r>
          </a:p>
          <a:p>
            <a:r>
              <a:rPr lang="vi-VN"/>
              <a:t>SABA + Ibratropium </a:t>
            </a:r>
            <a:r>
              <a:rPr lang="vi-VN" sz="1800"/>
              <a:t>250mcg/lần &lt;5y và 500&gt;5y </a:t>
            </a:r>
            <a:r>
              <a:rPr lang="vi-VN"/>
              <a:t>+ KD </a:t>
            </a:r>
            <a:r>
              <a:rPr lang="vi-VN">
                <a:highlight>
                  <a:srgbClr val="FFFF00"/>
                </a:highlight>
              </a:rPr>
              <a:t>Corticosteroid liều cao 1mg/lần</a:t>
            </a:r>
          </a:p>
          <a:p>
            <a:pPr lvl="1"/>
            <a:r>
              <a:rPr lang="vi-VN"/>
              <a:t>Lặp lại lần 2 sau 30 -60’</a:t>
            </a:r>
          </a:p>
          <a:p>
            <a:r>
              <a:rPr lang="vi-VN" b="1" i="1" u="sng">
                <a:solidFill>
                  <a:srgbClr val="C00000"/>
                </a:solidFill>
              </a:rPr>
              <a:t>Hoặc</a:t>
            </a:r>
            <a:r>
              <a:rPr lang="vi-VN"/>
              <a:t> </a:t>
            </a:r>
            <a:r>
              <a:rPr lang="vi-VN">
                <a:highlight>
                  <a:srgbClr val="00FF00"/>
                </a:highlight>
              </a:rPr>
              <a:t>SABA + Ipratrobium + prednisone </a:t>
            </a:r>
            <a:endParaRPr lang="en-US">
              <a:highlight>
                <a:srgbClr val="00FF00"/>
              </a:highlight>
              <a:latin typeface="cambria" panose="02040503050406030204" pitchFamily="18" charset="0"/>
              <a:ea typeface="cambria" panose="02040503050406030204" pitchFamily="18" charset="0"/>
            </a:endParaRPr>
          </a:p>
        </p:txBody>
      </p:sp>
      <p:sp>
        <p:nvSpPr>
          <p:cNvPr id="5" name="Content Placeholder 4">
            <a:extLst>
              <a:ext uri="{FF2B5EF4-FFF2-40B4-BE49-F238E27FC236}">
                <a16:creationId xmlns:a16="http://schemas.microsoft.com/office/drawing/2014/main" id="{138602EE-5632-4C87-9881-B83BBD712E95}"/>
              </a:ext>
            </a:extLst>
          </p:cNvPr>
          <p:cNvSpPr>
            <a:spLocks noGrp="1"/>
          </p:cNvSpPr>
          <p:nvPr>
            <p:ph sz="half" idx="2"/>
          </p:nvPr>
        </p:nvSpPr>
        <p:spPr>
          <a:xfrm>
            <a:off x="4724399" y="1600199"/>
            <a:ext cx="4310743" cy="4525963"/>
          </a:xfrm>
        </p:spPr>
        <p:txBody>
          <a:bodyPr>
            <a:normAutofit/>
          </a:bodyPr>
          <a:lstStyle/>
          <a:p>
            <a:pPr marL="0" indent="0">
              <a:buNone/>
            </a:pPr>
            <a:r>
              <a:rPr lang="vi-VN">
                <a:latin typeface="cambria" panose="02040503050406030204" pitchFamily="18" charset="0"/>
                <a:ea typeface="cambria" panose="02040503050406030204" pitchFamily="18" charset="0"/>
              </a:rPr>
              <a:t>Nếu có một trong các dấu hiệu cảnh báo cơn hen cấp nặng</a:t>
            </a:r>
          </a:p>
          <a:p>
            <a:r>
              <a:rPr lang="vi-VN">
                <a:latin typeface="cambria" panose="02040503050406030204" pitchFamily="18" charset="0"/>
                <a:ea typeface="cambria" panose="02040503050406030204" pitchFamily="18" charset="0"/>
              </a:rPr>
              <a:t>Điều trị ngay từ đầu: </a:t>
            </a:r>
            <a:r>
              <a:rPr lang="vi-VN">
                <a:highlight>
                  <a:srgbClr val="FFFF00"/>
                </a:highlight>
                <a:latin typeface="cambria" panose="02040503050406030204" pitchFamily="18" charset="0"/>
                <a:ea typeface="cambria" panose="02040503050406030204" pitchFamily="18" charset="0"/>
              </a:rPr>
              <a:t>SABA + Corticosteroid KD: 0,5-1mg/ lần</a:t>
            </a:r>
            <a:r>
              <a:rPr lang="vi-VN">
                <a:latin typeface="cambria" panose="02040503050406030204" pitchFamily="18" charset="0"/>
                <a:ea typeface="cambria" panose="02040503050406030204" pitchFamily="18" charset="0"/>
              </a:rPr>
              <a:t> hoặc </a:t>
            </a:r>
            <a:r>
              <a:rPr lang="vi-VN">
                <a:highlight>
                  <a:srgbClr val="00FF00"/>
                </a:highlight>
                <a:latin typeface="cambria" panose="02040503050406030204" pitchFamily="18" charset="0"/>
                <a:ea typeface="cambria" panose="02040503050406030204" pitchFamily="18" charset="0"/>
              </a:rPr>
              <a:t>Prednisone đường uống 1-2mg/kg/ngày </a:t>
            </a:r>
            <a:endParaRPr lang="en-US">
              <a:highlight>
                <a:srgbClr val="00FF00"/>
              </a:highlight>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02C69DB9-E8A1-43AD-8814-DE690734DA35}"/>
              </a:ext>
            </a:extLst>
          </p:cNvPr>
          <p:cNvSpPr txBox="1"/>
          <p:nvPr/>
        </p:nvSpPr>
        <p:spPr>
          <a:xfrm>
            <a:off x="204175" y="5662826"/>
            <a:ext cx="8860971"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vi-VN" sz="2000"/>
              <a:t>Chú ý: KO dùng Corticosteroid đường toàn thân (uống, TM) khi có các bệnh đi kèm sau: lao, sởi, thuỷ đậu, TCM, nhiễm trùng nặng, XHTH, THA, ĐTĐ</a:t>
            </a:r>
            <a:endParaRPr lang="en-US" sz="2000"/>
          </a:p>
        </p:txBody>
      </p:sp>
      <p:sp>
        <p:nvSpPr>
          <p:cNvPr id="7" name="TextBox 6">
            <a:extLst>
              <a:ext uri="{FF2B5EF4-FFF2-40B4-BE49-F238E27FC236}">
                <a16:creationId xmlns:a16="http://schemas.microsoft.com/office/drawing/2014/main" id="{9AAF4AB0-DA75-4EA5-8916-F097C73FBCC2}"/>
              </a:ext>
            </a:extLst>
          </p:cNvPr>
          <p:cNvSpPr txBox="1"/>
          <p:nvPr/>
        </p:nvSpPr>
        <p:spPr>
          <a:xfrm>
            <a:off x="155122" y="6457890"/>
            <a:ext cx="8833756" cy="246221"/>
          </a:xfrm>
          <a:prstGeom prst="rect">
            <a:avLst/>
          </a:prstGeom>
          <a:noFill/>
        </p:spPr>
        <p:txBody>
          <a:bodyPr wrap="square" rtlCol="0">
            <a:spAutoFit/>
          </a:bodyPr>
          <a:lstStyle/>
          <a:p>
            <a:r>
              <a:rPr lang="vi-VN" sz="1000"/>
              <a:t>ĐỒNG THUẬN QUỐC GIA VỀ LIỆU PHÁP KHÍ DUNG TRONG ĐIỀU TRỊ BỆNH LÝ HÔ HẤP THƯỜNG GẶP Ở TRẺ EM 2019- Hội Hô Hấp Nhi Việt Nam</a:t>
            </a:r>
            <a:endParaRPr lang="en-US" sz="1000"/>
          </a:p>
        </p:txBody>
      </p:sp>
      <p:sp>
        <p:nvSpPr>
          <p:cNvPr id="3" name="Rectangle 2">
            <a:extLst>
              <a:ext uri="{FF2B5EF4-FFF2-40B4-BE49-F238E27FC236}">
                <a16:creationId xmlns:a16="http://schemas.microsoft.com/office/drawing/2014/main" id="{B857C1FD-06E9-4416-B2C7-40419BD267A7}"/>
              </a:ext>
            </a:extLst>
          </p:cNvPr>
          <p:cNvSpPr/>
          <p:nvPr/>
        </p:nvSpPr>
        <p:spPr>
          <a:xfrm>
            <a:off x="5645350" y="2587598"/>
            <a:ext cx="349865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atin typeface="Calibri (Body)"/>
              </a:rPr>
              <a:t>Có thể cho </a:t>
            </a:r>
            <a:r>
              <a:rPr lang="vi-VN">
                <a:latin typeface="Calibri (Body)"/>
              </a:rPr>
              <a:t>ipr</a:t>
            </a:r>
            <a:r>
              <a:rPr lang="en-US">
                <a:latin typeface="Calibri (Body)"/>
              </a:rPr>
              <a:t>atropium từ đầu </a:t>
            </a:r>
            <a:r>
              <a:rPr lang="vi-VN">
                <a:latin typeface="Calibri (Body)"/>
              </a:rPr>
              <a:t>luôn</a:t>
            </a:r>
            <a:endParaRPr lang="en-US">
              <a:latin typeface="Calibri (Body)"/>
            </a:endParaRPr>
          </a:p>
        </p:txBody>
      </p:sp>
    </p:spTree>
    <p:extLst>
      <p:ext uri="{BB962C8B-B14F-4D97-AF65-F5344CB8AC3E}">
        <p14:creationId xmlns:p14="http://schemas.microsoft.com/office/powerpoint/2010/main" val="1433513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3C5-9D81-499F-8AA3-BF5CAEB17C8B}"/>
              </a:ext>
            </a:extLst>
          </p:cNvPr>
          <p:cNvSpPr>
            <a:spLocks noGrp="1"/>
          </p:cNvSpPr>
          <p:nvPr>
            <p:ph type="title"/>
          </p:nvPr>
        </p:nvSpPr>
        <p:spPr/>
        <p:style>
          <a:lnRef idx="1">
            <a:schemeClr val="accent2"/>
          </a:lnRef>
          <a:fillRef idx="3">
            <a:schemeClr val="accent2"/>
          </a:fillRef>
          <a:effectRef idx="2">
            <a:schemeClr val="accent2"/>
          </a:effectRef>
          <a:fontRef idx="minor">
            <a:schemeClr val="lt1"/>
          </a:fontRef>
        </p:style>
        <p:txBody>
          <a:bodyPr>
            <a:normAutofit/>
          </a:bodyPr>
          <a:lstStyle/>
          <a:p>
            <a:r>
              <a:rPr lang="vi-VN"/>
              <a:t>CƠN HEN NẶNG</a:t>
            </a:r>
            <a:endParaRPr lang="en-US"/>
          </a:p>
        </p:txBody>
      </p:sp>
      <p:sp>
        <p:nvSpPr>
          <p:cNvPr id="4" name="Content Placeholder 3">
            <a:extLst>
              <a:ext uri="{FF2B5EF4-FFF2-40B4-BE49-F238E27FC236}">
                <a16:creationId xmlns:a16="http://schemas.microsoft.com/office/drawing/2014/main" id="{60A1C216-7F8D-490B-9725-B1E62916F19D}"/>
              </a:ext>
            </a:extLst>
          </p:cNvPr>
          <p:cNvSpPr>
            <a:spLocks noGrp="1"/>
          </p:cNvSpPr>
          <p:nvPr>
            <p:ph sz="half" idx="1"/>
          </p:nvPr>
        </p:nvSpPr>
        <p:spPr>
          <a:xfrm>
            <a:off x="65311" y="1419447"/>
            <a:ext cx="9078689" cy="4525963"/>
          </a:xfrm>
        </p:spPr>
        <p:txBody>
          <a:bodyPr>
            <a:normAutofit/>
          </a:bodyPr>
          <a:lstStyle/>
          <a:p>
            <a:r>
              <a:rPr lang="vi-VN" sz="3200">
                <a:solidFill>
                  <a:srgbClr val="C00000"/>
                </a:solidFill>
                <a:highlight>
                  <a:srgbClr val="FFFF00"/>
                </a:highlight>
              </a:rPr>
              <a:t>SABA+ Ipratropium bromide q20’ trong giờ đầu </a:t>
            </a:r>
            <a:r>
              <a:rPr lang="vi-VN" sz="3200"/>
              <a:t>+ đánh giá lại sau mỗi lần khí dung</a:t>
            </a:r>
          </a:p>
          <a:p>
            <a:r>
              <a:rPr lang="vi-VN" sz="3200">
                <a:highlight>
                  <a:srgbClr val="00FF00"/>
                </a:highlight>
              </a:rPr>
              <a:t>KD Corticosteroid liều cao 1mg</a:t>
            </a:r>
            <a:r>
              <a:rPr lang="vi-VN" sz="3200"/>
              <a:t>; Nhắc lại Corticosteroid KD lần 2 sau 30-60’ nếu ko cải thiện</a:t>
            </a:r>
          </a:p>
          <a:p>
            <a:r>
              <a:rPr lang="vi-VN" sz="3200">
                <a:highlight>
                  <a:srgbClr val="00FFFF"/>
                </a:highlight>
              </a:rPr>
              <a:t>Phối hợp Corticosteroid đường </a:t>
            </a:r>
            <a:r>
              <a:rPr lang="vi-VN" sz="3200" b="1" i="1" u="sng">
                <a:highlight>
                  <a:srgbClr val="00FFFF"/>
                </a:highlight>
              </a:rPr>
              <a:t>tiêm mạch </a:t>
            </a:r>
            <a:r>
              <a:rPr lang="vi-VN" sz="3200">
                <a:highlight>
                  <a:srgbClr val="00FFFF"/>
                </a:highlight>
              </a:rPr>
              <a:t>q6h </a:t>
            </a:r>
            <a:r>
              <a:rPr lang="vi-VN" sz="3200"/>
              <a:t>trong ngày đầu tiên, sau đó nhanh chóng chuyển sang đường uống nếu cải thiện </a:t>
            </a:r>
            <a:endParaRPr lang="en-US" sz="3200">
              <a:highlight>
                <a:srgbClr val="00FF00"/>
              </a:highligh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9AAF4AB0-DA75-4EA5-8916-F097C73FBCC2}"/>
              </a:ext>
            </a:extLst>
          </p:cNvPr>
          <p:cNvSpPr txBox="1"/>
          <p:nvPr/>
        </p:nvSpPr>
        <p:spPr>
          <a:xfrm>
            <a:off x="310244" y="6211669"/>
            <a:ext cx="8371114" cy="584775"/>
          </a:xfrm>
          <a:prstGeom prst="rect">
            <a:avLst/>
          </a:prstGeom>
          <a:noFill/>
        </p:spPr>
        <p:txBody>
          <a:bodyPr wrap="square" rtlCol="0">
            <a:spAutoFit/>
          </a:bodyPr>
          <a:lstStyle/>
          <a:p>
            <a:r>
              <a:rPr lang="vi-VN" sz="1600"/>
              <a:t>ĐỒNG THUẬN QUỐC GIA VỀ LIỆU PHÁP KHÍ DUNG TRONG ĐIỀU TRỊ BỆNH LÝ HÔ HẤP THƯỜNG GẶP Ở TRẺ EM 2019- Hội Hô Hấp Nhi Việt Nam</a:t>
            </a:r>
            <a:endParaRPr lang="en-US" sz="1600"/>
          </a:p>
        </p:txBody>
      </p:sp>
    </p:spTree>
    <p:extLst>
      <p:ext uri="{BB962C8B-B14F-4D97-AF65-F5344CB8AC3E}">
        <p14:creationId xmlns:p14="http://schemas.microsoft.com/office/powerpoint/2010/main" val="174564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1E50-9FD7-494C-A43F-FEE421FA7326}"/>
              </a:ext>
            </a:extLst>
          </p:cNvPr>
          <p:cNvSpPr>
            <a:spLocks noGrp="1"/>
          </p:cNvSpPr>
          <p:nvPr>
            <p:ph type="title"/>
          </p:nvPr>
        </p:nvSpPr>
        <p:spPr>
          <a:xfrm>
            <a:off x="457200" y="21772"/>
            <a:ext cx="8229600" cy="694191"/>
          </a:xfrm>
        </p:spPr>
        <p:txBody>
          <a:bodyPr>
            <a:normAutofit fontScale="90000"/>
          </a:bodyPr>
          <a:lstStyle/>
          <a:p>
            <a:r>
              <a:rPr lang="vi-VN">
                <a:latin typeface="calibri" panose="020F0502020204030204" pitchFamily="34" charset="0"/>
                <a:cs typeface="calibri" panose="020F0502020204030204" pitchFamily="34" charset="0"/>
              </a:rPr>
              <a:t>Note</a:t>
            </a:r>
            <a:endParaRPr lang="en-US">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3AF75D9-F136-4FCA-BD57-0D041BA492DD}"/>
              </a:ext>
            </a:extLst>
          </p:cNvPr>
          <p:cNvSpPr>
            <a:spLocks noGrp="1"/>
          </p:cNvSpPr>
          <p:nvPr>
            <p:ph idx="1"/>
          </p:nvPr>
        </p:nvSpPr>
        <p:spPr>
          <a:xfrm>
            <a:off x="0" y="715964"/>
            <a:ext cx="9144000" cy="6033180"/>
          </a:xfrm>
        </p:spPr>
        <p:txBody>
          <a:bodyPr>
            <a:normAutofit/>
          </a:bodyPr>
          <a:lstStyle/>
          <a:p>
            <a:pPr>
              <a:lnSpc>
                <a:spcPct val="130000"/>
              </a:lnSpc>
              <a:spcBef>
                <a:spcPts val="0"/>
              </a:spcBef>
              <a:spcAft>
                <a:spcPts val="600"/>
              </a:spcAft>
            </a:pPr>
            <a:r>
              <a:rPr lang="vi-VN" sz="2000">
                <a:solidFill>
                  <a:srgbClr val="00B050"/>
                </a:solidFill>
                <a:highlight>
                  <a:srgbClr val="FFFF00"/>
                </a:highlight>
                <a:latin typeface="arial" panose="020B0604020202020204" pitchFamily="34" charset="0"/>
                <a:ea typeface="cambria" panose="02040503050406030204" pitchFamily="18" charset="0"/>
                <a:cs typeface="arial" panose="020B0604020202020204" pitchFamily="34" charset="0"/>
              </a:rPr>
              <a:t>Phải sử dụng corticoid liều cao vì có 2 hiệu ứng:</a:t>
            </a:r>
          </a:p>
          <a:p>
            <a:pPr marL="685800" lvl="1">
              <a:lnSpc>
                <a:spcPct val="130000"/>
              </a:lnSpc>
              <a:spcBef>
                <a:spcPts val="0"/>
              </a:spcBef>
              <a:spcAft>
                <a:spcPts val="600"/>
              </a:spcAft>
              <a:buFontTx/>
              <a:buChar char="-"/>
            </a:pPr>
            <a:r>
              <a:rPr lang="vi-VN" sz="1600" b="1" i="1" u="sng">
                <a:solidFill>
                  <a:srgbClr val="00B050"/>
                </a:solidFill>
                <a:latin typeface="arial" panose="020B0604020202020204" pitchFamily="34" charset="0"/>
                <a:ea typeface="cambria" panose="02040503050406030204" pitchFamily="18" charset="0"/>
                <a:cs typeface="arial" panose="020B0604020202020204" pitchFamily="34" charset="0"/>
              </a:rPr>
              <a:t>Genomic effect: </a:t>
            </a:r>
            <a:r>
              <a:rPr lang="vi-VN" sz="1600">
                <a:solidFill>
                  <a:srgbClr val="00B050"/>
                </a:solidFill>
                <a:latin typeface="arial" panose="020B0604020202020204" pitchFamily="34" charset="0"/>
                <a:ea typeface="cambria" panose="02040503050406030204" pitchFamily="18" charset="0"/>
                <a:cs typeface="arial" panose="020B0604020202020204" pitchFamily="34" charset="0"/>
              </a:rPr>
              <a:t>ức chế TB mast, ức chế sản xuất chất gây viêm (TNF alpha), kích thích sản xuất chất chống viêm (interleukin), tác dụng chậm, 2-3 ph.</a:t>
            </a:r>
          </a:p>
          <a:p>
            <a:pPr marL="685800" lvl="1">
              <a:lnSpc>
                <a:spcPct val="130000"/>
              </a:lnSpc>
              <a:spcBef>
                <a:spcPts val="0"/>
              </a:spcBef>
              <a:spcAft>
                <a:spcPts val="600"/>
              </a:spcAft>
              <a:buFontTx/>
              <a:buChar char="-"/>
            </a:pPr>
            <a:r>
              <a:rPr lang="vi-VN" sz="1600" b="1" i="1" u="sng">
                <a:solidFill>
                  <a:srgbClr val="00B050"/>
                </a:solidFill>
                <a:latin typeface="arial" panose="020B0604020202020204" pitchFamily="34" charset="0"/>
                <a:ea typeface="cambria" panose="02040503050406030204" pitchFamily="18" charset="0"/>
                <a:cs typeface="arial" panose="020B0604020202020204" pitchFamily="34" charset="0"/>
              </a:rPr>
              <a:t>Non genomic effect:</a:t>
            </a:r>
            <a:r>
              <a:rPr lang="vi-VN" sz="1600">
                <a:solidFill>
                  <a:srgbClr val="00B050"/>
                </a:solidFill>
                <a:latin typeface="arial" panose="020B0604020202020204" pitchFamily="34" charset="0"/>
                <a:ea typeface="cambria" panose="02040503050406030204" pitchFamily="18" charset="0"/>
                <a:cs typeface="arial" panose="020B0604020202020204" pitchFamily="34" charset="0"/>
              </a:rPr>
              <a:t> đầu tận TK synap tiết ra epinephrin gây co cơ trơn mạch máu; sau đó tái hấp thu epinephrin. Quá trình tiết tái liên tục. </a:t>
            </a:r>
            <a:r>
              <a:rPr lang="vi-VN" sz="1600">
                <a:solidFill>
                  <a:srgbClr val="00B050"/>
                </a:solidFill>
                <a:highlight>
                  <a:srgbClr val="FFFF00"/>
                </a:highlight>
                <a:latin typeface="arial" panose="020B0604020202020204" pitchFamily="34" charset="0"/>
                <a:ea typeface="cambria" panose="02040503050406030204" pitchFamily="18" charset="0"/>
                <a:cs typeface="arial" panose="020B0604020202020204" pitchFamily="34" charset="0"/>
              </a:rPr>
              <a:t>Khi sd corticoid liều cao, ah bơm, ngăn reuse (tái hấp thu)</a:t>
            </a:r>
            <a:r>
              <a:rPr lang="vi-VN" sz="1600">
                <a:solidFill>
                  <a:srgbClr val="00B050"/>
                </a:solidFill>
                <a:latin typeface="arial" panose="020B0604020202020204" pitchFamily="34" charset="0"/>
                <a:ea typeface="cambria" panose="02040503050406030204" pitchFamily="18" charset="0"/>
                <a:cs typeface="arial" panose="020B0604020202020204" pitchFamily="34" charset="0"/>
              </a:rPr>
              <a:t> →khe synap có epinephrin cao →co mạch máu phổi →ko phù nề, ko tăng tiết (adrenalin-like), </a:t>
            </a:r>
            <a:r>
              <a:rPr lang="vi-VN" sz="1600">
                <a:solidFill>
                  <a:srgbClr val="00B050"/>
                </a:solidFill>
                <a:highlight>
                  <a:srgbClr val="FFFF00"/>
                </a:highlight>
                <a:latin typeface="arial" panose="020B0604020202020204" pitchFamily="34" charset="0"/>
                <a:ea typeface="cambria" panose="02040503050406030204" pitchFamily="18" charset="0"/>
                <a:cs typeface="arial" panose="020B0604020202020204" pitchFamily="34" charset="0"/>
              </a:rPr>
              <a:t>chỉ tạm thời nên phải lặp lại sau 30’, tác dụng nhanh (15-20”).</a:t>
            </a:r>
          </a:p>
          <a:p>
            <a:pPr marL="685800" lvl="1">
              <a:lnSpc>
                <a:spcPct val="130000"/>
              </a:lnSpc>
              <a:spcBef>
                <a:spcPts val="0"/>
              </a:spcBef>
              <a:spcAft>
                <a:spcPts val="600"/>
              </a:spcAft>
              <a:buFontTx/>
              <a:buChar char="-"/>
            </a:pPr>
            <a:r>
              <a:rPr lang="vi-VN" sz="1600">
                <a:solidFill>
                  <a:srgbClr val="00B050"/>
                </a:solidFill>
                <a:latin typeface="arial" panose="020B0604020202020204" pitchFamily="34" charset="0"/>
                <a:ea typeface="cambria" panose="02040503050406030204" pitchFamily="18" charset="0"/>
                <a:cs typeface="arial" panose="020B0604020202020204" pitchFamily="34" charset="0"/>
              </a:rPr>
              <a:t>Liều tối đa cho trẻ en là 2mg/ngày (tương đương 2 lần)</a:t>
            </a:r>
          </a:p>
          <a:p>
            <a:pPr marL="685800" lvl="1">
              <a:lnSpc>
                <a:spcPct val="130000"/>
              </a:lnSpc>
              <a:spcBef>
                <a:spcPts val="0"/>
              </a:spcBef>
              <a:spcAft>
                <a:spcPts val="600"/>
              </a:spcAft>
              <a:buFontTx/>
              <a:buChar char="-"/>
            </a:pPr>
            <a:r>
              <a:rPr lang="vi-VN" sz="1600">
                <a:solidFill>
                  <a:srgbClr val="00B050"/>
                </a:solidFill>
                <a:highlight>
                  <a:srgbClr val="FFFF00"/>
                </a:highlight>
              </a:rPr>
              <a:t>Vì TDP ức chế thượng thận nên khuyên  sd 1 lần/ngày trước 9h sáng như trong HCTH nhưng phần lớn TDP đó xảy ra khi sd &gt; 2w</a:t>
            </a:r>
            <a:r>
              <a:rPr lang="vi-VN" sz="1600">
                <a:solidFill>
                  <a:srgbClr val="00B050"/>
                </a:solidFill>
              </a:rPr>
              <a:t> (nhưng nếu bn nhạy cảm thì bị sớm hơn). Còn trong hen dùng ngắn ngày và BN có thể lên cơn bất cứ khi nào và phải cho sớm nhất có thể nên nếu sợ liều cao quá hoặc bé chưa quen thuốc đắng thì </a:t>
            </a:r>
            <a:r>
              <a:rPr lang="vi-VN" sz="1600">
                <a:solidFill>
                  <a:srgbClr val="00B050"/>
                </a:solidFill>
                <a:highlight>
                  <a:srgbClr val="FFFF00"/>
                </a:highlight>
              </a:rPr>
              <a:t>có thể chia làm 2 liều</a:t>
            </a:r>
            <a:r>
              <a:rPr lang="vi-VN" sz="1600">
                <a:solidFill>
                  <a:srgbClr val="00B050"/>
                </a:solidFill>
              </a:rPr>
              <a:t>.</a:t>
            </a:r>
            <a:endParaRPr lang="vi-VN" sz="1600">
              <a:solidFill>
                <a:srgbClr val="00B050"/>
              </a:solidFill>
              <a:latin typeface="arial" panose="020B0604020202020204" pitchFamily="34" charset="0"/>
              <a:ea typeface="cambria" panose="02040503050406030204" pitchFamily="18" charset="0"/>
              <a:cs typeface="arial" panose="020B0604020202020204" pitchFamily="34" charset="0"/>
            </a:endParaRPr>
          </a:p>
          <a:p>
            <a:pPr marL="285750" indent="-285750">
              <a:lnSpc>
                <a:spcPct val="130000"/>
              </a:lnSpc>
              <a:spcBef>
                <a:spcPts val="0"/>
              </a:spcBef>
              <a:spcAft>
                <a:spcPts val="600"/>
              </a:spcAft>
              <a:buFont typeface="Arial" panose="020B0604020202020204" pitchFamily="34" charset="0"/>
              <a:buChar char="•"/>
            </a:pPr>
            <a:r>
              <a:rPr lang="en-US" sz="2000">
                <a:solidFill>
                  <a:srgbClr val="00B050"/>
                </a:solidFill>
                <a:latin typeface="arial" panose="020B0604020202020204" pitchFamily="34" charset="0"/>
                <a:ea typeface="cambria" panose="02040503050406030204" pitchFamily="18" charset="0"/>
                <a:cs typeface="arial" panose="020B0604020202020204" pitchFamily="34" charset="0"/>
              </a:rPr>
              <a:t>Hen nhẹ: cho SABA </a:t>
            </a:r>
            <a:r>
              <a:rPr lang="vi-VN" sz="2000">
                <a:solidFill>
                  <a:srgbClr val="00B050"/>
                </a:solidFill>
                <a:latin typeface="arial" panose="020B0604020202020204" pitchFamily="34" charset="0"/>
                <a:ea typeface="cambria" panose="02040503050406030204" pitchFamily="18" charset="0"/>
                <a:cs typeface="arial" panose="020B0604020202020204" pitchFamily="34" charset="0"/>
              </a:rPr>
              <a:t>→</a:t>
            </a:r>
            <a:r>
              <a:rPr lang="en-US" sz="2000">
                <a:solidFill>
                  <a:srgbClr val="00B050"/>
                </a:solidFill>
                <a:latin typeface="arial" panose="020B0604020202020204" pitchFamily="34" charset="0"/>
                <a:ea typeface="cambria" panose="02040503050406030204" pitchFamily="18" charset="0"/>
                <a:cs typeface="arial" panose="020B0604020202020204" pitchFamily="34" charset="0"/>
              </a:rPr>
              <a:t>30p sau hết luôn </a:t>
            </a:r>
            <a:r>
              <a:rPr lang="vi-VN" sz="2000">
                <a:solidFill>
                  <a:srgbClr val="00B050"/>
                </a:solidFill>
                <a:latin typeface="arial" panose="020B0604020202020204" pitchFamily="34" charset="0"/>
                <a:ea typeface="cambria" panose="02040503050406030204" pitchFamily="18" charset="0"/>
                <a:cs typeface="arial" panose="020B0604020202020204" pitchFamily="34" charset="0"/>
              </a:rPr>
              <a:t>→</a:t>
            </a:r>
            <a:r>
              <a:rPr lang="en-US" sz="2000">
                <a:solidFill>
                  <a:srgbClr val="00B050"/>
                </a:solidFill>
                <a:latin typeface="arial" panose="020B0604020202020204" pitchFamily="34" charset="0"/>
                <a:ea typeface="cambria" panose="02040503050406030204" pitchFamily="18" charset="0"/>
                <a:cs typeface="arial" panose="020B0604020202020204" pitchFamily="34" charset="0"/>
              </a:rPr>
              <a:t>về.</a:t>
            </a:r>
          </a:p>
          <a:p>
            <a:pPr marL="285750" indent="-285750">
              <a:lnSpc>
                <a:spcPct val="130000"/>
              </a:lnSpc>
              <a:spcBef>
                <a:spcPts val="0"/>
              </a:spcBef>
              <a:spcAft>
                <a:spcPts val="600"/>
              </a:spcAft>
              <a:buFont typeface="Arial" panose="020B0604020202020204" pitchFamily="34" charset="0"/>
              <a:buChar char="•"/>
            </a:pPr>
            <a:r>
              <a:rPr lang="en-US" sz="2000">
                <a:solidFill>
                  <a:srgbClr val="00B050"/>
                </a:solidFill>
                <a:latin typeface="arial" panose="020B0604020202020204" pitchFamily="34" charset="0"/>
                <a:ea typeface="cambria" panose="02040503050406030204" pitchFamily="18" charset="0"/>
                <a:cs typeface="arial" panose="020B0604020202020204" pitchFamily="34" charset="0"/>
              </a:rPr>
              <a:t>Hen trung bình:</a:t>
            </a:r>
            <a:r>
              <a:rPr lang="vi-VN" sz="2000">
                <a:solidFill>
                  <a:srgbClr val="00B050"/>
                </a:solidFill>
                <a:latin typeface="arial" panose="020B0604020202020204" pitchFamily="34" charset="0"/>
                <a:ea typeface="cambria" panose="02040503050406030204" pitchFamily="18" charset="0"/>
                <a:cs typeface="arial" panose="020B0604020202020204" pitchFamily="34" charset="0"/>
              </a:rPr>
              <a:t> </a:t>
            </a:r>
            <a:r>
              <a:rPr lang="en-US" sz="2000">
                <a:solidFill>
                  <a:srgbClr val="00B050"/>
                </a:solidFill>
                <a:latin typeface="arial" panose="020B0604020202020204" pitchFamily="34" charset="0"/>
                <a:ea typeface="cambria" panose="02040503050406030204" pitchFamily="18" charset="0"/>
                <a:cs typeface="arial" panose="020B0604020202020204" pitchFamily="34" charset="0"/>
              </a:rPr>
              <a:t>SABA =&gt; 30p bớt =&gt; duy trì.</a:t>
            </a:r>
            <a:r>
              <a:rPr lang="vi-VN" sz="2000">
                <a:solidFill>
                  <a:srgbClr val="00B050"/>
                </a:solidFill>
                <a:latin typeface="arial" panose="020B0604020202020204" pitchFamily="34" charset="0"/>
                <a:ea typeface="cambria" panose="02040503050406030204" pitchFamily="18" charset="0"/>
                <a:cs typeface="arial" panose="020B0604020202020204" pitchFamily="34" charset="0"/>
              </a:rPr>
              <a:t>	</a:t>
            </a:r>
          </a:p>
          <a:p>
            <a:pPr marL="685800" lvl="1">
              <a:lnSpc>
                <a:spcPct val="130000"/>
              </a:lnSpc>
              <a:spcBef>
                <a:spcPts val="0"/>
              </a:spcBef>
              <a:spcAft>
                <a:spcPts val="600"/>
              </a:spcAft>
              <a:buFont typeface="Arial" panose="020B0604020202020204" pitchFamily="34" charset="0"/>
              <a:buChar char="•"/>
            </a:pPr>
            <a:r>
              <a:rPr lang="en-US" sz="1600">
                <a:solidFill>
                  <a:srgbClr val="00B050"/>
                </a:solidFill>
                <a:latin typeface="arial" panose="020B0604020202020204" pitchFamily="34" charset="0"/>
                <a:ea typeface="cambria" panose="02040503050406030204" pitchFamily="18" charset="0"/>
                <a:cs typeface="arial" panose="020B0604020202020204" pitchFamily="34" charset="0"/>
              </a:rPr>
              <a:t>30p không bớt: SABA + Corticoid uống</a:t>
            </a:r>
            <a:endParaRPr lang="vi-VN" sz="1600">
              <a:solidFill>
                <a:srgbClr val="00B050"/>
              </a:solidFill>
              <a:latin typeface="arial" panose="020B0604020202020204" pitchFamily="34" charset="0"/>
              <a:ea typeface="cambria" panose="02040503050406030204" pitchFamily="18" charset="0"/>
              <a:cs typeface="arial" panose="020B0604020202020204" pitchFamily="34" charset="0"/>
            </a:endParaRPr>
          </a:p>
          <a:p>
            <a:pPr marL="685800" lvl="1">
              <a:lnSpc>
                <a:spcPct val="130000"/>
              </a:lnSpc>
              <a:spcBef>
                <a:spcPts val="0"/>
              </a:spcBef>
              <a:spcAft>
                <a:spcPts val="600"/>
              </a:spcAft>
              <a:buFont typeface="Arial" panose="020B0604020202020204" pitchFamily="34" charset="0"/>
              <a:buChar char="•"/>
            </a:pPr>
            <a:r>
              <a:rPr lang="en-US" sz="1600">
                <a:solidFill>
                  <a:srgbClr val="00B050"/>
                </a:solidFill>
                <a:latin typeface="arial" panose="020B0604020202020204" pitchFamily="34" charset="0"/>
                <a:ea typeface="cambria" panose="02040503050406030204" pitchFamily="18" charset="0"/>
                <a:cs typeface="arial" panose="020B0604020202020204" pitchFamily="34" charset="0"/>
              </a:rPr>
              <a:t>60p sau vẫn không bớt =&gt;ipratropium bromide. .</a:t>
            </a:r>
          </a:p>
        </p:txBody>
      </p:sp>
    </p:spTree>
    <p:extLst>
      <p:ext uri="{BB962C8B-B14F-4D97-AF65-F5344CB8AC3E}">
        <p14:creationId xmlns:p14="http://schemas.microsoft.com/office/powerpoint/2010/main" val="3357345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3C5-9D81-499F-8AA3-BF5CAEB17C8B}"/>
              </a:ext>
            </a:extLst>
          </p:cNvPr>
          <p:cNvSpPr>
            <a:spLocks noGrp="1"/>
          </p:cNvSpPr>
          <p:nvPr>
            <p:ph type="title"/>
          </p:nvPr>
        </p:nvSpPr>
        <p:spPr>
          <a:xfrm>
            <a:off x="451758" y="94213"/>
            <a:ext cx="8229600" cy="748619"/>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vi-VN" sz="3600">
                <a:latin typeface="cambria" panose="02040503050406030204" pitchFamily="18" charset="0"/>
                <a:ea typeface="cambria" panose="02040503050406030204" pitchFamily="18" charset="0"/>
              </a:rPr>
              <a:t>CƠN HEN NẶNG </a:t>
            </a:r>
            <a:r>
              <a:rPr lang="en-US" sz="3600">
                <a:latin typeface="cambria" panose="02040503050406030204" pitchFamily="18" charset="0"/>
                <a:ea typeface="cambria" panose="02040503050406030204" pitchFamily="18" charset="0"/>
              </a:rPr>
              <a:t>ĐE DOẠ TÍNH MẠNG </a:t>
            </a:r>
          </a:p>
        </p:txBody>
      </p:sp>
      <p:sp>
        <p:nvSpPr>
          <p:cNvPr id="4" name="Content Placeholder 3">
            <a:extLst>
              <a:ext uri="{FF2B5EF4-FFF2-40B4-BE49-F238E27FC236}">
                <a16:creationId xmlns:a16="http://schemas.microsoft.com/office/drawing/2014/main" id="{60A1C216-7F8D-490B-9725-B1E62916F19D}"/>
              </a:ext>
            </a:extLst>
          </p:cNvPr>
          <p:cNvSpPr>
            <a:spLocks noGrp="1"/>
          </p:cNvSpPr>
          <p:nvPr>
            <p:ph sz="half" idx="1"/>
          </p:nvPr>
        </p:nvSpPr>
        <p:spPr>
          <a:xfrm>
            <a:off x="65311" y="1088571"/>
            <a:ext cx="8980718" cy="5202352"/>
          </a:xfrm>
        </p:spPr>
        <p:txBody>
          <a:bodyPr>
            <a:normAutofit/>
          </a:bodyPr>
          <a:lstStyle/>
          <a:p>
            <a:pPr>
              <a:lnSpc>
                <a:spcPct val="110000"/>
              </a:lnSpc>
              <a:spcBef>
                <a:spcPts val="1200"/>
              </a:spcBef>
            </a:pPr>
            <a:r>
              <a:rPr lang="vi-VN">
                <a:solidFill>
                  <a:srgbClr val="C00000"/>
                </a:solidFill>
                <a:highlight>
                  <a:srgbClr val="FFFF00"/>
                </a:highlight>
              </a:rPr>
              <a:t>SABA+ Ipratropium bromide q20’ trong giờ đầu </a:t>
            </a:r>
            <a:r>
              <a:rPr lang="vi-VN"/>
              <a:t>+ đánh giá lại sau mỗi lần khí dung</a:t>
            </a:r>
          </a:p>
          <a:p>
            <a:pPr>
              <a:lnSpc>
                <a:spcPct val="110000"/>
              </a:lnSpc>
              <a:spcBef>
                <a:spcPts val="1200"/>
              </a:spcBef>
            </a:pPr>
            <a:r>
              <a:rPr lang="vi-VN">
                <a:highlight>
                  <a:srgbClr val="00FF00"/>
                </a:highlight>
              </a:rPr>
              <a:t>KD Corticosteroid liều cao 1mg</a:t>
            </a:r>
            <a:r>
              <a:rPr lang="vi-VN"/>
              <a:t>; Nhắc lại Corticosteroid KD lần 2 sau 30-60’ nếu ko cải thiện</a:t>
            </a:r>
          </a:p>
          <a:p>
            <a:pPr>
              <a:lnSpc>
                <a:spcPct val="110000"/>
              </a:lnSpc>
              <a:spcBef>
                <a:spcPts val="1200"/>
              </a:spcBef>
            </a:pPr>
            <a:r>
              <a:rPr lang="vi-VN">
                <a:highlight>
                  <a:srgbClr val="00FFFF"/>
                </a:highlight>
              </a:rPr>
              <a:t>Phối hợp Corticosteroid đường tiêm mạch q6h </a:t>
            </a:r>
            <a:endParaRPr lang="vi-VN"/>
          </a:p>
          <a:p>
            <a:pPr>
              <a:lnSpc>
                <a:spcPct val="110000"/>
              </a:lnSpc>
              <a:spcBef>
                <a:spcPts val="1200"/>
              </a:spcBef>
            </a:pPr>
            <a:r>
              <a:rPr lang="vi-VN"/>
              <a:t>Nếu có điều kiện </a:t>
            </a:r>
            <a:r>
              <a:rPr lang="vi-VN">
                <a:highlight>
                  <a:srgbClr val="FF00FF"/>
                </a:highlight>
              </a:rPr>
              <a:t>PKD SABA liên tục trong 1h đầu</a:t>
            </a:r>
          </a:p>
          <a:p>
            <a:pPr>
              <a:lnSpc>
                <a:spcPct val="110000"/>
              </a:lnSpc>
              <a:spcBef>
                <a:spcPts val="1200"/>
              </a:spcBef>
            </a:pPr>
            <a:r>
              <a:rPr lang="vi-VN">
                <a:highlight>
                  <a:srgbClr val="FF00FF"/>
                </a:highlight>
              </a:rPr>
              <a:t>Adrenaline 1‰ 0,01 mL/kg, max 0,3 mL/lần IM q20’</a:t>
            </a:r>
            <a:r>
              <a:rPr lang="vi-VN"/>
              <a:t>, cho đến khi cắt cơn, max 3 lần, dùng ngay từ đầu khi cơn hen cấp đi kèm sốc phản vệ hay phù mạch</a:t>
            </a:r>
            <a:endParaRPr lang="en-US">
              <a:highlight>
                <a:srgbClr val="00FF00"/>
              </a:highligh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9AAF4AB0-DA75-4EA5-8916-F097C73FBCC2}"/>
              </a:ext>
            </a:extLst>
          </p:cNvPr>
          <p:cNvSpPr txBox="1"/>
          <p:nvPr/>
        </p:nvSpPr>
        <p:spPr>
          <a:xfrm>
            <a:off x="310244" y="6290923"/>
            <a:ext cx="8371114" cy="584775"/>
          </a:xfrm>
          <a:prstGeom prst="rect">
            <a:avLst/>
          </a:prstGeom>
          <a:noFill/>
        </p:spPr>
        <p:txBody>
          <a:bodyPr wrap="square" rtlCol="0">
            <a:spAutoFit/>
          </a:bodyPr>
          <a:lstStyle/>
          <a:p>
            <a:r>
              <a:rPr lang="vi-VN" sz="1600"/>
              <a:t>ĐỒNG THUẬN QUỐC GIA VỀ LIỆU PHÁP KHÍ DUNG TRONG ĐIỀU TRỊ BỆNH LÝ HÔ HẤP THƯỜNG GẶP Ở TRẺ EM 2019- Hội Hô Hấp Nhi Việt Nam</a:t>
            </a:r>
            <a:endParaRPr lang="en-US" sz="1600"/>
          </a:p>
        </p:txBody>
      </p:sp>
    </p:spTree>
    <p:extLst>
      <p:ext uri="{BB962C8B-B14F-4D97-AF65-F5344CB8AC3E}">
        <p14:creationId xmlns:p14="http://schemas.microsoft.com/office/powerpoint/2010/main" val="181657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0EA2CB8-6D37-4A1B-B1D3-1DFFA850DF54}"/>
              </a:ext>
            </a:extLst>
          </p:cNvPr>
          <p:cNvGrpSpPr/>
          <p:nvPr/>
        </p:nvGrpSpPr>
        <p:grpSpPr>
          <a:xfrm>
            <a:off x="-15357" y="0"/>
            <a:ext cx="9165815" cy="6760028"/>
            <a:chOff x="-15357" y="0"/>
            <a:chExt cx="9165815" cy="6760028"/>
          </a:xfrm>
        </p:grpSpPr>
        <p:sp>
          <p:nvSpPr>
            <p:cNvPr id="3" name="Rectangle 2"/>
            <p:cNvSpPr>
              <a:spLocks noChangeArrowheads="1"/>
            </p:cNvSpPr>
            <p:nvPr/>
          </p:nvSpPr>
          <p:spPr bwMode="auto">
            <a:xfrm>
              <a:off x="5408352" y="0"/>
              <a:ext cx="3531986" cy="389168"/>
            </a:xfrm>
            <a:prstGeom prst="rect">
              <a:avLst/>
            </a:prstGeom>
            <a:solidFill>
              <a:srgbClr val="FFFFFF"/>
            </a:solidFill>
            <a:ln w="9525">
              <a:solidFill>
                <a:srgbClr val="000000"/>
              </a:solidFill>
              <a:miter lim="800000"/>
              <a:headEnd/>
              <a:tailEnd/>
            </a:ln>
          </p:spPr>
          <p:txBody>
            <a:bodyPr/>
            <a:lstStyle/>
            <a:p>
              <a:pPr algn="ctr">
                <a:defRPr/>
              </a:pPr>
              <a:r>
                <a:rPr lang="en-US" sz="2400" b="1" dirty="0">
                  <a:solidFill>
                    <a:srgbClr val="FF0000"/>
                  </a:solidFill>
                  <a:latin typeface="Arial"/>
                  <a:ea typeface="ÇlÇr ñæí©" charset="0"/>
                  <a:cs typeface="Arial"/>
                </a:rPr>
                <a:t>CƠN HENTRUNG BÌNH </a:t>
              </a:r>
              <a:endParaRPr lang="en-US" sz="2400" dirty="0">
                <a:solidFill>
                  <a:srgbClr val="FF0000"/>
                </a:solidFill>
                <a:latin typeface="Arial"/>
                <a:cs typeface="Arial"/>
              </a:endParaRPr>
            </a:p>
          </p:txBody>
        </p:sp>
        <p:sp>
          <p:nvSpPr>
            <p:cNvPr id="4" name="Rectangle 3"/>
            <p:cNvSpPr>
              <a:spLocks noChangeArrowheads="1"/>
            </p:cNvSpPr>
            <p:nvPr/>
          </p:nvSpPr>
          <p:spPr bwMode="auto">
            <a:xfrm>
              <a:off x="122637" y="771129"/>
              <a:ext cx="3531986" cy="1192727"/>
            </a:xfrm>
            <a:prstGeom prst="rect">
              <a:avLst/>
            </a:prstGeom>
            <a:solidFill>
              <a:srgbClr val="FFFFFF"/>
            </a:solidFill>
            <a:ln w="9525">
              <a:solidFill>
                <a:srgbClr val="000000"/>
              </a:solidFill>
              <a:miter lim="800000"/>
              <a:headEnd/>
              <a:tailEnd/>
            </a:ln>
          </p:spPr>
          <p:txBody>
            <a:bodyPr/>
            <a:lstStyle/>
            <a:p>
              <a:pPr algn="ctr">
                <a:defRPr/>
              </a:pPr>
              <a:r>
                <a:rPr lang="pt-BR" sz="1400" b="1" dirty="0">
                  <a:solidFill>
                    <a:srgbClr val="0000FF"/>
                  </a:solidFill>
                  <a:latin typeface="Arial"/>
                  <a:ea typeface="ÇlÇr ñæí©" charset="0"/>
                  <a:cs typeface="Arial"/>
                </a:rPr>
                <a:t>ĐI</a:t>
              </a:r>
              <a:r>
                <a:rPr lang="en-US" sz="1400" b="1" dirty="0" err="1">
                  <a:solidFill>
                    <a:srgbClr val="0000FF"/>
                  </a:solidFill>
                  <a:latin typeface="Arial"/>
                  <a:ea typeface="ÇlÇr ñæí©" charset="0"/>
                  <a:cs typeface="Arial"/>
                </a:rPr>
                <a:t>Ề</a:t>
              </a:r>
              <a:r>
                <a:rPr lang="pt-BR" sz="1400" b="1" dirty="0" err="1">
                  <a:solidFill>
                    <a:srgbClr val="0000FF"/>
                  </a:solidFill>
                  <a:latin typeface="Arial"/>
                  <a:ea typeface="ÇlÇr ñæí©" charset="0"/>
                  <a:cs typeface="Arial"/>
                </a:rPr>
                <a:t>U</a:t>
              </a:r>
              <a:r>
                <a:rPr lang="pt-BR" sz="1400" b="1" dirty="0">
                  <a:solidFill>
                    <a:srgbClr val="0000FF"/>
                  </a:solidFill>
                  <a:latin typeface="Arial"/>
                  <a:ea typeface="ÇlÇr ñæí©" charset="0"/>
                  <a:cs typeface="Arial"/>
                </a:rPr>
                <a:t> TR</a:t>
              </a:r>
              <a:r>
                <a:rPr lang="en-US" sz="1400" b="1" dirty="0" err="1">
                  <a:solidFill>
                    <a:srgbClr val="0000FF"/>
                  </a:solidFill>
                  <a:latin typeface="Arial"/>
                  <a:ea typeface="ÇlÇr ñæí©" charset="0"/>
                  <a:cs typeface="Arial"/>
                </a:rPr>
                <a:t>Ị</a:t>
              </a:r>
              <a:r>
                <a:rPr lang="pt-BR" sz="1400" b="1" dirty="0">
                  <a:solidFill>
                    <a:srgbClr val="0000FF"/>
                  </a:solidFill>
                  <a:latin typeface="Arial"/>
                  <a:ea typeface="ÇlÇr ñæí©" charset="0"/>
                  <a:cs typeface="Arial"/>
                </a:rPr>
                <a:t> NGO</a:t>
              </a:r>
              <a:r>
                <a:rPr lang="en-US" sz="1400" b="1" dirty="0" err="1">
                  <a:solidFill>
                    <a:srgbClr val="0000FF"/>
                  </a:solidFill>
                  <a:latin typeface="Arial"/>
                  <a:ea typeface="ÇlÇr ñæí©" charset="0"/>
                  <a:cs typeface="Arial"/>
                </a:rPr>
                <a:t>Ạ</a:t>
              </a:r>
              <a:r>
                <a:rPr lang="pt-BR" sz="1400" b="1" dirty="0" err="1">
                  <a:solidFill>
                    <a:srgbClr val="0000FF"/>
                  </a:solidFill>
                  <a:latin typeface="Arial"/>
                  <a:ea typeface="ÇlÇr ñæí©" charset="0"/>
                  <a:cs typeface="Arial"/>
                </a:rPr>
                <a:t>I</a:t>
              </a:r>
              <a:r>
                <a:rPr lang="pt-BR" sz="1400" b="1" dirty="0">
                  <a:solidFill>
                    <a:srgbClr val="0000FF"/>
                  </a:solidFill>
                  <a:latin typeface="Arial"/>
                  <a:ea typeface="ÇlÇr ñæí©" charset="0"/>
                  <a:cs typeface="Arial"/>
                </a:rPr>
                <a:t> TRÚ</a:t>
              </a:r>
            </a:p>
            <a:p>
              <a:pPr algn="just">
                <a:defRPr/>
              </a:pP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Khí</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dung</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salbutamol</a:t>
              </a:r>
              <a:r>
                <a:rPr lang="pt-BR" sz="1400" dirty="0">
                  <a:solidFill>
                    <a:srgbClr val="0000FF"/>
                  </a:solidFill>
                  <a:latin typeface="arial" panose="020B0604020202020204" pitchFamily="34" charset="0"/>
                  <a:ea typeface="ÇlÇr ñæí©" charset="0"/>
                  <a:cs typeface="arial" panose="020B0604020202020204" pitchFamily="34" charset="0"/>
                </a:rPr>
                <a:t> 2,5 mg/ L</a:t>
              </a:r>
              <a:r>
                <a:rPr lang="en-US" sz="1400" dirty="0" err="1">
                  <a:solidFill>
                    <a:srgbClr val="0000FF"/>
                  </a:solidFill>
                  <a:latin typeface="arial" panose="020B0604020202020204" pitchFamily="34" charset="0"/>
                  <a:ea typeface="ÇlÇr ñæí©" charset="0"/>
                  <a:cs typeface="arial" panose="020B0604020202020204" pitchFamily="34" charset="0"/>
                </a:rPr>
                <a:t>ầ</a:t>
              </a:r>
              <a:r>
                <a:rPr lang="pt-BR" sz="1400" dirty="0" err="1">
                  <a:solidFill>
                    <a:srgbClr val="0000FF"/>
                  </a:solidFill>
                  <a:latin typeface="arial" panose="020B0604020202020204" pitchFamily="34" charset="0"/>
                  <a:ea typeface="ÇlÇr ñæí©" charset="0"/>
                  <a:cs typeface="arial" panose="020B0604020202020204" pitchFamily="34" charset="0"/>
                </a:rPr>
                <a:t>n</a:t>
              </a:r>
              <a:endParaRPr lang="pt-BR" sz="1400" dirty="0">
                <a:solidFill>
                  <a:srgbClr val="0000FF"/>
                </a:solidFill>
                <a:latin typeface="arial" panose="020B0604020202020204" pitchFamily="34" charset="0"/>
                <a:ea typeface="ÇlÇr ñæí©" charset="0"/>
                <a:cs typeface="arial" panose="020B0604020202020204" pitchFamily="34" charset="0"/>
              </a:endParaRPr>
            </a:p>
            <a:p>
              <a:pPr algn="just">
                <a:defRPr/>
              </a:pPr>
              <a:r>
                <a:rPr lang="pt-BR" sz="1400" dirty="0">
                  <a:solidFill>
                    <a:srgbClr val="0000FF"/>
                  </a:solidFill>
                  <a:latin typeface="arial" panose="020B0604020202020204" pitchFamily="34" charset="0"/>
                  <a:ea typeface="ÇlÇr ñæí©" charset="0"/>
                  <a:cs typeface="arial" panose="020B0604020202020204" pitchFamily="34" charset="0"/>
                </a:rPr>
                <a:t>-  Ho</a:t>
              </a:r>
              <a:r>
                <a:rPr lang="en-US" sz="1400" dirty="0" err="1">
                  <a:solidFill>
                    <a:srgbClr val="0000FF"/>
                  </a:solidFill>
                  <a:latin typeface="arial" panose="020B0604020202020204" pitchFamily="34" charset="0"/>
                  <a:ea typeface="ÇlÇr ñæí©" charset="0"/>
                  <a:cs typeface="arial" panose="020B0604020202020204" pitchFamily="34" charset="0"/>
                </a:rPr>
                <a:t>ặ</a:t>
              </a:r>
              <a:r>
                <a:rPr lang="pt-BR" sz="1400" dirty="0" err="1">
                  <a:solidFill>
                    <a:srgbClr val="0000FF"/>
                  </a:solidFill>
                  <a:latin typeface="arial" panose="020B0604020202020204" pitchFamily="34" charset="0"/>
                  <a:ea typeface="ÇlÇr ñæí©" charset="0"/>
                  <a:cs typeface="arial" panose="020B0604020202020204" pitchFamily="34" charset="0"/>
                </a:rPr>
                <a:t>c</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a:solidFill>
                    <a:srgbClr val="0000FF"/>
                  </a:solidFill>
                  <a:latin typeface="arial" panose="020B0604020202020204" pitchFamily="34" charset="0"/>
                  <a:ea typeface="ÇlÇr ñæí©" charset="0"/>
                  <a:cs typeface="arial" panose="020B0604020202020204" pitchFamily="34" charset="0"/>
                </a:rPr>
                <a:t>MDI salbutamol </a:t>
              </a:r>
              <a:r>
                <a:rPr lang="pt-BR" sz="1400">
                  <a:solidFill>
                    <a:srgbClr val="FF0000"/>
                  </a:solidFill>
                  <a:latin typeface="arial" panose="020B0604020202020204" pitchFamily="34" charset="0"/>
                  <a:ea typeface="ÇlÇr ñæí©" charset="0"/>
                  <a:cs typeface="arial" panose="020B0604020202020204" pitchFamily="34" charset="0"/>
                </a:rPr>
                <a:t>(2-4 nhát/</a:t>
              </a:r>
              <a:r>
                <a:rPr lang="vi-VN" sz="1400">
                  <a:solidFill>
                    <a:srgbClr val="FF0000"/>
                  </a:solidFill>
                  <a:latin typeface="arial" panose="020B0604020202020204" pitchFamily="34" charset="0"/>
                  <a:ea typeface="ÇlÇr ñæí©" charset="0"/>
                  <a:cs typeface="arial" panose="020B0604020202020204" pitchFamily="34" charset="0"/>
                </a:rPr>
                <a:t>lần)</a:t>
              </a:r>
              <a:endParaRPr lang="pt-BR" sz="1400" dirty="0">
                <a:solidFill>
                  <a:srgbClr val="FF0000"/>
                </a:solidFill>
                <a:latin typeface="arial" panose="020B0604020202020204" pitchFamily="34" charset="0"/>
                <a:ea typeface="ÇlÇr ñæí©" charset="0"/>
                <a:cs typeface="arial" panose="020B0604020202020204" pitchFamily="34" charset="0"/>
              </a:endParaRPr>
            </a:p>
            <a:p>
              <a:pPr algn="just">
                <a:defRPr/>
              </a:pPr>
              <a:r>
                <a:rPr lang="pt-BR" sz="1400" dirty="0">
                  <a:solidFill>
                    <a:srgbClr val="0000FF"/>
                  </a:solidFill>
                  <a:latin typeface="arial" panose="020B0604020202020204" pitchFamily="34" charset="0"/>
                  <a:ea typeface="ÇlÇr ñæí©" charset="0"/>
                  <a:cs typeface="arial" panose="020B0604020202020204" pitchFamily="34" charset="0"/>
                </a:rPr>
                <a:t>m</a:t>
              </a:r>
              <a:r>
                <a:rPr lang="en-US" sz="1400" dirty="0" err="1">
                  <a:solidFill>
                    <a:srgbClr val="0000FF"/>
                  </a:solidFill>
                  <a:latin typeface="arial" panose="020B0604020202020204" pitchFamily="34" charset="0"/>
                  <a:ea typeface="ÇlÇr ñæí©" charset="0"/>
                  <a:cs typeface="arial" panose="020B0604020202020204" pitchFamily="34" charset="0"/>
                </a:rPr>
                <a:t>ỗ</a:t>
              </a:r>
              <a:r>
                <a:rPr lang="pt-BR" sz="1400" dirty="0" err="1">
                  <a:solidFill>
                    <a:srgbClr val="0000FF"/>
                  </a:solidFill>
                  <a:latin typeface="arial" panose="020B0604020202020204" pitchFamily="34" charset="0"/>
                  <a:ea typeface="ÇlÇr ñæí©" charset="0"/>
                  <a:cs typeface="arial" panose="020B0604020202020204" pitchFamily="34" charset="0"/>
                </a:rPr>
                <a:t>i</a:t>
              </a:r>
              <a:r>
                <a:rPr lang="pt-BR" sz="1400" dirty="0">
                  <a:solidFill>
                    <a:srgbClr val="0000FF"/>
                  </a:solidFill>
                  <a:latin typeface="arial" panose="020B0604020202020204" pitchFamily="34" charset="0"/>
                  <a:ea typeface="ÇlÇr ñæí©" charset="0"/>
                  <a:cs typeface="arial" panose="020B0604020202020204" pitchFamily="34" charset="0"/>
                </a:rPr>
                <a:t> 20 </a:t>
              </a:r>
              <a:r>
                <a:rPr lang="pt-BR" sz="1400" dirty="0" err="1">
                  <a:solidFill>
                    <a:srgbClr val="0000FF"/>
                  </a:solidFill>
                  <a:latin typeface="arial" panose="020B0604020202020204" pitchFamily="34" charset="0"/>
                  <a:ea typeface="ÇlÇr ñæí©" charset="0"/>
                  <a:cs typeface="arial" panose="020B0604020202020204" pitchFamily="34" charset="0"/>
                </a:rPr>
                <a:t>phút</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x</a:t>
              </a:r>
              <a:r>
                <a:rPr lang="pt-BR" sz="1400" dirty="0">
                  <a:solidFill>
                    <a:srgbClr val="0000FF"/>
                  </a:solidFill>
                  <a:latin typeface="arial" panose="020B0604020202020204" pitchFamily="34" charset="0"/>
                  <a:ea typeface="ÇlÇr ñæí©" charset="0"/>
                  <a:cs typeface="arial" panose="020B0604020202020204" pitchFamily="34" charset="0"/>
                </a:rPr>
                <a:t> 3 l</a:t>
              </a:r>
              <a:r>
                <a:rPr lang="en-US" sz="1400" dirty="0" err="1">
                  <a:solidFill>
                    <a:srgbClr val="0000FF"/>
                  </a:solidFill>
                  <a:latin typeface="arial" panose="020B0604020202020204" pitchFamily="34" charset="0"/>
                  <a:ea typeface="ÇlÇr ñæí©" charset="0"/>
                  <a:cs typeface="arial" panose="020B0604020202020204" pitchFamily="34" charset="0"/>
                </a:rPr>
                <a:t>ầ</a:t>
              </a:r>
              <a:r>
                <a:rPr lang="pt-BR" sz="1400" dirty="0" err="1">
                  <a:solidFill>
                    <a:srgbClr val="0000FF"/>
                  </a:solidFill>
                  <a:latin typeface="arial" panose="020B0604020202020204" pitchFamily="34" charset="0"/>
                  <a:ea typeface="ÇlÇr ñæí©" charset="0"/>
                  <a:cs typeface="arial" panose="020B0604020202020204" pitchFamily="34" charset="0"/>
                </a:rPr>
                <a:t>n</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n</a:t>
              </a:r>
              <a:r>
                <a:rPr lang="en-US" sz="1400" dirty="0" err="1">
                  <a:solidFill>
                    <a:srgbClr val="0000FF"/>
                  </a:solidFill>
                  <a:latin typeface="arial" panose="020B0604020202020204" pitchFamily="34" charset="0"/>
                  <a:ea typeface="ÇlÇr ñæí©" charset="0"/>
                  <a:cs typeface="arial" panose="020B0604020202020204" pitchFamily="34" charset="0"/>
                </a:rPr>
                <a:t>ế</a:t>
              </a:r>
              <a:r>
                <a:rPr lang="pt-BR" sz="1400" dirty="0" err="1">
                  <a:solidFill>
                    <a:srgbClr val="0000FF"/>
                  </a:solidFill>
                  <a:latin typeface="arial" panose="020B0604020202020204" pitchFamily="34" charset="0"/>
                  <a:ea typeface="ÇlÇr ñæí©" charset="0"/>
                  <a:cs typeface="arial" panose="020B0604020202020204" pitchFamily="34" charset="0"/>
                </a:rPr>
                <a:t>u</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c</a:t>
              </a:r>
              <a:r>
                <a:rPr lang="en-US" sz="1400" dirty="0" err="1">
                  <a:solidFill>
                    <a:srgbClr val="0000FF"/>
                  </a:solidFill>
                  <a:latin typeface="arial" panose="020B0604020202020204" pitchFamily="34" charset="0"/>
                  <a:ea typeface="ÇlÇr ñæí©" charset="0"/>
                  <a:cs typeface="arial" panose="020B0604020202020204" pitchFamily="34" charset="0"/>
                </a:rPr>
                <a:t>ầ</a:t>
              </a:r>
              <a:r>
                <a:rPr lang="pt-BR" sz="1400" dirty="0" err="1">
                  <a:solidFill>
                    <a:srgbClr val="0000FF"/>
                  </a:solidFill>
                  <a:latin typeface="arial" panose="020B0604020202020204" pitchFamily="34" charset="0"/>
                  <a:ea typeface="ÇlÇr ñæí©" charset="0"/>
                  <a:cs typeface="arial" panose="020B0604020202020204" pitchFamily="34" charset="0"/>
                </a:rPr>
                <a:t>n</a:t>
              </a:r>
              <a:r>
                <a:rPr lang="pt-BR" sz="1400" dirty="0">
                  <a:solidFill>
                    <a:srgbClr val="0000FF"/>
                  </a:solidFill>
                  <a:latin typeface="arial" panose="020B0604020202020204" pitchFamily="34" charset="0"/>
                  <a:ea typeface="ÇlÇr ñæí©" charset="0"/>
                  <a:cs typeface="arial" panose="020B0604020202020204" pitchFamily="34" charset="0"/>
                </a:rPr>
                <a:t> </a:t>
              </a:r>
            </a:p>
            <a:p>
              <a:pPr algn="just">
                <a:defRPr/>
              </a:pPr>
              <a:r>
                <a:rPr lang="pt-BR" sz="1400">
                  <a:solidFill>
                    <a:srgbClr val="0000FF"/>
                  </a:solidFill>
                  <a:latin typeface="arial" panose="020B0604020202020204" pitchFamily="34" charset="0"/>
                  <a:ea typeface="ÇlÇr ñæí©" charset="0"/>
                  <a:cs typeface="arial" panose="020B0604020202020204" pitchFamily="34" charset="0"/>
                </a:rPr>
                <a:t>(đánh </a:t>
              </a:r>
              <a:r>
                <a:rPr lang="pt-BR" sz="1400" dirty="0" err="1">
                  <a:solidFill>
                    <a:srgbClr val="0000FF"/>
                  </a:solidFill>
                  <a:latin typeface="arial" panose="020B0604020202020204" pitchFamily="34" charset="0"/>
                  <a:ea typeface="ÇlÇr ñæí©" charset="0"/>
                  <a:cs typeface="arial" panose="020B0604020202020204" pitchFamily="34" charset="0"/>
                </a:rPr>
                <a:t>giá</a:t>
              </a:r>
              <a:r>
                <a:rPr lang="pt-BR" sz="1400" dirty="0">
                  <a:solidFill>
                    <a:srgbClr val="0000FF"/>
                  </a:solidFill>
                  <a:latin typeface="arial" panose="020B0604020202020204" pitchFamily="34" charset="0"/>
                  <a:ea typeface="ÇlÇr ñæí©" charset="0"/>
                  <a:cs typeface="arial" panose="020B0604020202020204" pitchFamily="34" charset="0"/>
                </a:rPr>
                <a:t> l</a:t>
              </a:r>
              <a:r>
                <a:rPr lang="en-US" sz="1400" dirty="0" err="1">
                  <a:solidFill>
                    <a:srgbClr val="0000FF"/>
                  </a:solidFill>
                  <a:latin typeface="arial" panose="020B0604020202020204" pitchFamily="34" charset="0"/>
                  <a:ea typeface="ÇlÇr ñæí©" charset="0"/>
                  <a:cs typeface="arial" panose="020B0604020202020204" pitchFamily="34" charset="0"/>
                </a:rPr>
                <a:t>ạ</a:t>
              </a:r>
              <a:r>
                <a:rPr lang="pt-BR" sz="1400" dirty="0" err="1">
                  <a:solidFill>
                    <a:srgbClr val="0000FF"/>
                  </a:solidFill>
                  <a:latin typeface="arial" panose="020B0604020202020204" pitchFamily="34" charset="0"/>
                  <a:ea typeface="ÇlÇr ñæí©" charset="0"/>
                  <a:cs typeface="arial" panose="020B0604020202020204" pitchFamily="34" charset="0"/>
                </a:rPr>
                <a:t>i</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sau</a:t>
              </a:r>
              <a:r>
                <a:rPr lang="pt-BR" sz="1400" dirty="0">
                  <a:solidFill>
                    <a:srgbClr val="0000FF"/>
                  </a:solidFill>
                  <a:latin typeface="arial" panose="020B0604020202020204" pitchFamily="34" charset="0"/>
                  <a:ea typeface="ÇlÇr ñæí©" charset="0"/>
                  <a:cs typeface="arial" panose="020B0604020202020204" pitchFamily="34" charset="0"/>
                </a:rPr>
                <a:t> m</a:t>
              </a:r>
              <a:r>
                <a:rPr lang="en-US" sz="1400" dirty="0" err="1">
                  <a:solidFill>
                    <a:srgbClr val="0000FF"/>
                  </a:solidFill>
                  <a:latin typeface="arial" panose="020B0604020202020204" pitchFamily="34" charset="0"/>
                  <a:ea typeface="ÇlÇr ñæí©" charset="0"/>
                  <a:cs typeface="arial" panose="020B0604020202020204" pitchFamily="34" charset="0"/>
                </a:rPr>
                <a:t>ỗ</a:t>
              </a:r>
              <a:r>
                <a:rPr lang="pt-BR" sz="1400" dirty="0" err="1">
                  <a:solidFill>
                    <a:srgbClr val="0000FF"/>
                  </a:solidFill>
                  <a:latin typeface="arial" panose="020B0604020202020204" pitchFamily="34" charset="0"/>
                  <a:ea typeface="ÇlÇr ñæí©" charset="0"/>
                  <a:cs typeface="arial" panose="020B0604020202020204" pitchFamily="34" charset="0"/>
                </a:rPr>
                <a:t>i</a:t>
              </a:r>
              <a:r>
                <a:rPr lang="pt-BR" sz="1400" dirty="0">
                  <a:solidFill>
                    <a:srgbClr val="0000FF"/>
                  </a:solidFill>
                  <a:latin typeface="arial" panose="020B0604020202020204" pitchFamily="34" charset="0"/>
                  <a:ea typeface="ÇlÇr ñæí©" charset="0"/>
                  <a:cs typeface="arial" panose="020B0604020202020204" pitchFamily="34" charset="0"/>
                </a:rPr>
                <a:t> l</a:t>
              </a:r>
              <a:r>
                <a:rPr lang="en-US" sz="1400" dirty="0" err="1">
                  <a:solidFill>
                    <a:srgbClr val="0000FF"/>
                  </a:solidFill>
                  <a:latin typeface="arial" panose="020B0604020202020204" pitchFamily="34" charset="0"/>
                  <a:ea typeface="ÇlÇr ñæí©" charset="0"/>
                  <a:cs typeface="arial" panose="020B0604020202020204" pitchFamily="34" charset="0"/>
                </a:rPr>
                <a:t>ầ</a:t>
              </a:r>
              <a:r>
                <a:rPr lang="pt-BR" sz="1400" dirty="0" err="1">
                  <a:solidFill>
                    <a:srgbClr val="0000FF"/>
                  </a:solidFill>
                  <a:latin typeface="arial" panose="020B0604020202020204" pitchFamily="34" charset="0"/>
                  <a:ea typeface="ÇlÇr ñæí©" charset="0"/>
                  <a:cs typeface="arial" panose="020B0604020202020204" pitchFamily="34" charset="0"/>
                </a:rPr>
                <a:t>n</a:t>
              </a:r>
              <a:r>
                <a:rPr lang="pt-BR" sz="1400" dirty="0">
                  <a:solidFill>
                    <a:srgbClr val="0000FF"/>
                  </a:solidFill>
                  <a:latin typeface="arial" panose="020B0604020202020204" pitchFamily="34" charset="0"/>
                  <a:ea typeface="ÇlÇr ñæí©" charset="0"/>
                  <a:cs typeface="arial" panose="020B0604020202020204" pitchFamily="34" charset="0"/>
                </a:rPr>
                <a:t> </a:t>
              </a:r>
              <a:r>
                <a:rPr lang="pt-BR" sz="1400" dirty="0" err="1">
                  <a:solidFill>
                    <a:srgbClr val="0000FF"/>
                  </a:solidFill>
                  <a:latin typeface="arial" panose="020B0604020202020204" pitchFamily="34" charset="0"/>
                  <a:ea typeface="ÇlÇr ñæí©" charset="0"/>
                  <a:cs typeface="arial" panose="020B0604020202020204" pitchFamily="34" charset="0"/>
                </a:rPr>
                <a:t>phun</a:t>
              </a:r>
              <a:r>
                <a:rPr lang="pt-BR" sz="1400" dirty="0">
                  <a:solidFill>
                    <a:srgbClr val="0000FF"/>
                  </a:solidFill>
                  <a:latin typeface="arial" panose="020B0604020202020204" pitchFamily="34" charset="0"/>
                  <a:ea typeface="ÇlÇr ñæí©" charset="0"/>
                  <a:cs typeface="arial" panose="020B0604020202020204" pitchFamily="34" charset="0"/>
                </a:rPr>
                <a:t>) </a:t>
              </a:r>
              <a:endParaRPr lang="en-US" sz="1400" dirty="0">
                <a:solidFill>
                  <a:srgbClr val="0000FF"/>
                </a:solidFill>
                <a:latin typeface="arial" panose="020B0604020202020204" pitchFamily="34" charset="0"/>
                <a:cs typeface="arial" panose="020B0604020202020204" pitchFamily="34" charset="0"/>
              </a:endParaRPr>
            </a:p>
          </p:txBody>
        </p:sp>
        <p:sp>
          <p:nvSpPr>
            <p:cNvPr id="5" name="Rectangle 4"/>
            <p:cNvSpPr>
              <a:spLocks noChangeArrowheads="1"/>
            </p:cNvSpPr>
            <p:nvPr/>
          </p:nvSpPr>
          <p:spPr bwMode="auto">
            <a:xfrm>
              <a:off x="5935697" y="3387820"/>
              <a:ext cx="3127279" cy="701223"/>
            </a:xfrm>
            <a:prstGeom prst="rect">
              <a:avLst/>
            </a:prstGeom>
            <a:solidFill>
              <a:srgbClr val="FFFFFF"/>
            </a:solidFill>
            <a:ln w="9525">
              <a:solidFill>
                <a:srgbClr val="000000"/>
              </a:solidFill>
              <a:miter lim="800000"/>
              <a:headEnd/>
              <a:tailEnd/>
            </a:ln>
          </p:spPr>
          <p:txBody>
            <a:bodyPr/>
            <a:lstStyle/>
            <a:p>
              <a:pPr algn="ctr">
                <a:defRPr/>
              </a:pPr>
              <a:r>
                <a:rPr lang="en-US" sz="1400" b="1" dirty="0">
                  <a:solidFill>
                    <a:srgbClr val="0000FF"/>
                  </a:solidFill>
                  <a:latin typeface="Arial"/>
                  <a:ea typeface="ÇlÇr ñæí©" charset="0"/>
                  <a:cs typeface="Arial"/>
                </a:rPr>
                <a:t>KHÔNG ĐÁP ỨNG</a:t>
              </a:r>
            </a:p>
            <a:p>
              <a:pPr>
                <a:defRPr/>
              </a:pP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Còn</a:t>
              </a:r>
              <a:r>
                <a:rPr lang="en-US" sz="1400" dirty="0">
                  <a:solidFill>
                    <a:srgbClr val="0000FF"/>
                  </a:solidFill>
                  <a:latin typeface="Arial"/>
                  <a:ea typeface="ÇlÇr ñæí©" charset="0"/>
                  <a:cs typeface="Arial"/>
                </a:rPr>
                <a:t> </a:t>
              </a:r>
              <a:r>
                <a:rPr lang="en-US" sz="1400">
                  <a:solidFill>
                    <a:srgbClr val="0000FF"/>
                  </a:solidFill>
                  <a:latin typeface="Arial"/>
                  <a:ea typeface="ÇlÇr ñæí©" charset="0"/>
                  <a:cs typeface="Arial"/>
                </a:rPr>
                <a:t>ran rit,</a:t>
              </a:r>
              <a:r>
                <a:rPr lang="en-US" sz="1400" err="1">
                  <a:solidFill>
                    <a:srgbClr val="0000FF"/>
                  </a:solidFill>
                  <a:latin typeface="Arial"/>
                  <a:ea typeface="ÇlÇr ñæí©" charset="0"/>
                  <a:cs typeface="Arial"/>
                </a:rPr>
                <a:t>khó</a:t>
              </a:r>
              <a:r>
                <a:rPr lang="en-US" sz="1400">
                  <a:solidFill>
                    <a:srgbClr val="0000FF"/>
                  </a:solidFill>
                  <a:latin typeface="Arial"/>
                  <a:ea typeface="ÇlÇr ñæí©" charset="0"/>
                  <a:cs typeface="Arial"/>
                </a:rPr>
                <a:t> thở, </a:t>
              </a:r>
              <a:r>
                <a:rPr lang="en-US" sz="1400" dirty="0" err="1">
                  <a:solidFill>
                    <a:srgbClr val="0000FF"/>
                  </a:solidFill>
                  <a:latin typeface="Arial"/>
                  <a:ea typeface="ÇlÇr ñæí©" charset="0"/>
                  <a:cs typeface="Arial"/>
                </a:rPr>
                <a:t>rút</a:t>
              </a: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lõm</a:t>
              </a: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ngực</a:t>
              </a:r>
              <a:r>
                <a:rPr lang="en-US" sz="1400" dirty="0">
                  <a:solidFill>
                    <a:srgbClr val="0000FF"/>
                  </a:solidFill>
                  <a:latin typeface="Arial"/>
                  <a:ea typeface="ÇlÇr ñæí©" charset="0"/>
                  <a:cs typeface="Arial"/>
                </a:rPr>
                <a:t> </a:t>
              </a:r>
            </a:p>
            <a:p>
              <a:pPr>
                <a:defRPr/>
              </a:pPr>
              <a:r>
                <a:rPr lang="en-US" sz="1400" dirty="0">
                  <a:solidFill>
                    <a:srgbClr val="0000FF"/>
                  </a:solidFill>
                  <a:latin typeface="Arial"/>
                  <a:ea typeface="ÇlÇr ñæí©" charset="0"/>
                  <a:cs typeface="Arial"/>
                </a:rPr>
                <a:t>- SaO</a:t>
              </a:r>
              <a:r>
                <a:rPr lang="en-US" sz="1400" baseline="-25000" dirty="0">
                  <a:solidFill>
                    <a:srgbClr val="0000FF"/>
                  </a:solidFill>
                  <a:latin typeface="Arial"/>
                  <a:ea typeface="ÇlÇr ñæí©" charset="0"/>
                  <a:cs typeface="Arial"/>
                </a:rPr>
                <a:t>2</a:t>
              </a:r>
              <a:r>
                <a:rPr lang="en-US" sz="1400" dirty="0">
                  <a:solidFill>
                    <a:srgbClr val="0000FF"/>
                  </a:solidFill>
                  <a:latin typeface="Arial"/>
                  <a:ea typeface="ÇlÇr ñæí©" charset="0"/>
                  <a:cs typeface="Arial"/>
                </a:rPr>
                <a:t> &lt; </a:t>
              </a:r>
              <a:r>
                <a:rPr lang="en-US" sz="1400">
                  <a:solidFill>
                    <a:srgbClr val="0000FF"/>
                  </a:solidFill>
                  <a:latin typeface="Arial"/>
                  <a:ea typeface="ÇlÇr ñæí©" charset="0"/>
                  <a:cs typeface="Arial"/>
                </a:rPr>
                <a:t>92 %</a:t>
              </a:r>
              <a:endParaRPr lang="en-US" sz="1400" dirty="0">
                <a:solidFill>
                  <a:srgbClr val="0000FF"/>
                </a:solidFill>
                <a:latin typeface="Arial"/>
                <a:ea typeface="ÇlÇr ñæí©" charset="0"/>
                <a:cs typeface="Arial"/>
              </a:endParaRPr>
            </a:p>
          </p:txBody>
        </p:sp>
        <p:sp>
          <p:nvSpPr>
            <p:cNvPr id="6" name="Rectangle 5"/>
            <p:cNvSpPr>
              <a:spLocks noChangeArrowheads="1"/>
            </p:cNvSpPr>
            <p:nvPr/>
          </p:nvSpPr>
          <p:spPr bwMode="auto">
            <a:xfrm>
              <a:off x="3016903" y="3387820"/>
              <a:ext cx="2747100" cy="717078"/>
            </a:xfrm>
            <a:prstGeom prst="rect">
              <a:avLst/>
            </a:prstGeom>
            <a:solidFill>
              <a:srgbClr val="FFFFFF"/>
            </a:solidFill>
            <a:ln w="9525">
              <a:solidFill>
                <a:srgbClr val="000000"/>
              </a:solidFill>
              <a:miter lim="800000"/>
              <a:headEnd/>
              <a:tailEnd/>
            </a:ln>
          </p:spPr>
          <p:txBody>
            <a:bodyPr/>
            <a:lstStyle/>
            <a:p>
              <a:pPr algn="ctr">
                <a:defRPr/>
              </a:pPr>
              <a:r>
                <a:rPr lang="en-US" sz="1400" b="1" dirty="0">
                  <a:solidFill>
                    <a:srgbClr val="0000FF"/>
                  </a:solidFill>
                  <a:latin typeface="Arial"/>
                  <a:ea typeface="ÇlÇr ñæí©" charset="0"/>
                  <a:cs typeface="Arial"/>
                </a:rPr>
                <a:t>ĐÁP </a:t>
              </a:r>
              <a:r>
                <a:rPr lang="en-US" sz="1400" b="1">
                  <a:solidFill>
                    <a:srgbClr val="0000FF"/>
                  </a:solidFill>
                  <a:latin typeface="Arial"/>
                  <a:ea typeface="ÇlÇr ñæí©" charset="0"/>
                  <a:cs typeface="Arial"/>
                </a:rPr>
                <a:t>ỨNG </a:t>
              </a:r>
              <a:r>
                <a:rPr lang="vi-VN" sz="1400" b="1">
                  <a:solidFill>
                    <a:srgbClr val="0000FF"/>
                  </a:solidFill>
                  <a:latin typeface="Arial"/>
                  <a:ea typeface="ÇlÇr ñæí©" charset="0"/>
                  <a:cs typeface="Arial"/>
                </a:rPr>
                <a:t>KO </a:t>
              </a:r>
              <a:r>
                <a:rPr lang="en-US" sz="1400" b="1">
                  <a:solidFill>
                    <a:srgbClr val="0000FF"/>
                  </a:solidFill>
                  <a:latin typeface="Arial"/>
                  <a:ea typeface="ÇlÇr ñæí©" charset="0"/>
                  <a:cs typeface="Arial"/>
                </a:rPr>
                <a:t>HOÀN </a:t>
              </a:r>
              <a:r>
                <a:rPr lang="en-US" sz="1400" b="1" dirty="0">
                  <a:solidFill>
                    <a:srgbClr val="0000FF"/>
                  </a:solidFill>
                  <a:latin typeface="Arial"/>
                  <a:ea typeface="ÇlÇr ñæí©" charset="0"/>
                  <a:cs typeface="Arial"/>
                </a:rPr>
                <a:t>TOÀN</a:t>
              </a:r>
            </a:p>
            <a:p>
              <a:pPr>
                <a:defRPr/>
              </a:pP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Còn</a:t>
              </a:r>
              <a:r>
                <a:rPr lang="en-US" sz="1400" dirty="0">
                  <a:solidFill>
                    <a:srgbClr val="0000FF"/>
                  </a:solidFill>
                  <a:latin typeface="Arial"/>
                  <a:ea typeface="ÇlÇr ñæí©" charset="0"/>
                  <a:cs typeface="Arial"/>
                </a:rPr>
                <a:t> </a:t>
              </a:r>
              <a:r>
                <a:rPr lang="en-US" sz="1400">
                  <a:solidFill>
                    <a:srgbClr val="0000FF"/>
                  </a:solidFill>
                  <a:latin typeface="Arial"/>
                  <a:ea typeface="ÇlÇr ñæí©" charset="0"/>
                  <a:cs typeface="Arial"/>
                </a:rPr>
                <a:t>ran </a:t>
              </a:r>
              <a:r>
                <a:rPr lang="vi-VN" sz="1400">
                  <a:solidFill>
                    <a:srgbClr val="0000FF"/>
                  </a:solidFill>
                  <a:latin typeface="Arial"/>
                  <a:ea typeface="ÇlÇr ñæí©" charset="0"/>
                  <a:cs typeface="Arial"/>
                </a:rPr>
                <a:t>rít, </a:t>
              </a:r>
              <a:r>
                <a:rPr lang="en-US" sz="1400">
                  <a:solidFill>
                    <a:srgbClr val="0000FF"/>
                  </a:solidFill>
                  <a:latin typeface="Arial"/>
                  <a:ea typeface="ÇlÇr ñæí©" charset="0"/>
                  <a:cs typeface="Arial"/>
                </a:rPr>
                <a:t>Còn </a:t>
              </a:r>
              <a:r>
                <a:rPr lang="en-US" sz="1400" dirty="0" err="1">
                  <a:solidFill>
                    <a:srgbClr val="0000FF"/>
                  </a:solidFill>
                  <a:latin typeface="Arial"/>
                  <a:ea typeface="ÇlÇr ñæí©" charset="0"/>
                  <a:cs typeface="Arial"/>
                </a:rPr>
                <a:t>khó</a:t>
              </a: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thở</a:t>
              </a:r>
              <a:r>
                <a:rPr lang="en-US" sz="1400" dirty="0">
                  <a:solidFill>
                    <a:srgbClr val="0000FF"/>
                  </a:solidFill>
                  <a:latin typeface="Arial"/>
                  <a:ea typeface="ÇlÇr ñæí©" charset="0"/>
                  <a:cs typeface="Arial"/>
                </a:rPr>
                <a:t> </a:t>
              </a:r>
            </a:p>
            <a:p>
              <a:pPr>
                <a:defRPr/>
              </a:pPr>
              <a:r>
                <a:rPr lang="en-US" sz="1400" dirty="0">
                  <a:solidFill>
                    <a:srgbClr val="0000FF"/>
                  </a:solidFill>
                  <a:latin typeface="Arial"/>
                  <a:ea typeface="ÇlÇr ñæí©" charset="0"/>
                  <a:cs typeface="Arial"/>
                </a:rPr>
                <a:t>- SaO</a:t>
              </a:r>
              <a:r>
                <a:rPr lang="en-US" sz="1400" baseline="-25000" dirty="0">
                  <a:solidFill>
                    <a:srgbClr val="0000FF"/>
                  </a:solidFill>
                  <a:latin typeface="Arial"/>
                  <a:ea typeface="ÇlÇr ñæí©" charset="0"/>
                  <a:cs typeface="Arial"/>
                </a:rPr>
                <a:t>2</a:t>
              </a:r>
              <a:r>
                <a:rPr lang="en-US" sz="1400" dirty="0">
                  <a:solidFill>
                    <a:srgbClr val="0000FF"/>
                  </a:solidFill>
                  <a:latin typeface="Arial"/>
                  <a:ea typeface="ÇlÇr ñæí©" charset="0"/>
                  <a:cs typeface="Arial"/>
                </a:rPr>
                <a:t> 92-95% </a:t>
              </a:r>
              <a:endParaRPr lang="en-US" sz="1400" dirty="0">
                <a:solidFill>
                  <a:srgbClr val="0000FF"/>
                </a:solidFill>
                <a:latin typeface="Arial"/>
                <a:cs typeface="Arial"/>
              </a:endParaRPr>
            </a:p>
          </p:txBody>
        </p:sp>
        <p:sp>
          <p:nvSpPr>
            <p:cNvPr id="7" name="Rectangle 6"/>
            <p:cNvSpPr>
              <a:spLocks noChangeArrowheads="1"/>
            </p:cNvSpPr>
            <p:nvPr/>
          </p:nvSpPr>
          <p:spPr bwMode="auto">
            <a:xfrm>
              <a:off x="110374" y="3402234"/>
              <a:ext cx="2354657" cy="732933"/>
            </a:xfrm>
            <a:prstGeom prst="rect">
              <a:avLst/>
            </a:prstGeom>
            <a:solidFill>
              <a:srgbClr val="FFFFFF"/>
            </a:solidFill>
            <a:ln w="9525">
              <a:solidFill>
                <a:srgbClr val="000000"/>
              </a:solidFill>
              <a:miter lim="800000"/>
              <a:headEnd/>
              <a:tailEnd/>
            </a:ln>
          </p:spPr>
          <p:txBody>
            <a:bodyPr/>
            <a:lstStyle/>
            <a:p>
              <a:pPr algn="ctr">
                <a:defRPr/>
              </a:pPr>
              <a:r>
                <a:rPr lang="en-US" sz="1400" b="1" dirty="0">
                  <a:solidFill>
                    <a:srgbClr val="0000FF"/>
                  </a:solidFill>
                  <a:latin typeface="Arial"/>
                  <a:ea typeface="ÇlÇr ñæí©" charset="0"/>
                  <a:cs typeface="Arial"/>
                </a:rPr>
                <a:t>ĐÁP ỨNG TỐT</a:t>
              </a:r>
            </a:p>
            <a:p>
              <a:pPr>
                <a:defRPr/>
              </a:pP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Hết</a:t>
              </a:r>
              <a:r>
                <a:rPr lang="en-US" sz="1400" dirty="0">
                  <a:solidFill>
                    <a:srgbClr val="0000FF"/>
                  </a:solidFill>
                  <a:latin typeface="Arial"/>
                  <a:ea typeface="ÇlÇr ñæí©" charset="0"/>
                  <a:cs typeface="Arial"/>
                </a:rPr>
                <a:t> </a:t>
              </a:r>
              <a:r>
                <a:rPr lang="en-US" sz="1400" err="1">
                  <a:solidFill>
                    <a:srgbClr val="0000FF"/>
                  </a:solidFill>
                  <a:latin typeface="Arial"/>
                  <a:ea typeface="ÇlÇr ñæí©" charset="0"/>
                  <a:cs typeface="Arial"/>
                </a:rPr>
                <a:t>khò</a:t>
              </a:r>
              <a:r>
                <a:rPr lang="en-US" sz="1400">
                  <a:solidFill>
                    <a:srgbClr val="0000FF"/>
                  </a:solidFill>
                  <a:latin typeface="Arial"/>
                  <a:ea typeface="ÇlÇr ñæí©" charset="0"/>
                  <a:cs typeface="Arial"/>
                </a:rPr>
                <a:t> </a:t>
              </a:r>
              <a:r>
                <a:rPr lang="vi-VN" sz="1400">
                  <a:solidFill>
                    <a:srgbClr val="0000FF"/>
                  </a:solidFill>
                  <a:latin typeface="Arial"/>
                  <a:ea typeface="ÇlÇr ñæí©" charset="0"/>
                  <a:cs typeface="Arial"/>
                </a:rPr>
                <a:t>khè, ko</a:t>
              </a:r>
              <a:r>
                <a:rPr lang="en-US" sz="140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khó</a:t>
              </a:r>
              <a:r>
                <a:rPr lang="en-US" sz="1400" dirty="0">
                  <a:solidFill>
                    <a:srgbClr val="0000FF"/>
                  </a:solidFill>
                  <a:latin typeface="Arial"/>
                  <a:ea typeface="ÇlÇr ñæí©" charset="0"/>
                  <a:cs typeface="Arial"/>
                </a:rPr>
                <a:t> </a:t>
              </a:r>
              <a:r>
                <a:rPr lang="en-US" sz="1400" dirty="0" err="1">
                  <a:solidFill>
                    <a:srgbClr val="0000FF"/>
                  </a:solidFill>
                  <a:latin typeface="Arial"/>
                  <a:ea typeface="ÇlÇr ñæí©" charset="0"/>
                  <a:cs typeface="Arial"/>
                </a:rPr>
                <a:t>thở</a:t>
              </a:r>
              <a:r>
                <a:rPr lang="en-US" sz="1400" dirty="0">
                  <a:solidFill>
                    <a:srgbClr val="0000FF"/>
                  </a:solidFill>
                  <a:latin typeface="Arial"/>
                  <a:ea typeface="ÇlÇr ñæí©" charset="0"/>
                  <a:cs typeface="Arial"/>
                </a:rPr>
                <a:t> </a:t>
              </a:r>
            </a:p>
            <a:p>
              <a:pPr>
                <a:defRPr/>
              </a:pPr>
              <a:r>
                <a:rPr lang="en-US" sz="1400" dirty="0">
                  <a:solidFill>
                    <a:srgbClr val="0000FF"/>
                  </a:solidFill>
                  <a:latin typeface="Arial"/>
                  <a:ea typeface="ÇlÇr ñæí©" charset="0"/>
                  <a:cs typeface="Arial"/>
                </a:rPr>
                <a:t>- SaO2 ≥ 95%</a:t>
              </a:r>
              <a:endParaRPr lang="en-US" sz="1400" dirty="0">
                <a:solidFill>
                  <a:srgbClr val="0000FF"/>
                </a:solidFill>
                <a:latin typeface="Arial"/>
                <a:cs typeface="Arial"/>
              </a:endParaRPr>
            </a:p>
          </p:txBody>
        </p:sp>
        <p:sp>
          <p:nvSpPr>
            <p:cNvPr id="8" name="Rectangle 7"/>
            <p:cNvSpPr>
              <a:spLocks noChangeArrowheads="1"/>
            </p:cNvSpPr>
            <p:nvPr/>
          </p:nvSpPr>
          <p:spPr bwMode="auto">
            <a:xfrm>
              <a:off x="3031620" y="4475328"/>
              <a:ext cx="3121556" cy="2284700"/>
            </a:xfrm>
            <a:prstGeom prst="rect">
              <a:avLst/>
            </a:prstGeom>
            <a:solidFill>
              <a:srgbClr val="FFFFFF"/>
            </a:solidFill>
            <a:ln w="9525">
              <a:solidFill>
                <a:srgbClr val="000000"/>
              </a:solidFill>
              <a:miter lim="800000"/>
              <a:headEnd/>
              <a:tailEnd/>
            </a:ln>
          </p:spPr>
          <p:txBody>
            <a:bodyPr/>
            <a:lstStyle/>
            <a:p>
              <a:pPr algn="ctr">
                <a:defRPr/>
              </a:pPr>
              <a:r>
                <a:rPr lang="vi-VN" b="1">
                  <a:solidFill>
                    <a:srgbClr val="0000FF"/>
                  </a:solidFill>
                  <a:latin typeface="cambria" panose="02040503050406030204" pitchFamily="18" charset="0"/>
                  <a:ea typeface="cambria" panose="02040503050406030204" pitchFamily="18" charset="0"/>
                  <a:cs typeface="Arial"/>
                </a:rPr>
                <a:t>X</a:t>
              </a:r>
              <a:r>
                <a:rPr lang="en-US" b="1">
                  <a:solidFill>
                    <a:srgbClr val="0000FF"/>
                  </a:solidFill>
                  <a:latin typeface="cambria" panose="02040503050406030204" pitchFamily="18" charset="0"/>
                  <a:ea typeface="cambria" panose="02040503050406030204" pitchFamily="18" charset="0"/>
                  <a:cs typeface="Arial"/>
                </a:rPr>
                <a:t>em </a:t>
              </a:r>
              <a:r>
                <a:rPr lang="en-US" b="1" err="1">
                  <a:solidFill>
                    <a:srgbClr val="0000FF"/>
                  </a:solidFill>
                  <a:latin typeface="cambria" panose="02040503050406030204" pitchFamily="18" charset="0"/>
                  <a:ea typeface="cambria" panose="02040503050406030204" pitchFamily="18" charset="0"/>
                  <a:cs typeface="Arial"/>
                </a:rPr>
                <a:t>xét</a:t>
              </a:r>
              <a:r>
                <a:rPr lang="en-US" b="1">
                  <a:solidFill>
                    <a:srgbClr val="0000FF"/>
                  </a:solidFill>
                  <a:latin typeface="cambria" panose="02040503050406030204" pitchFamily="18" charset="0"/>
                  <a:ea typeface="cambria" panose="02040503050406030204" pitchFamily="18" charset="0"/>
                  <a:cs typeface="Arial"/>
                </a:rPr>
                <a:t> nhập </a:t>
              </a:r>
              <a:r>
                <a:rPr lang="en-US" b="1" dirty="0" err="1">
                  <a:solidFill>
                    <a:srgbClr val="0000FF"/>
                  </a:solidFill>
                  <a:latin typeface="cambria" panose="02040503050406030204" pitchFamily="18" charset="0"/>
                  <a:ea typeface="cambria" panose="02040503050406030204" pitchFamily="18" charset="0"/>
                  <a:cs typeface="Arial"/>
                </a:rPr>
                <a:t>viện</a:t>
              </a:r>
              <a:endParaRPr lang="en-US" b="1" dirty="0">
                <a:solidFill>
                  <a:srgbClr val="0000FF"/>
                </a:solidFill>
                <a:latin typeface="cambria" panose="02040503050406030204" pitchFamily="18" charset="0"/>
                <a:ea typeface="cambria" panose="02040503050406030204" pitchFamily="18" charset="0"/>
                <a:cs typeface="Arial"/>
              </a:endParaRPr>
            </a:p>
            <a:p>
              <a:pPr marL="285750" indent="-285750">
                <a:buFontTx/>
                <a:buChar char="-"/>
                <a:defRPr/>
              </a:pPr>
              <a:r>
                <a:rPr lang="en-US" sz="1600">
                  <a:solidFill>
                    <a:srgbClr val="0000FF"/>
                  </a:solidFill>
                  <a:latin typeface="Arial"/>
                  <a:ea typeface="ÇlÇr ñæí©" charset="0"/>
                  <a:cs typeface="Arial"/>
                </a:rPr>
                <a:t>KD salbutamol</a:t>
              </a:r>
              <a:r>
                <a:rPr lang="en-US" sz="1600">
                  <a:solidFill>
                    <a:srgbClr val="0000FF"/>
                  </a:solidFill>
                  <a:highlight>
                    <a:srgbClr val="FFFF00"/>
                  </a:highlight>
                  <a:latin typeface="Arial"/>
                  <a:ea typeface="ÇlÇr ñæí©" charset="0"/>
                  <a:cs typeface="Arial"/>
                </a:rPr>
                <a:t>+</a:t>
              </a:r>
              <a:r>
                <a:rPr lang="en-US" sz="1600">
                  <a:solidFill>
                    <a:srgbClr val="0000FF"/>
                  </a:solidFill>
                  <a:latin typeface="Arial"/>
                  <a:ea typeface="ÇlÇr ñæí©" charset="0"/>
                  <a:cs typeface="Arial"/>
                </a:rPr>
                <a:t>Itratropium</a:t>
              </a:r>
              <a:r>
                <a:rPr lang="vi-VN" sz="1600">
                  <a:solidFill>
                    <a:srgbClr val="0000FF"/>
                  </a:solidFill>
                  <a:latin typeface="Arial"/>
                  <a:ea typeface="ÇlÇr ñæí©" charset="0"/>
                  <a:cs typeface="Arial"/>
                </a:rPr>
                <a:t> </a:t>
              </a:r>
              <a:r>
                <a:rPr lang="en-US" sz="1600">
                  <a:solidFill>
                    <a:srgbClr val="0000FF"/>
                  </a:solidFill>
                  <a:latin typeface="Arial"/>
                  <a:ea typeface="ÇlÇr ñæí©" charset="0"/>
                  <a:cs typeface="Arial"/>
                </a:rPr>
                <a:t>(</a:t>
              </a:r>
              <a:r>
                <a:rPr lang="en-US" sz="1600" dirty="0">
                  <a:solidFill>
                    <a:srgbClr val="0000FF"/>
                  </a:solidFill>
                  <a:latin typeface="Arial"/>
                  <a:ea typeface="ÇlÇr ñæí©" charset="0"/>
                  <a:cs typeface="Arial"/>
                </a:rPr>
                <a:t>250mcg/</a:t>
              </a:r>
              <a:r>
                <a:rPr lang="en-US" sz="1600" err="1">
                  <a:solidFill>
                    <a:srgbClr val="0000FF"/>
                  </a:solidFill>
                  <a:latin typeface="Arial"/>
                  <a:ea typeface="ÇlÇr ñæí©" charset="0"/>
                  <a:cs typeface="Arial"/>
                </a:rPr>
                <a:t>lần</a:t>
              </a:r>
              <a:r>
                <a:rPr lang="en-US" sz="1600">
                  <a:solidFill>
                    <a:srgbClr val="0000FF"/>
                  </a:solidFill>
                  <a:latin typeface="Arial"/>
                  <a:ea typeface="ÇlÇr ñæí©" charset="0"/>
                  <a:cs typeface="Arial"/>
                </a:rPr>
                <a:t>)</a:t>
              </a:r>
              <a:endParaRPr lang="vi-VN" sz="1600">
                <a:solidFill>
                  <a:srgbClr val="0000FF"/>
                </a:solidFill>
                <a:latin typeface="Arial"/>
                <a:ea typeface="ÇlÇr ñæí©" charset="0"/>
                <a:cs typeface="Arial"/>
              </a:endParaRPr>
            </a:p>
            <a:p>
              <a:pPr marL="285750" indent="-285750">
                <a:buFontTx/>
                <a:buChar char="-"/>
                <a:defRPr/>
              </a:pPr>
              <a:r>
                <a:rPr lang="en-US" sz="1600">
                  <a:solidFill>
                    <a:srgbClr val="0000FF"/>
                  </a:solidFill>
                  <a:latin typeface="Arial"/>
                  <a:ea typeface="ÇlÇr ñæí©" charset="0"/>
                  <a:cs typeface="Arial"/>
                </a:rPr>
                <a:t>Prednisolone </a:t>
              </a:r>
              <a:r>
                <a:rPr lang="en-US" sz="1600" dirty="0" err="1">
                  <a:solidFill>
                    <a:srgbClr val="0000FF"/>
                  </a:solidFill>
                  <a:latin typeface="Arial"/>
                  <a:ea typeface="ÇlÇr ñæí©" charset="0"/>
                  <a:cs typeface="Arial"/>
                </a:rPr>
                <a:t>uống</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sớm</a:t>
              </a:r>
              <a:r>
                <a:rPr lang="en-US" sz="1600" dirty="0">
                  <a:solidFill>
                    <a:srgbClr val="0000FF"/>
                  </a:solidFill>
                  <a:latin typeface="Arial"/>
                  <a:ea typeface="ÇlÇr ñæí©" charset="0"/>
                  <a:cs typeface="Arial"/>
                </a:rPr>
                <a:t> </a:t>
              </a:r>
            </a:p>
            <a:p>
              <a:pPr>
                <a:defRPr/>
              </a:pPr>
              <a:r>
                <a:rPr lang="en-US" sz="1600">
                  <a:solidFill>
                    <a:srgbClr val="0000FF"/>
                  </a:solidFill>
                  <a:latin typeface="Arial"/>
                  <a:ea typeface="ÇlÇr ñæí©" charset="0"/>
                  <a:cs typeface="Arial"/>
                </a:rPr>
                <a:t>(khi </a:t>
              </a:r>
              <a:r>
                <a:rPr lang="vi-VN" sz="1600">
                  <a:solidFill>
                    <a:srgbClr val="0000FF"/>
                  </a:solidFill>
                  <a:latin typeface="Arial"/>
                  <a:ea typeface="ÇlÇr ñæí©" charset="0"/>
                  <a:cs typeface="Arial"/>
                </a:rPr>
                <a:t>ko</a:t>
              </a:r>
              <a:r>
                <a:rPr lang="en-US" sz="160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đáp</a:t>
              </a:r>
              <a:r>
                <a:rPr lang="en-US" sz="1600" dirty="0">
                  <a:solidFill>
                    <a:srgbClr val="0000FF"/>
                  </a:solidFill>
                  <a:latin typeface="Arial"/>
                  <a:ea typeface="ÇlÇr ñæí©" charset="0"/>
                  <a:cs typeface="Arial"/>
                </a:rPr>
                <a:t> </a:t>
              </a:r>
              <a:r>
                <a:rPr lang="en-US" sz="1600" err="1">
                  <a:solidFill>
                    <a:srgbClr val="0000FF"/>
                  </a:solidFill>
                  <a:latin typeface="Arial"/>
                  <a:ea typeface="ÇlÇr ñæí©" charset="0"/>
                  <a:cs typeface="Arial"/>
                </a:rPr>
                <a:t>ứng</a:t>
              </a:r>
              <a:r>
                <a:rPr lang="en-US" sz="1600">
                  <a:solidFill>
                    <a:srgbClr val="0000FF"/>
                  </a:solidFill>
                  <a:latin typeface="Arial"/>
                  <a:ea typeface="ÇlÇr ñæí©" charset="0"/>
                  <a:cs typeface="Arial"/>
                </a:rPr>
                <a:t> 1 </a:t>
              </a:r>
              <a:r>
                <a:rPr lang="en-US" sz="1600" dirty="0" err="1">
                  <a:solidFill>
                    <a:srgbClr val="0000FF"/>
                  </a:solidFill>
                  <a:latin typeface="Arial"/>
                  <a:ea typeface="ÇlÇr ñæí©" charset="0"/>
                  <a:cs typeface="Arial"/>
                </a:rPr>
                <a:t>lần</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khí</a:t>
              </a:r>
              <a:r>
                <a:rPr lang="en-US" sz="1600" dirty="0">
                  <a:solidFill>
                    <a:srgbClr val="0000FF"/>
                  </a:solidFill>
                  <a:latin typeface="Arial"/>
                  <a:ea typeface="ÇlÇr ñæí©" charset="0"/>
                  <a:cs typeface="Arial"/>
                </a:rPr>
                <a:t> dung </a:t>
              </a:r>
              <a:r>
                <a:rPr lang="en-US" sz="1600">
                  <a:solidFill>
                    <a:srgbClr val="0000FF"/>
                  </a:solidFill>
                  <a:latin typeface="Arial"/>
                  <a:ea typeface="ÇlÇr ñæí©" charset="0"/>
                  <a:cs typeface="Arial"/>
                </a:rPr>
                <a:t>salbutamol)</a:t>
              </a:r>
              <a:endParaRPr lang="vi-VN" sz="1600">
                <a:solidFill>
                  <a:srgbClr val="0000FF"/>
                </a:solidFill>
                <a:latin typeface="Arial"/>
                <a:ea typeface="ÇlÇr ñæí©" charset="0"/>
                <a:cs typeface="Arial"/>
              </a:endParaRPr>
            </a:p>
            <a:p>
              <a:pPr>
                <a:defRPr/>
              </a:pPr>
              <a:r>
                <a:rPr lang="en-US" sz="1600" b="1" i="1">
                  <a:solidFill>
                    <a:srgbClr val="C00000"/>
                  </a:solidFill>
                </a:rPr>
                <a:t>hoặc: KD Pulmicort liều cao 1mg/ lần lặp lại lần 2 sau 30 ph nếu LS không cải thiện</a:t>
              </a:r>
              <a:endParaRPr lang="en-US" sz="1600" b="1" i="1" dirty="0">
                <a:solidFill>
                  <a:srgbClr val="C00000"/>
                </a:solidFill>
                <a:latin typeface="Arial"/>
                <a:ea typeface="ÇlÇr ñæí©" charset="0"/>
                <a:cs typeface="Arial"/>
              </a:endParaRPr>
            </a:p>
          </p:txBody>
        </p:sp>
        <p:sp>
          <p:nvSpPr>
            <p:cNvPr id="9" name="Rectangle 8"/>
            <p:cNvSpPr>
              <a:spLocks noChangeArrowheads="1"/>
            </p:cNvSpPr>
            <p:nvPr/>
          </p:nvSpPr>
          <p:spPr bwMode="auto">
            <a:xfrm>
              <a:off x="0" y="4526497"/>
              <a:ext cx="2634344" cy="1340904"/>
            </a:xfrm>
            <a:prstGeom prst="rect">
              <a:avLst/>
            </a:prstGeom>
            <a:solidFill>
              <a:srgbClr val="FFFFFF"/>
            </a:solidFill>
            <a:ln w="9525">
              <a:solidFill>
                <a:srgbClr val="000000"/>
              </a:solidFill>
              <a:miter lim="800000"/>
              <a:headEnd/>
              <a:tailEnd/>
            </a:ln>
          </p:spPr>
          <p:txBody>
            <a:bodyPr/>
            <a:lstStyle/>
            <a:p>
              <a:pPr algn="ctr">
                <a:defRPr/>
              </a:pPr>
              <a:r>
                <a:rPr lang="en-US" sz="1600" b="1" dirty="0" err="1">
                  <a:solidFill>
                    <a:srgbClr val="0000FF"/>
                  </a:solidFill>
                  <a:latin typeface="Arial"/>
                  <a:ea typeface="ÇlÇr ñæí©" charset="0"/>
                  <a:cs typeface="Arial"/>
                </a:rPr>
                <a:t>Điều</a:t>
              </a:r>
              <a:r>
                <a:rPr lang="en-US" sz="1600" b="1" dirty="0">
                  <a:solidFill>
                    <a:srgbClr val="0000FF"/>
                  </a:solidFill>
                  <a:latin typeface="Arial"/>
                  <a:ea typeface="ÇlÇr ñæí©" charset="0"/>
                  <a:cs typeface="Arial"/>
                </a:rPr>
                <a:t> </a:t>
              </a:r>
              <a:r>
                <a:rPr lang="en-US" sz="1600" b="1" dirty="0" err="1">
                  <a:solidFill>
                    <a:srgbClr val="0000FF"/>
                  </a:solidFill>
                  <a:latin typeface="Arial"/>
                  <a:ea typeface="ÇlÇr ñæí©" charset="0"/>
                  <a:cs typeface="Arial"/>
                </a:rPr>
                <a:t>trị</a:t>
              </a:r>
              <a:r>
                <a:rPr lang="en-US" sz="1600" b="1" dirty="0">
                  <a:solidFill>
                    <a:srgbClr val="0000FF"/>
                  </a:solidFill>
                  <a:latin typeface="Arial"/>
                  <a:ea typeface="ÇlÇr ñæí©" charset="0"/>
                  <a:cs typeface="Arial"/>
                </a:rPr>
                <a:t> </a:t>
              </a:r>
              <a:r>
                <a:rPr lang="en-US" sz="1600" b="1" dirty="0" err="1">
                  <a:solidFill>
                    <a:srgbClr val="0000FF"/>
                  </a:solidFill>
                  <a:latin typeface="Arial"/>
                  <a:ea typeface="ÇlÇr ñæí©" charset="0"/>
                  <a:cs typeface="Arial"/>
                </a:rPr>
                <a:t>ngoại</a:t>
              </a:r>
              <a:r>
                <a:rPr lang="en-US" sz="1600" b="1" dirty="0">
                  <a:solidFill>
                    <a:srgbClr val="0000FF"/>
                  </a:solidFill>
                  <a:latin typeface="Arial"/>
                  <a:ea typeface="ÇlÇr ñæí©" charset="0"/>
                  <a:cs typeface="Arial"/>
                </a:rPr>
                <a:t> </a:t>
              </a:r>
              <a:r>
                <a:rPr lang="en-US" sz="1600" b="1" dirty="0" err="1">
                  <a:solidFill>
                    <a:srgbClr val="0000FF"/>
                  </a:solidFill>
                  <a:latin typeface="Arial"/>
                  <a:ea typeface="ÇlÇr ñæí©" charset="0"/>
                  <a:cs typeface="Arial"/>
                </a:rPr>
                <a:t>trú</a:t>
              </a:r>
              <a:r>
                <a:rPr lang="en-US" sz="1600" b="1" dirty="0">
                  <a:solidFill>
                    <a:srgbClr val="0000FF"/>
                  </a:solidFill>
                  <a:latin typeface="Arial"/>
                  <a:ea typeface="ÇlÇr ñæí©" charset="0"/>
                  <a:cs typeface="Arial"/>
                </a:rPr>
                <a:t> </a:t>
              </a:r>
            </a:p>
            <a:p>
              <a:pPr marL="285750" indent="-285750">
                <a:buFont typeface="Arial" panose="020B0604020202020204" pitchFamily="34" charset="0"/>
                <a:buChar char="•"/>
                <a:defRPr/>
              </a:pPr>
              <a:r>
                <a:rPr lang="en-US" sz="1600">
                  <a:solidFill>
                    <a:srgbClr val="0000FF"/>
                  </a:solidFill>
                  <a:latin typeface="Arial"/>
                  <a:ea typeface="ÇlÇr ñæí©" charset="0"/>
                  <a:cs typeface="Arial"/>
                </a:rPr>
                <a:t>Tiếp </a:t>
              </a:r>
              <a:r>
                <a:rPr lang="en-US" sz="1600" dirty="0" err="1">
                  <a:solidFill>
                    <a:srgbClr val="0000FF"/>
                  </a:solidFill>
                  <a:latin typeface="Arial"/>
                  <a:ea typeface="ÇlÇr ñæí©" charset="0"/>
                  <a:cs typeface="Arial"/>
                </a:rPr>
                <a:t>tục</a:t>
              </a:r>
              <a:r>
                <a:rPr lang="en-US" sz="1600" dirty="0">
                  <a:solidFill>
                    <a:srgbClr val="0000FF"/>
                  </a:solidFill>
                  <a:latin typeface="Arial"/>
                  <a:ea typeface="ÇlÇr ñæí©" charset="0"/>
                  <a:cs typeface="Arial"/>
                </a:rPr>
                <a:t> </a:t>
              </a:r>
              <a:r>
                <a:rPr lang="en-US" sz="1600">
                  <a:solidFill>
                    <a:srgbClr val="0000FF"/>
                  </a:solidFill>
                  <a:latin typeface="Arial"/>
                  <a:ea typeface="ÇlÇr ñæí©" charset="0"/>
                  <a:cs typeface="Arial"/>
                </a:rPr>
                <a:t>MDI salbutamol mỗi 3-</a:t>
              </a:r>
              <a:r>
                <a:rPr lang="vi-VN" sz="1600">
                  <a:solidFill>
                    <a:srgbClr val="0000FF"/>
                  </a:solidFill>
                  <a:latin typeface="Arial"/>
                  <a:ea typeface="ÇlÇr ñæí©" charset="0"/>
                  <a:cs typeface="Arial"/>
                </a:rPr>
                <a:t>4h </a:t>
              </a:r>
              <a:r>
                <a:rPr lang="en-US" sz="1600">
                  <a:solidFill>
                    <a:srgbClr val="0000FF"/>
                  </a:solidFill>
                  <a:latin typeface="Arial"/>
                  <a:ea typeface="ÇlÇr ñæí©" charset="0"/>
                  <a:cs typeface="Arial"/>
                </a:rPr>
                <a:t>trong 24-</a:t>
              </a:r>
              <a:r>
                <a:rPr lang="vi-VN" sz="1600">
                  <a:solidFill>
                    <a:srgbClr val="0000FF"/>
                  </a:solidFill>
                  <a:latin typeface="Arial"/>
                  <a:ea typeface="ÇlÇr ñæí©" charset="0"/>
                  <a:cs typeface="Arial"/>
                </a:rPr>
                <a:t>48h</a:t>
              </a:r>
              <a:endParaRPr lang="en-US" sz="1600" dirty="0">
                <a:solidFill>
                  <a:srgbClr val="0000FF"/>
                </a:solidFill>
                <a:latin typeface="Arial"/>
                <a:ea typeface="ÇlÇr ñæí©" charset="0"/>
                <a:cs typeface="Arial"/>
              </a:endParaRPr>
            </a:p>
            <a:p>
              <a:pPr marL="285750" indent="-285750">
                <a:buFont typeface="Arial" panose="020B0604020202020204" pitchFamily="34" charset="0"/>
                <a:buChar char="•"/>
                <a:defRPr/>
              </a:pPr>
              <a:r>
                <a:rPr lang="en-US" sz="1600">
                  <a:solidFill>
                    <a:srgbClr val="0000FF"/>
                  </a:solidFill>
                  <a:latin typeface="Arial"/>
                  <a:ea typeface="ÇlÇr ñæí©" charset="0"/>
                  <a:cs typeface="Arial"/>
                </a:rPr>
                <a:t>Hẹn </a:t>
              </a:r>
              <a:r>
                <a:rPr lang="en-US" sz="1600" err="1">
                  <a:solidFill>
                    <a:srgbClr val="0000FF"/>
                  </a:solidFill>
                  <a:latin typeface="Arial"/>
                  <a:ea typeface="ÇlÇr ñæí©" charset="0"/>
                  <a:cs typeface="Arial"/>
                </a:rPr>
                <a:t>tái</a:t>
              </a:r>
              <a:r>
                <a:rPr lang="en-US" sz="1600">
                  <a:solidFill>
                    <a:srgbClr val="0000FF"/>
                  </a:solidFill>
                  <a:latin typeface="Arial"/>
                  <a:ea typeface="ÇlÇr ñæí©" charset="0"/>
                  <a:cs typeface="Arial"/>
                </a:rPr>
                <a:t> khám</a:t>
              </a:r>
            </a:p>
          </p:txBody>
        </p:sp>
        <p:sp>
          <p:nvSpPr>
            <p:cNvPr id="10" name="Rectangle 9"/>
            <p:cNvSpPr>
              <a:spLocks noChangeArrowheads="1"/>
            </p:cNvSpPr>
            <p:nvPr/>
          </p:nvSpPr>
          <p:spPr bwMode="auto">
            <a:xfrm>
              <a:off x="6187515" y="4475327"/>
              <a:ext cx="2962943" cy="2284701"/>
            </a:xfrm>
            <a:prstGeom prst="rect">
              <a:avLst/>
            </a:prstGeom>
            <a:solidFill>
              <a:srgbClr val="FFFFFF"/>
            </a:solidFill>
            <a:ln w="9525">
              <a:solidFill>
                <a:srgbClr val="000000"/>
              </a:solidFill>
              <a:miter lim="800000"/>
              <a:headEnd/>
              <a:tailEnd/>
            </a:ln>
          </p:spPr>
          <p:txBody>
            <a:bodyPr/>
            <a:lstStyle/>
            <a:p>
              <a:pPr algn="ctr">
                <a:defRPr/>
              </a:pPr>
              <a:r>
                <a:rPr lang="en-US" sz="1600" b="1" dirty="0" err="1">
                  <a:solidFill>
                    <a:srgbClr val="0000FF"/>
                  </a:solidFill>
                  <a:latin typeface="Arial"/>
                  <a:ea typeface="ÇlÇr ñæí©" charset="0"/>
                  <a:cs typeface="Arial"/>
                </a:rPr>
                <a:t>Nhập</a:t>
              </a:r>
              <a:r>
                <a:rPr lang="en-US" sz="1600" b="1" dirty="0">
                  <a:solidFill>
                    <a:srgbClr val="0000FF"/>
                  </a:solidFill>
                  <a:latin typeface="Arial"/>
                  <a:ea typeface="ÇlÇr ñæí©" charset="0"/>
                  <a:cs typeface="Arial"/>
                </a:rPr>
                <a:t> </a:t>
              </a:r>
              <a:r>
                <a:rPr lang="en-US" sz="1600" b="1" dirty="0" err="1">
                  <a:solidFill>
                    <a:srgbClr val="0000FF"/>
                  </a:solidFill>
                  <a:latin typeface="Arial"/>
                  <a:ea typeface="ÇlÇr ñæí©" charset="0"/>
                  <a:cs typeface="Arial"/>
                </a:rPr>
                <a:t>viện</a:t>
              </a:r>
              <a:r>
                <a:rPr lang="en-US" sz="1600" b="1" dirty="0">
                  <a:solidFill>
                    <a:srgbClr val="0000FF"/>
                  </a:solidFill>
                  <a:latin typeface="Arial"/>
                  <a:ea typeface="ÇlÇr ñæí©" charset="0"/>
                  <a:cs typeface="Arial"/>
                </a:rPr>
                <a:t> </a:t>
              </a:r>
            </a:p>
            <a:p>
              <a:pPr>
                <a:defRPr/>
              </a:pPr>
              <a:r>
                <a:rPr lang="en-US" sz="1600" dirty="0">
                  <a:solidFill>
                    <a:srgbClr val="0000FF"/>
                  </a:solidFill>
                  <a:latin typeface="Arial"/>
                  <a:ea typeface="ÇlÇr ñæí©" charset="0"/>
                  <a:cs typeface="Arial"/>
                </a:rPr>
                <a:t>- </a:t>
              </a:r>
              <a:r>
                <a:rPr lang="en-US" sz="1600">
                  <a:solidFill>
                    <a:srgbClr val="0000FF"/>
                  </a:solidFill>
                  <a:latin typeface="Arial"/>
                  <a:ea typeface="ÇlÇr ñæí©" charset="0"/>
                  <a:cs typeface="Arial"/>
                </a:rPr>
                <a:t>KD salbutamol+Itratropium</a:t>
              </a:r>
              <a:endParaRPr lang="en-US" sz="1600" dirty="0">
                <a:solidFill>
                  <a:srgbClr val="0000FF"/>
                </a:solidFill>
                <a:latin typeface="Arial"/>
                <a:ea typeface="ÇlÇr ñæí©" charset="0"/>
                <a:cs typeface="Arial"/>
              </a:endParaRPr>
            </a:p>
            <a:p>
              <a:pPr>
                <a:defRPr/>
              </a:pPr>
              <a:r>
                <a:rPr lang="en-US" sz="1600" dirty="0">
                  <a:solidFill>
                    <a:srgbClr val="0000FF"/>
                  </a:solidFill>
                  <a:latin typeface="Arial"/>
                  <a:ea typeface="ÇlÇr ñæí©" charset="0"/>
                  <a:cs typeface="Arial"/>
                </a:rPr>
                <a:t>            x 3 </a:t>
              </a:r>
              <a:r>
                <a:rPr lang="en-US" sz="1600" dirty="0" err="1">
                  <a:solidFill>
                    <a:srgbClr val="0000FF"/>
                  </a:solidFill>
                  <a:latin typeface="Arial"/>
                  <a:ea typeface="ÇlÇr ñæí©" charset="0"/>
                  <a:cs typeface="Arial"/>
                </a:rPr>
                <a:t>lần</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nếu</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cần</a:t>
              </a:r>
              <a:r>
                <a:rPr lang="en-US" sz="1600" dirty="0">
                  <a:solidFill>
                    <a:srgbClr val="0000FF"/>
                  </a:solidFill>
                  <a:latin typeface="Arial"/>
                  <a:ea typeface="ÇlÇr ñæí©" charset="0"/>
                  <a:cs typeface="Arial"/>
                </a:rPr>
                <a:t>  </a:t>
              </a:r>
            </a:p>
            <a:p>
              <a:pPr>
                <a:defRPr/>
              </a:pPr>
              <a:r>
                <a:rPr lang="en-US" sz="1600" dirty="0">
                  <a:solidFill>
                    <a:srgbClr val="0000FF"/>
                  </a:solidFill>
                  <a:latin typeface="Arial"/>
                  <a:ea typeface="ÇlÇr ñæí©" charset="0"/>
                  <a:cs typeface="Arial"/>
                </a:rPr>
                <a:t>- Prednisolone </a:t>
              </a:r>
              <a:r>
                <a:rPr lang="en-US" sz="1600" dirty="0" err="1">
                  <a:solidFill>
                    <a:srgbClr val="0000FF"/>
                  </a:solidFill>
                  <a:latin typeface="Arial"/>
                  <a:ea typeface="ÇlÇr ñæí©" charset="0"/>
                  <a:cs typeface="Arial"/>
                </a:rPr>
                <a:t>uống</a:t>
              </a:r>
              <a:r>
                <a:rPr lang="en-US" sz="1600" dirty="0">
                  <a:solidFill>
                    <a:srgbClr val="0000FF"/>
                  </a:solidFill>
                  <a:latin typeface="Arial"/>
                  <a:ea typeface="ÇlÇr ñæí©" charset="0"/>
                  <a:cs typeface="Arial"/>
                </a:rPr>
                <a:t> </a:t>
              </a:r>
            </a:p>
            <a:p>
              <a:pPr algn="ctr">
                <a:defRPr/>
              </a:pPr>
              <a:r>
                <a:rPr lang="en-US" sz="1600" dirty="0">
                  <a:solidFill>
                    <a:srgbClr val="0000FF"/>
                  </a:solidFill>
                  <a:latin typeface="Arial"/>
                  <a:ea typeface="ÇlÇr ñæí©" charset="0"/>
                  <a:cs typeface="Arial"/>
                </a:rPr>
                <a:t>(</a:t>
              </a:r>
              <a:r>
                <a:rPr lang="en-US" sz="1600" dirty="0" err="1">
                  <a:solidFill>
                    <a:srgbClr val="0000FF"/>
                  </a:solidFill>
                  <a:latin typeface="Arial"/>
                  <a:ea typeface="ÇlÇr ñæí©" charset="0"/>
                  <a:cs typeface="Arial"/>
                </a:rPr>
                <a:t>sau</a:t>
              </a:r>
              <a:r>
                <a:rPr lang="en-US" sz="1600" dirty="0">
                  <a:solidFill>
                    <a:srgbClr val="0000FF"/>
                  </a:solidFill>
                  <a:latin typeface="Arial"/>
                  <a:ea typeface="ÇlÇr ñæí©" charset="0"/>
                  <a:cs typeface="Arial"/>
                </a:rPr>
                <a:t> 3 </a:t>
              </a:r>
              <a:r>
                <a:rPr lang="en-US" sz="1600" dirty="0" err="1">
                  <a:solidFill>
                    <a:srgbClr val="0000FF"/>
                  </a:solidFill>
                  <a:latin typeface="Arial"/>
                  <a:ea typeface="ÇlÇr ñæí©" charset="0"/>
                  <a:cs typeface="Arial"/>
                </a:rPr>
                <a:t>lần</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không</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giảm</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xử</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trí</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như</a:t>
              </a:r>
              <a:r>
                <a:rPr lang="en-US" sz="1600" dirty="0">
                  <a:solidFill>
                    <a:srgbClr val="0000FF"/>
                  </a:solidFill>
                  <a:latin typeface="Arial"/>
                  <a:ea typeface="ÇlÇr ñæí©" charset="0"/>
                  <a:cs typeface="Arial"/>
                </a:rPr>
                <a:t> </a:t>
              </a:r>
              <a:r>
                <a:rPr lang="en-US" sz="1600" dirty="0" err="1">
                  <a:solidFill>
                    <a:srgbClr val="0000FF"/>
                  </a:solidFill>
                  <a:latin typeface="Arial"/>
                  <a:ea typeface="ÇlÇr ñæí©" charset="0"/>
                  <a:cs typeface="Arial"/>
                </a:rPr>
                <a:t>cơn</a:t>
              </a:r>
              <a:r>
                <a:rPr lang="en-US" sz="1600" dirty="0">
                  <a:solidFill>
                    <a:srgbClr val="0000FF"/>
                  </a:solidFill>
                  <a:latin typeface="Arial"/>
                  <a:ea typeface="ÇlÇr ñæí©" charset="0"/>
                  <a:cs typeface="Arial"/>
                </a:rPr>
                <a:t> hen </a:t>
              </a:r>
              <a:r>
                <a:rPr lang="en-US" sz="1600" dirty="0" err="1">
                  <a:solidFill>
                    <a:srgbClr val="0000FF"/>
                  </a:solidFill>
                  <a:latin typeface="Arial"/>
                  <a:ea typeface="ÇlÇr ñæí©" charset="0"/>
                  <a:cs typeface="Arial"/>
                </a:rPr>
                <a:t>nặng</a:t>
              </a:r>
              <a:r>
                <a:rPr lang="en-US" sz="1600">
                  <a:solidFill>
                    <a:srgbClr val="0000FF"/>
                  </a:solidFill>
                  <a:latin typeface="Arial"/>
                  <a:ea typeface="ÇlÇr ñæí©" charset="0"/>
                  <a:cs typeface="Arial"/>
                </a:rPr>
                <a:t>) </a:t>
              </a:r>
              <a:endParaRPr lang="vi-VN" sz="1600">
                <a:solidFill>
                  <a:srgbClr val="0000FF"/>
                </a:solidFill>
                <a:latin typeface="Arial"/>
                <a:ea typeface="ÇlÇr ñæí©" charset="0"/>
                <a:cs typeface="Arial"/>
              </a:endParaRPr>
            </a:p>
            <a:p>
              <a:pPr algn="ctr">
                <a:defRPr/>
              </a:pPr>
              <a:r>
                <a:rPr lang="en-US" sz="1600" b="1" i="1">
                  <a:solidFill>
                    <a:srgbClr val="C00000"/>
                  </a:solidFill>
                </a:rPr>
                <a:t>hoặc: KD Pulmicort liều cao 1mg/ lần lặp lại lần 2 sau 30 ph nếu LS không cải thiện</a:t>
              </a:r>
              <a:endParaRPr lang="en-US" sz="1600" b="1" i="1">
                <a:solidFill>
                  <a:srgbClr val="C00000"/>
                </a:solidFill>
                <a:latin typeface="Arial"/>
                <a:ea typeface="ÇlÇr ñæí©" charset="0"/>
                <a:cs typeface="Arial"/>
              </a:endParaRPr>
            </a:p>
          </p:txBody>
        </p:sp>
        <p:sp>
          <p:nvSpPr>
            <p:cNvPr id="11" name="Rectangle 10"/>
            <p:cNvSpPr>
              <a:spLocks noChangeArrowheads="1"/>
            </p:cNvSpPr>
            <p:nvPr/>
          </p:nvSpPr>
          <p:spPr bwMode="auto">
            <a:xfrm>
              <a:off x="2820682" y="2208167"/>
              <a:ext cx="3090487" cy="464839"/>
            </a:xfrm>
            <a:prstGeom prst="rect">
              <a:avLst/>
            </a:prstGeom>
            <a:solidFill>
              <a:srgbClr val="FFFFFF"/>
            </a:solidFill>
            <a:ln w="9525">
              <a:solidFill>
                <a:srgbClr val="000000"/>
              </a:solidFill>
              <a:miter lim="800000"/>
              <a:headEnd/>
              <a:tailEnd/>
            </a:ln>
          </p:spPr>
          <p:txBody>
            <a:bodyPr/>
            <a:lstStyle/>
            <a:p>
              <a:pPr algn="ctr">
                <a:defRPr/>
              </a:pPr>
              <a:r>
                <a:rPr lang="en-US" sz="2000" b="1">
                  <a:solidFill>
                    <a:srgbClr val="0000FF"/>
                  </a:solidFill>
                  <a:latin typeface="Arial"/>
                  <a:ea typeface="ÇlÇr ñæí©" charset="0"/>
                  <a:cs typeface="Arial"/>
                </a:rPr>
                <a:t>ĐÁNH </a:t>
              </a:r>
              <a:r>
                <a:rPr lang="en-US" sz="2000" b="1" dirty="0">
                  <a:solidFill>
                    <a:srgbClr val="0000FF"/>
                  </a:solidFill>
                  <a:latin typeface="Arial"/>
                  <a:ea typeface="ÇlÇr ñæí©" charset="0"/>
                  <a:cs typeface="Arial"/>
                </a:rPr>
                <a:t>GIÁ SAU 1 GIỜ </a:t>
              </a:r>
              <a:endParaRPr lang="en-US" sz="2000" dirty="0">
                <a:solidFill>
                  <a:srgbClr val="0000FF"/>
                </a:solidFill>
                <a:latin typeface="Arial"/>
                <a:cs typeface="Arial"/>
              </a:endParaRPr>
            </a:p>
          </p:txBody>
        </p:sp>
        <p:sp>
          <p:nvSpPr>
            <p:cNvPr id="12" name="Rectangle 11"/>
            <p:cNvSpPr>
              <a:spLocks noChangeArrowheads="1"/>
            </p:cNvSpPr>
            <p:nvPr/>
          </p:nvSpPr>
          <p:spPr bwMode="auto">
            <a:xfrm>
              <a:off x="110374" y="28827"/>
              <a:ext cx="3531986" cy="416554"/>
            </a:xfrm>
            <a:prstGeom prst="rect">
              <a:avLst/>
            </a:prstGeom>
            <a:solidFill>
              <a:srgbClr val="FFFFFF"/>
            </a:solidFill>
            <a:ln w="9525">
              <a:solidFill>
                <a:srgbClr val="000000"/>
              </a:solidFill>
              <a:miter lim="800000"/>
              <a:headEnd/>
              <a:tailEnd/>
            </a:ln>
          </p:spPr>
          <p:txBody>
            <a:bodyPr/>
            <a:lstStyle/>
            <a:p>
              <a:pPr algn="ctr">
                <a:defRPr/>
              </a:pPr>
              <a:r>
                <a:rPr lang="en-US" sz="2400" b="1" dirty="0">
                  <a:solidFill>
                    <a:srgbClr val="FF0000"/>
                  </a:solidFill>
                  <a:latin typeface="Arial"/>
                  <a:ea typeface="ÇlÇr ñæí©" charset="0"/>
                  <a:cs typeface="Arial"/>
                </a:rPr>
                <a:t>C</a:t>
              </a:r>
              <a:r>
                <a:rPr lang="vi-VN" sz="2400" b="1">
                  <a:solidFill>
                    <a:srgbClr val="FF0000"/>
                  </a:solidFill>
                  <a:latin typeface="Arial"/>
                  <a:ea typeface="ÇlÇr ñæí©" charset="0"/>
                  <a:cs typeface="Arial"/>
                </a:rPr>
                <a:t>ƠN</a:t>
              </a:r>
              <a:r>
                <a:rPr lang="en-US" sz="2400" b="1">
                  <a:solidFill>
                    <a:srgbClr val="FF0000"/>
                  </a:solidFill>
                  <a:latin typeface="Arial"/>
                  <a:ea typeface="ÇlÇr ñæí©" charset="0"/>
                  <a:cs typeface="Arial"/>
                </a:rPr>
                <a:t> HEN</a:t>
              </a:r>
              <a:r>
                <a:rPr lang="vi-VN" sz="2400" b="1">
                  <a:solidFill>
                    <a:srgbClr val="FF0000"/>
                  </a:solidFill>
                  <a:latin typeface="Arial"/>
                  <a:ea typeface="ÇlÇr ñæí©" charset="0"/>
                  <a:cs typeface="Arial"/>
                </a:rPr>
                <a:t> </a:t>
              </a:r>
              <a:r>
                <a:rPr lang="en-US" sz="2400" b="1">
                  <a:solidFill>
                    <a:srgbClr val="FF0000"/>
                  </a:solidFill>
                  <a:latin typeface="Arial"/>
                  <a:ea typeface="ÇlÇr ñæí©" charset="0"/>
                  <a:cs typeface="Arial"/>
                </a:rPr>
                <a:t>NHẸ </a:t>
              </a:r>
              <a:r>
                <a:rPr lang="vi-VN" sz="2400" b="1">
                  <a:solidFill>
                    <a:srgbClr val="FF0000"/>
                  </a:solidFill>
                  <a:latin typeface="Arial"/>
                  <a:ea typeface="ÇlÇr ñæí©" charset="0"/>
                  <a:cs typeface="Arial"/>
                </a:rPr>
                <a:t> </a:t>
              </a:r>
              <a:endParaRPr lang="en-US" sz="2400" dirty="0">
                <a:solidFill>
                  <a:srgbClr val="FF0000"/>
                </a:solidFill>
                <a:latin typeface="Arial"/>
                <a:cs typeface="Arial"/>
              </a:endParaRPr>
            </a:p>
          </p:txBody>
        </p:sp>
        <p:sp>
          <p:nvSpPr>
            <p:cNvPr id="13" name="Line 12"/>
            <p:cNvSpPr>
              <a:spLocks noChangeShapeType="1"/>
            </p:cNvSpPr>
            <p:nvPr/>
          </p:nvSpPr>
          <p:spPr bwMode="auto">
            <a:xfrm>
              <a:off x="4365926" y="2673006"/>
              <a:ext cx="0" cy="704826"/>
            </a:xfrm>
            <a:prstGeom prst="line">
              <a:avLst/>
            </a:prstGeom>
            <a:noFill/>
            <a:ln w="9525">
              <a:solidFill>
                <a:srgbClr val="000000"/>
              </a:solidFill>
              <a:round/>
              <a:headEnd/>
              <a:tailEnd type="triangle" w="med" len="med"/>
            </a:ln>
          </p:spPr>
          <p:txBody>
            <a:bodyPr/>
            <a:lstStyle/>
            <a:p>
              <a:pPr>
                <a:defRPr/>
              </a:pPr>
              <a:endParaRPr lang="en-US"/>
            </a:p>
          </p:txBody>
        </p:sp>
        <p:sp>
          <p:nvSpPr>
            <p:cNvPr id="14" name="Line 13"/>
            <p:cNvSpPr>
              <a:spLocks noChangeShapeType="1"/>
            </p:cNvSpPr>
            <p:nvPr/>
          </p:nvSpPr>
          <p:spPr bwMode="auto">
            <a:xfrm>
              <a:off x="4350391" y="4096971"/>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15" name="Line 14"/>
            <p:cNvSpPr>
              <a:spLocks noChangeShapeType="1"/>
            </p:cNvSpPr>
            <p:nvPr/>
          </p:nvSpPr>
          <p:spPr bwMode="auto">
            <a:xfrm>
              <a:off x="7675527" y="4104177"/>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16" name="Rectangle 15"/>
            <p:cNvSpPr>
              <a:spLocks noChangeArrowheads="1"/>
            </p:cNvSpPr>
            <p:nvPr/>
          </p:nvSpPr>
          <p:spPr bwMode="auto">
            <a:xfrm>
              <a:off x="5408352" y="771129"/>
              <a:ext cx="3531986" cy="1114894"/>
            </a:xfrm>
            <a:prstGeom prst="rect">
              <a:avLst/>
            </a:prstGeom>
            <a:solidFill>
              <a:srgbClr val="FFFFFF"/>
            </a:solidFill>
            <a:ln w="9525">
              <a:solidFill>
                <a:srgbClr val="000000"/>
              </a:solidFill>
              <a:miter lim="800000"/>
              <a:headEnd/>
              <a:tailEnd/>
            </a:ln>
          </p:spPr>
          <p:txBody>
            <a:bodyPr/>
            <a:lstStyle/>
            <a:p>
              <a:pPr algn="ctr">
                <a:defRPr/>
              </a:pPr>
              <a:r>
                <a:rPr lang="pt-BR" sz="1400" b="1">
                  <a:solidFill>
                    <a:srgbClr val="0000FF"/>
                  </a:solidFill>
                  <a:latin typeface="Arial"/>
                  <a:ea typeface="ÇlÇr ñæí©" charset="0"/>
                  <a:cs typeface="Arial"/>
                </a:rPr>
                <a:t>ĐI</a:t>
              </a:r>
              <a:r>
                <a:rPr lang="en-US" sz="1400" b="1">
                  <a:solidFill>
                    <a:srgbClr val="0000FF"/>
                  </a:solidFill>
                  <a:latin typeface="Arial"/>
                  <a:ea typeface="ÇlÇr ñæí©" charset="0"/>
                  <a:cs typeface="Arial"/>
                </a:rPr>
                <a:t>Ề</a:t>
              </a:r>
              <a:r>
                <a:rPr lang="pt-BR" sz="1400" b="1">
                  <a:solidFill>
                    <a:srgbClr val="0000FF"/>
                  </a:solidFill>
                  <a:latin typeface="Arial"/>
                  <a:ea typeface="ÇlÇr ñæí©" charset="0"/>
                  <a:cs typeface="Arial"/>
                </a:rPr>
                <a:t>U TR</a:t>
              </a:r>
              <a:r>
                <a:rPr lang="en-US" sz="1400" b="1">
                  <a:solidFill>
                    <a:srgbClr val="0000FF"/>
                  </a:solidFill>
                  <a:latin typeface="Arial"/>
                  <a:ea typeface="ÇlÇr ñæí©" charset="0"/>
                  <a:cs typeface="Arial"/>
                </a:rPr>
                <a:t>Ị</a:t>
              </a:r>
              <a:r>
                <a:rPr lang="pt-BR" sz="1400" b="1">
                  <a:solidFill>
                    <a:srgbClr val="0000FF"/>
                  </a:solidFill>
                  <a:latin typeface="Arial"/>
                  <a:ea typeface="ÇlÇr ñæí©" charset="0"/>
                  <a:cs typeface="Arial"/>
                </a:rPr>
                <a:t> NGO</a:t>
              </a:r>
              <a:r>
                <a:rPr lang="en-US" sz="1400" b="1">
                  <a:solidFill>
                    <a:srgbClr val="0000FF"/>
                  </a:solidFill>
                  <a:latin typeface="Arial"/>
                  <a:ea typeface="ÇlÇr ñæí©" charset="0"/>
                  <a:cs typeface="Arial"/>
                </a:rPr>
                <a:t>Ạ</a:t>
              </a:r>
              <a:r>
                <a:rPr lang="pt-BR" sz="1400" b="1">
                  <a:solidFill>
                    <a:srgbClr val="0000FF"/>
                  </a:solidFill>
                  <a:latin typeface="Arial"/>
                  <a:ea typeface="ÇlÇr ñæí©" charset="0"/>
                  <a:cs typeface="Arial"/>
                </a:rPr>
                <a:t>I TRÚ</a:t>
              </a:r>
            </a:p>
            <a:p>
              <a:pPr>
                <a:defRPr/>
              </a:pPr>
              <a:r>
                <a:rPr lang="pt-BR" sz="1400">
                  <a:solidFill>
                    <a:srgbClr val="0000FF"/>
                  </a:solidFill>
                  <a:latin typeface="Arial"/>
                  <a:ea typeface="ÇlÇr ñæí©" charset="0"/>
                  <a:cs typeface="Arial"/>
                </a:rPr>
                <a:t>-  Khí dung salbutamol( 2,5 mg / l</a:t>
              </a:r>
              <a:r>
                <a:rPr lang="en-US" sz="1400">
                  <a:solidFill>
                    <a:srgbClr val="0000FF"/>
                  </a:solidFill>
                  <a:latin typeface="Arial"/>
                  <a:ea typeface="ÇlÇr ñæí©" charset="0"/>
                  <a:cs typeface="Arial"/>
                </a:rPr>
                <a:t>ầ</a:t>
              </a:r>
              <a:r>
                <a:rPr lang="pt-BR" sz="1400">
                  <a:solidFill>
                    <a:srgbClr val="0000FF"/>
                  </a:solidFill>
                  <a:latin typeface="Arial"/>
                  <a:ea typeface="ÇlÇr ñæí©" charset="0"/>
                  <a:cs typeface="Arial"/>
                </a:rPr>
                <a:t>n)</a:t>
              </a:r>
            </a:p>
            <a:p>
              <a:pPr>
                <a:defRPr/>
              </a:pPr>
              <a:r>
                <a:rPr lang="pt-BR" sz="1400">
                  <a:solidFill>
                    <a:srgbClr val="0000FF"/>
                  </a:solidFill>
                  <a:latin typeface="Arial"/>
                  <a:ea typeface="ÇlÇr ñæí©" charset="0"/>
                  <a:cs typeface="Arial"/>
                </a:rPr>
                <a:t>-  Ho</a:t>
              </a:r>
              <a:r>
                <a:rPr lang="en-US" sz="1400">
                  <a:solidFill>
                    <a:srgbClr val="0000FF"/>
                  </a:solidFill>
                  <a:latin typeface="Arial"/>
                  <a:ea typeface="ÇlÇr ñæí©" charset="0"/>
                  <a:cs typeface="Arial"/>
                </a:rPr>
                <a:t>ặ</a:t>
              </a:r>
              <a:r>
                <a:rPr lang="pt-BR" sz="1400">
                  <a:solidFill>
                    <a:srgbClr val="0000FF"/>
                  </a:solidFill>
                  <a:latin typeface="Arial"/>
                  <a:ea typeface="ÇlÇr ñæí©" charset="0"/>
                  <a:cs typeface="Arial"/>
                </a:rPr>
                <a:t>c MDI salbutamol v</a:t>
              </a:r>
              <a:r>
                <a:rPr lang="en-US" sz="1400">
                  <a:solidFill>
                    <a:srgbClr val="0000FF"/>
                  </a:solidFill>
                  <a:latin typeface="Arial"/>
                  <a:ea typeface="ÇlÇr ñæí©" charset="0"/>
                  <a:cs typeface="Arial"/>
                </a:rPr>
                <a:t>ố</a:t>
              </a:r>
              <a:r>
                <a:rPr lang="pt-BR" sz="1400">
                  <a:solidFill>
                    <a:srgbClr val="0000FF"/>
                  </a:solidFill>
                  <a:latin typeface="Arial"/>
                  <a:ea typeface="ÇlÇr ñæí©" charset="0"/>
                  <a:cs typeface="Arial"/>
                </a:rPr>
                <a:t>i bu</a:t>
              </a:r>
              <a:r>
                <a:rPr lang="en-US" sz="1400">
                  <a:solidFill>
                    <a:srgbClr val="0000FF"/>
                  </a:solidFill>
                  <a:latin typeface="Arial"/>
                  <a:ea typeface="ÇlÇr ñæí©" charset="0"/>
                  <a:cs typeface="Arial"/>
                </a:rPr>
                <a:t>ồ</a:t>
              </a:r>
              <a:r>
                <a:rPr lang="pt-BR" sz="1400">
                  <a:solidFill>
                    <a:srgbClr val="0000FF"/>
                  </a:solidFill>
                  <a:latin typeface="Arial"/>
                  <a:ea typeface="ÇlÇr ñæí©" charset="0"/>
                  <a:cs typeface="Arial"/>
                </a:rPr>
                <a:t>ng đ</a:t>
              </a:r>
              <a:r>
                <a:rPr lang="en-US" sz="1400">
                  <a:solidFill>
                    <a:srgbClr val="0000FF"/>
                  </a:solidFill>
                  <a:latin typeface="Arial"/>
                  <a:ea typeface="ÇlÇr ñæí©" charset="0"/>
                  <a:cs typeface="Arial"/>
                </a:rPr>
                <a:t>ệ</a:t>
              </a:r>
              <a:r>
                <a:rPr lang="pt-BR" sz="1400">
                  <a:solidFill>
                    <a:srgbClr val="0000FF"/>
                  </a:solidFill>
                  <a:latin typeface="Arial"/>
                  <a:ea typeface="ÇlÇr ñæí©" charset="0"/>
                  <a:cs typeface="Arial"/>
                </a:rPr>
                <a:t>m</a:t>
              </a:r>
              <a:br>
                <a:rPr lang="vi-VN" sz="1400">
                  <a:solidFill>
                    <a:srgbClr val="0000FF"/>
                  </a:solidFill>
                  <a:latin typeface="Arial"/>
                  <a:ea typeface="ÇlÇr ñæí©" charset="0"/>
                  <a:cs typeface="Arial"/>
                </a:rPr>
              </a:br>
              <a:r>
                <a:rPr lang="pt-BR" sz="1400">
                  <a:solidFill>
                    <a:srgbClr val="FF0000"/>
                  </a:solidFill>
                  <a:latin typeface="Arial"/>
                  <a:ea typeface="ÇlÇr ñæí©" charset="0"/>
                  <a:cs typeface="Arial"/>
                </a:rPr>
                <a:t>(6-8</a:t>
              </a:r>
              <a:r>
                <a:rPr lang="vi-VN" sz="1400">
                  <a:solidFill>
                    <a:srgbClr val="FF0000"/>
                  </a:solidFill>
                  <a:latin typeface="Arial"/>
                  <a:ea typeface="ÇlÇr ñæí©" charset="0"/>
                  <a:cs typeface="Arial"/>
                </a:rPr>
                <a:t> </a:t>
              </a:r>
              <a:r>
                <a:rPr lang="pt-BR" sz="1400">
                  <a:solidFill>
                    <a:srgbClr val="FF0000"/>
                  </a:solidFill>
                  <a:latin typeface="Arial"/>
                  <a:ea typeface="ÇlÇr ñæí©" charset="0"/>
                  <a:cs typeface="Arial"/>
                </a:rPr>
                <a:t>nhát/l</a:t>
              </a:r>
              <a:r>
                <a:rPr lang="en-US" sz="1400">
                  <a:solidFill>
                    <a:srgbClr val="FF0000"/>
                  </a:solidFill>
                  <a:latin typeface="Arial"/>
                  <a:ea typeface="ÇlÇr ñæí©" charset="0"/>
                  <a:cs typeface="Arial"/>
                </a:rPr>
                <a:t>ầ</a:t>
              </a:r>
              <a:r>
                <a:rPr lang="pt-BR" sz="1400">
                  <a:solidFill>
                    <a:srgbClr val="FF0000"/>
                  </a:solidFill>
                  <a:latin typeface="Arial"/>
                  <a:ea typeface="ÇlÇr ñæí©" charset="0"/>
                  <a:cs typeface="Arial"/>
                </a:rPr>
                <a:t>n</a:t>
              </a:r>
              <a:r>
                <a:rPr lang="pt-BR" sz="1400">
                  <a:solidFill>
                    <a:srgbClr val="0000FF"/>
                  </a:solidFill>
                  <a:latin typeface="Arial"/>
                  <a:ea typeface="ÇlÇr ñæí©" charset="0"/>
                  <a:cs typeface="Arial"/>
                </a:rPr>
                <a:t>) m</a:t>
              </a:r>
              <a:r>
                <a:rPr lang="en-US" sz="1400">
                  <a:solidFill>
                    <a:srgbClr val="0000FF"/>
                  </a:solidFill>
                  <a:latin typeface="Arial"/>
                  <a:ea typeface="ÇlÇr ñæí©" charset="0"/>
                  <a:cs typeface="Arial"/>
                </a:rPr>
                <a:t>ỗ</a:t>
              </a:r>
              <a:r>
                <a:rPr lang="pt-BR" sz="1400">
                  <a:solidFill>
                    <a:srgbClr val="0000FF"/>
                  </a:solidFill>
                  <a:latin typeface="Arial"/>
                  <a:ea typeface="ÇlÇr ñæí©" charset="0"/>
                  <a:cs typeface="Arial"/>
                </a:rPr>
                <a:t>i 20 phút x 3 l</a:t>
              </a:r>
              <a:r>
                <a:rPr lang="en-US" sz="1400">
                  <a:solidFill>
                    <a:srgbClr val="0000FF"/>
                  </a:solidFill>
                  <a:latin typeface="Arial"/>
                  <a:ea typeface="ÇlÇr ñæí©" charset="0"/>
                  <a:cs typeface="Arial"/>
                </a:rPr>
                <a:t>ầ</a:t>
              </a:r>
              <a:r>
                <a:rPr lang="pt-BR" sz="1400">
                  <a:solidFill>
                    <a:srgbClr val="0000FF"/>
                  </a:solidFill>
                  <a:latin typeface="Arial"/>
                  <a:ea typeface="ÇlÇr ñæí©" charset="0"/>
                  <a:cs typeface="Arial"/>
                </a:rPr>
                <a:t>n n</a:t>
              </a:r>
              <a:r>
                <a:rPr lang="en-US" sz="1400">
                  <a:solidFill>
                    <a:srgbClr val="0000FF"/>
                  </a:solidFill>
                  <a:latin typeface="Arial"/>
                  <a:ea typeface="ÇlÇr ñæí©" charset="0"/>
                  <a:cs typeface="Arial"/>
                </a:rPr>
                <a:t>ế</a:t>
              </a:r>
              <a:r>
                <a:rPr lang="pt-BR" sz="1400">
                  <a:solidFill>
                    <a:srgbClr val="0000FF"/>
                  </a:solidFill>
                  <a:latin typeface="Arial"/>
                  <a:ea typeface="ÇlÇr ñæí©" charset="0"/>
                  <a:cs typeface="Arial"/>
                </a:rPr>
                <a:t>u c</a:t>
              </a:r>
              <a:r>
                <a:rPr lang="en-US" sz="1400">
                  <a:solidFill>
                    <a:srgbClr val="0000FF"/>
                  </a:solidFill>
                  <a:latin typeface="Arial"/>
                  <a:ea typeface="ÇlÇr ñæí©" charset="0"/>
                  <a:cs typeface="Arial"/>
                </a:rPr>
                <a:t>ầ</a:t>
              </a:r>
              <a:r>
                <a:rPr lang="pt-BR" sz="1400">
                  <a:solidFill>
                    <a:srgbClr val="0000FF"/>
                  </a:solidFill>
                  <a:latin typeface="Arial"/>
                  <a:ea typeface="ÇlÇr ñæí©" charset="0"/>
                  <a:cs typeface="Arial"/>
                </a:rPr>
                <a:t>n  </a:t>
              </a:r>
            </a:p>
            <a:p>
              <a:pPr>
                <a:defRPr/>
              </a:pPr>
              <a:r>
                <a:rPr lang="pt-BR" sz="1400">
                  <a:solidFill>
                    <a:srgbClr val="0000FF"/>
                  </a:solidFill>
                  <a:latin typeface="Arial"/>
                  <a:ea typeface="ÇlÇr ñæí©" charset="0"/>
                  <a:cs typeface="Arial"/>
                </a:rPr>
                <a:t>(đánh giá l</a:t>
              </a:r>
              <a:r>
                <a:rPr lang="en-US" sz="1400">
                  <a:solidFill>
                    <a:srgbClr val="0000FF"/>
                  </a:solidFill>
                  <a:latin typeface="Arial"/>
                  <a:ea typeface="ÇlÇr ñæí©" charset="0"/>
                  <a:cs typeface="Arial"/>
                </a:rPr>
                <a:t>ạ</a:t>
              </a:r>
              <a:r>
                <a:rPr lang="pt-BR" sz="1400">
                  <a:solidFill>
                    <a:srgbClr val="0000FF"/>
                  </a:solidFill>
                  <a:latin typeface="Arial"/>
                  <a:ea typeface="ÇlÇr ñæí©" charset="0"/>
                  <a:cs typeface="Arial"/>
                </a:rPr>
                <a:t>i sau m</a:t>
              </a:r>
              <a:r>
                <a:rPr lang="en-US" sz="1400">
                  <a:solidFill>
                    <a:srgbClr val="0000FF"/>
                  </a:solidFill>
                  <a:latin typeface="Arial"/>
                  <a:ea typeface="ÇlÇr ñæí©" charset="0"/>
                  <a:cs typeface="Arial"/>
                </a:rPr>
                <a:t>ỗ</a:t>
              </a:r>
              <a:r>
                <a:rPr lang="pt-BR" sz="1400">
                  <a:solidFill>
                    <a:srgbClr val="0000FF"/>
                  </a:solidFill>
                  <a:latin typeface="Arial"/>
                  <a:ea typeface="ÇlÇr ñæí©" charset="0"/>
                  <a:cs typeface="Arial"/>
                </a:rPr>
                <a:t>i l</a:t>
              </a:r>
              <a:r>
                <a:rPr lang="en-US" sz="1400">
                  <a:solidFill>
                    <a:srgbClr val="0000FF"/>
                  </a:solidFill>
                  <a:latin typeface="Arial"/>
                  <a:ea typeface="ÇlÇr ñæí©" charset="0"/>
                  <a:cs typeface="Arial"/>
                </a:rPr>
                <a:t>ầ</a:t>
              </a:r>
              <a:r>
                <a:rPr lang="pt-BR" sz="1400">
                  <a:solidFill>
                    <a:srgbClr val="0000FF"/>
                  </a:solidFill>
                  <a:latin typeface="Arial"/>
                  <a:ea typeface="ÇlÇr ñæí©" charset="0"/>
                  <a:cs typeface="Arial"/>
                </a:rPr>
                <a:t>n phun) </a:t>
              </a:r>
              <a:endParaRPr lang="pt-BR" sz="1400" dirty="0">
                <a:solidFill>
                  <a:srgbClr val="0000FF"/>
                </a:solidFill>
                <a:latin typeface="Arial"/>
                <a:ea typeface="ÇlÇr ñæí©" charset="0"/>
                <a:cs typeface="Arial"/>
              </a:endParaRPr>
            </a:p>
          </p:txBody>
        </p:sp>
        <p:sp>
          <p:nvSpPr>
            <p:cNvPr id="17" name="Line 16"/>
            <p:cNvSpPr>
              <a:spLocks noChangeShapeType="1"/>
            </p:cNvSpPr>
            <p:nvPr/>
          </p:nvSpPr>
          <p:spPr bwMode="auto">
            <a:xfrm>
              <a:off x="1876366" y="416554"/>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18" name="Line 17"/>
            <p:cNvSpPr>
              <a:spLocks noChangeShapeType="1"/>
            </p:cNvSpPr>
            <p:nvPr/>
          </p:nvSpPr>
          <p:spPr bwMode="auto">
            <a:xfrm>
              <a:off x="7174345" y="405743"/>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19" name="Line 18"/>
            <p:cNvSpPr>
              <a:spLocks noChangeShapeType="1"/>
            </p:cNvSpPr>
            <p:nvPr/>
          </p:nvSpPr>
          <p:spPr bwMode="auto">
            <a:xfrm>
              <a:off x="1913158" y="2603821"/>
              <a:ext cx="882996" cy="0"/>
            </a:xfrm>
            <a:prstGeom prst="line">
              <a:avLst/>
            </a:prstGeom>
            <a:noFill/>
            <a:ln w="9525">
              <a:solidFill>
                <a:srgbClr val="000000"/>
              </a:solidFill>
              <a:round/>
              <a:headEnd/>
              <a:tailEnd type="triangle" w="med" len="med"/>
            </a:ln>
          </p:spPr>
          <p:txBody>
            <a:bodyPr/>
            <a:lstStyle/>
            <a:p>
              <a:pPr>
                <a:defRPr/>
              </a:pPr>
              <a:endParaRPr lang="en-US"/>
            </a:p>
          </p:txBody>
        </p:sp>
        <p:sp>
          <p:nvSpPr>
            <p:cNvPr id="20" name="Line 19"/>
            <p:cNvSpPr>
              <a:spLocks noChangeShapeType="1"/>
            </p:cNvSpPr>
            <p:nvPr/>
          </p:nvSpPr>
          <p:spPr bwMode="auto">
            <a:xfrm>
              <a:off x="5911169" y="2603821"/>
              <a:ext cx="1275439" cy="0"/>
            </a:xfrm>
            <a:prstGeom prst="line">
              <a:avLst/>
            </a:prstGeom>
            <a:noFill/>
            <a:ln w="9525">
              <a:solidFill>
                <a:srgbClr val="000000"/>
              </a:solidFill>
              <a:round/>
              <a:headEnd type="triangle" w="med" len="med"/>
              <a:tailEnd/>
            </a:ln>
          </p:spPr>
          <p:txBody>
            <a:bodyPr/>
            <a:lstStyle/>
            <a:p>
              <a:pPr>
                <a:defRPr/>
              </a:pPr>
              <a:endParaRPr lang="en-US"/>
            </a:p>
          </p:txBody>
        </p:sp>
        <p:sp>
          <p:nvSpPr>
            <p:cNvPr id="21" name="Line 20"/>
            <p:cNvSpPr>
              <a:spLocks noChangeShapeType="1"/>
            </p:cNvSpPr>
            <p:nvPr/>
          </p:nvSpPr>
          <p:spPr bwMode="auto">
            <a:xfrm>
              <a:off x="1880454" y="2057544"/>
              <a:ext cx="20440" cy="562131"/>
            </a:xfrm>
            <a:prstGeom prst="line">
              <a:avLst/>
            </a:prstGeom>
            <a:noFill/>
            <a:ln w="9525">
              <a:solidFill>
                <a:srgbClr val="000000"/>
              </a:solidFill>
              <a:round/>
              <a:headEnd/>
              <a:tailEnd/>
            </a:ln>
          </p:spPr>
          <p:txBody>
            <a:bodyPr/>
            <a:lstStyle/>
            <a:p>
              <a:pPr>
                <a:defRPr/>
              </a:pPr>
              <a:endParaRPr lang="en-US"/>
            </a:p>
          </p:txBody>
        </p:sp>
        <p:sp>
          <p:nvSpPr>
            <p:cNvPr id="22" name="Line 21"/>
            <p:cNvSpPr>
              <a:spLocks noChangeShapeType="1"/>
            </p:cNvSpPr>
            <p:nvPr/>
          </p:nvSpPr>
          <p:spPr bwMode="auto">
            <a:xfrm>
              <a:off x="7186609" y="1808909"/>
              <a:ext cx="0" cy="778336"/>
            </a:xfrm>
            <a:prstGeom prst="line">
              <a:avLst/>
            </a:prstGeom>
            <a:noFill/>
            <a:ln w="9525">
              <a:solidFill>
                <a:srgbClr val="000000"/>
              </a:solidFill>
              <a:round/>
              <a:headEnd/>
              <a:tailEnd/>
            </a:ln>
          </p:spPr>
          <p:txBody>
            <a:bodyPr/>
            <a:lstStyle/>
            <a:p>
              <a:pPr>
                <a:defRPr/>
              </a:pPr>
              <a:endParaRPr lang="en-US"/>
            </a:p>
          </p:txBody>
        </p:sp>
        <p:sp>
          <p:nvSpPr>
            <p:cNvPr id="23" name="Line 22"/>
            <p:cNvSpPr>
              <a:spLocks noChangeShapeType="1"/>
            </p:cNvSpPr>
            <p:nvPr/>
          </p:nvSpPr>
          <p:spPr bwMode="auto">
            <a:xfrm>
              <a:off x="1291790" y="2999474"/>
              <a:ext cx="6328141" cy="0"/>
            </a:xfrm>
            <a:prstGeom prst="line">
              <a:avLst/>
            </a:prstGeom>
            <a:noFill/>
            <a:ln w="9525">
              <a:solidFill>
                <a:srgbClr val="000000"/>
              </a:solidFill>
              <a:round/>
              <a:headEnd/>
              <a:tailEnd/>
            </a:ln>
          </p:spPr>
          <p:txBody>
            <a:bodyPr/>
            <a:lstStyle/>
            <a:p>
              <a:pPr>
                <a:defRPr/>
              </a:pPr>
              <a:endParaRPr lang="en-US"/>
            </a:p>
          </p:txBody>
        </p:sp>
        <p:sp>
          <p:nvSpPr>
            <p:cNvPr id="24" name="Line 23"/>
            <p:cNvSpPr>
              <a:spLocks noChangeShapeType="1"/>
            </p:cNvSpPr>
            <p:nvPr/>
          </p:nvSpPr>
          <p:spPr bwMode="auto">
            <a:xfrm>
              <a:off x="1287702" y="3021095"/>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25" name="Line 24"/>
            <p:cNvSpPr>
              <a:spLocks noChangeShapeType="1"/>
            </p:cNvSpPr>
            <p:nvPr/>
          </p:nvSpPr>
          <p:spPr bwMode="auto">
            <a:xfrm>
              <a:off x="7615843" y="2999474"/>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26" name="Line 25"/>
            <p:cNvSpPr>
              <a:spLocks noChangeShapeType="1"/>
            </p:cNvSpPr>
            <p:nvPr/>
          </p:nvSpPr>
          <p:spPr bwMode="auto">
            <a:xfrm>
              <a:off x="1271350" y="4126519"/>
              <a:ext cx="0" cy="389168"/>
            </a:xfrm>
            <a:prstGeom prst="line">
              <a:avLst/>
            </a:prstGeom>
            <a:noFill/>
            <a:ln w="9525">
              <a:solidFill>
                <a:srgbClr val="000000"/>
              </a:solidFill>
              <a:round/>
              <a:headEnd/>
              <a:tailEnd type="triangle" w="med" len="med"/>
            </a:ln>
          </p:spPr>
          <p:txBody>
            <a:bodyPr/>
            <a:lstStyle/>
            <a:p>
              <a:pPr>
                <a:defRPr/>
              </a:pPr>
              <a:endParaRPr lang="en-US"/>
            </a:p>
          </p:txBody>
        </p:sp>
        <p:sp>
          <p:nvSpPr>
            <p:cNvPr id="27" name="Line 26"/>
            <p:cNvSpPr>
              <a:spLocks noChangeShapeType="1"/>
            </p:cNvSpPr>
            <p:nvPr/>
          </p:nvSpPr>
          <p:spPr bwMode="auto">
            <a:xfrm>
              <a:off x="2465031" y="3877163"/>
              <a:ext cx="294332" cy="0"/>
            </a:xfrm>
            <a:prstGeom prst="line">
              <a:avLst/>
            </a:prstGeom>
            <a:noFill/>
            <a:ln w="9525">
              <a:solidFill>
                <a:srgbClr val="000000"/>
              </a:solidFill>
              <a:round/>
              <a:headEnd type="arrow" w="med" len="med"/>
              <a:tailEnd/>
            </a:ln>
          </p:spPr>
          <p:txBody>
            <a:bodyPr/>
            <a:lstStyle/>
            <a:p>
              <a:pPr>
                <a:defRPr/>
              </a:pPr>
              <a:endParaRPr lang="en-US"/>
            </a:p>
          </p:txBody>
        </p:sp>
        <p:sp>
          <p:nvSpPr>
            <p:cNvPr id="28" name="Line 27"/>
            <p:cNvSpPr>
              <a:spLocks noChangeShapeType="1"/>
            </p:cNvSpPr>
            <p:nvPr/>
          </p:nvSpPr>
          <p:spPr bwMode="auto">
            <a:xfrm>
              <a:off x="2796154" y="3877163"/>
              <a:ext cx="0" cy="1426948"/>
            </a:xfrm>
            <a:prstGeom prst="line">
              <a:avLst/>
            </a:prstGeom>
            <a:noFill/>
            <a:ln w="9525">
              <a:solidFill>
                <a:srgbClr val="000000"/>
              </a:solidFill>
              <a:round/>
              <a:headEnd/>
              <a:tailEnd/>
            </a:ln>
          </p:spPr>
          <p:txBody>
            <a:bodyPr/>
            <a:lstStyle/>
            <a:p>
              <a:pPr>
                <a:defRPr/>
              </a:pPr>
              <a:endParaRPr lang="en-US"/>
            </a:p>
          </p:txBody>
        </p:sp>
        <p:cxnSp>
          <p:nvCxnSpPr>
            <p:cNvPr id="29701" name="Straight Connector 94210"/>
            <p:cNvCxnSpPr>
              <a:cxnSpLocks noChangeShapeType="1"/>
            </p:cNvCxnSpPr>
            <p:nvPr/>
          </p:nvCxnSpPr>
          <p:spPr bwMode="auto">
            <a:xfrm>
              <a:off x="2520942" y="5267132"/>
              <a:ext cx="261144" cy="6350"/>
            </a:xfrm>
            <a:prstGeom prst="line">
              <a:avLst/>
            </a:prstGeom>
            <a:noFill/>
            <a:ln w="952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702" name="TextBox 14"/>
            <p:cNvSpPr txBox="1">
              <a:spLocks noChangeArrowheads="1"/>
            </p:cNvSpPr>
            <p:nvPr/>
          </p:nvSpPr>
          <p:spPr bwMode="auto">
            <a:xfrm>
              <a:off x="122637" y="6258731"/>
              <a:ext cx="2435923" cy="41549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1200">
                  <a:solidFill>
                    <a:srgbClr val="0000FF"/>
                  </a:solidFill>
                </a:rPr>
                <a:t>Hội HÔ HÁP VN 2015 </a:t>
              </a:r>
              <a:endParaRPr lang="vi-VN" sz="1200">
                <a:solidFill>
                  <a:srgbClr val="0000FF"/>
                </a:solidFill>
              </a:endParaRPr>
            </a:p>
            <a:p>
              <a:pPr eaLnBrk="1" hangingPunct="1"/>
              <a:r>
                <a:rPr lang="en-US" sz="1200"/>
                <a:t>Đồng thuận về liệu pháp KD 2018 </a:t>
              </a:r>
              <a:endParaRPr lang="en-US" sz="1200">
                <a:solidFill>
                  <a:srgbClr val="0000FF"/>
                </a:solidFill>
              </a:endParaRPr>
            </a:p>
          </p:txBody>
        </p:sp>
        <p:sp>
          <p:nvSpPr>
            <p:cNvPr id="29" name="Rectangle 28">
              <a:extLst>
                <a:ext uri="{FF2B5EF4-FFF2-40B4-BE49-F238E27FC236}">
                  <a16:creationId xmlns:a16="http://schemas.microsoft.com/office/drawing/2014/main" id="{2EBF24C0-0BBB-447E-AF47-070BFC0C7906}"/>
                </a:ext>
              </a:extLst>
            </p:cNvPr>
            <p:cNvSpPr/>
            <p:nvPr/>
          </p:nvSpPr>
          <p:spPr>
            <a:xfrm>
              <a:off x="-15357" y="2191789"/>
              <a:ext cx="3039406" cy="73866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a:solidFill>
                    <a:srgbClr val="002060"/>
                  </a:solidFill>
                  <a:latin typeface="cambria" panose="02040503050406030204" pitchFamily="18" charset="0"/>
                  <a:ea typeface="cambria" panose="02040503050406030204" pitchFamily="18" charset="0"/>
                </a:rPr>
                <a:t>MDI salbutamol: </a:t>
              </a:r>
              <a:r>
                <a:rPr lang="en-US" sz="1400">
                  <a:solidFill>
                    <a:srgbClr val="002060"/>
                  </a:solidFill>
                  <a:highlight>
                    <a:srgbClr val="FFFF00"/>
                  </a:highlight>
                  <a:latin typeface="cambria" panose="02040503050406030204" pitchFamily="18" charset="0"/>
                  <a:ea typeface="cambria" panose="02040503050406030204" pitchFamily="18" charset="0"/>
                </a:rPr>
                <a:t>1 nhát/lần/5kg; </a:t>
              </a:r>
              <a:r>
                <a:rPr lang="vi-VN" sz="1400">
                  <a:solidFill>
                    <a:srgbClr val="002060"/>
                  </a:solidFill>
                  <a:highlight>
                    <a:srgbClr val="FFFF00"/>
                  </a:highlight>
                  <a:latin typeface="cambria" panose="02040503050406030204" pitchFamily="18" charset="0"/>
                  <a:ea typeface="cambria" panose="02040503050406030204" pitchFamily="18" charset="0"/>
                </a:rPr>
                <a:t>max </a:t>
              </a:r>
              <a:r>
                <a:rPr lang="en-US" sz="1400">
                  <a:solidFill>
                    <a:srgbClr val="002060"/>
                  </a:solidFill>
                  <a:highlight>
                    <a:srgbClr val="FFFF00"/>
                  </a:highlight>
                  <a:latin typeface="cambria" panose="02040503050406030204" pitchFamily="18" charset="0"/>
                  <a:ea typeface="cambria" panose="02040503050406030204" pitchFamily="18" charset="0"/>
                </a:rPr>
                <a:t>10 nhát</a:t>
              </a:r>
              <a:r>
                <a:rPr lang="en-US" sz="1400">
                  <a:solidFill>
                    <a:srgbClr val="002060"/>
                  </a:solidFill>
                  <a:latin typeface="cambria" panose="02040503050406030204" pitchFamily="18" charset="0"/>
                  <a:ea typeface="cambria" panose="02040503050406030204" pitchFamily="18" charset="0"/>
                </a:rPr>
                <a:t>. Xài quá nhiều gây </a:t>
              </a:r>
              <a:r>
                <a:rPr lang="vi-VN" sz="1400">
                  <a:solidFill>
                    <a:srgbClr val="002060"/>
                  </a:solidFill>
                  <a:latin typeface="cambria" panose="02040503050406030204" pitchFamily="18" charset="0"/>
                  <a:ea typeface="cambria" panose="02040503050406030204" pitchFamily="18" charset="0"/>
                </a:rPr>
                <a:t>TDP</a:t>
              </a:r>
              <a:r>
                <a:rPr lang="en-US" sz="1400">
                  <a:solidFill>
                    <a:srgbClr val="002060"/>
                  </a:solidFill>
                  <a:latin typeface="cambria" panose="02040503050406030204" pitchFamily="18" charset="0"/>
                  <a:ea typeface="cambria" panose="02040503050406030204" pitchFamily="18" charset="0"/>
                </a:rPr>
                <a:t> (hạ kali, rung cơ, nhịp tim nhanh).</a:t>
              </a:r>
            </a:p>
          </p:txBody>
        </p:sp>
      </p:grpSp>
      <p:sp>
        <p:nvSpPr>
          <p:cNvPr id="2" name="TextBox 1">
            <a:extLst>
              <a:ext uri="{FF2B5EF4-FFF2-40B4-BE49-F238E27FC236}">
                <a16:creationId xmlns:a16="http://schemas.microsoft.com/office/drawing/2014/main" id="{D85D8DDA-1CD9-4E41-A7DD-D499A9F40596}"/>
              </a:ext>
            </a:extLst>
          </p:cNvPr>
          <p:cNvSpPr txBox="1"/>
          <p:nvPr/>
        </p:nvSpPr>
        <p:spPr>
          <a:xfrm>
            <a:off x="3736942" y="180754"/>
            <a:ext cx="1568830" cy="156966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vi-VN" sz="1600">
                <a:latin typeface="arial" panose="020B0604020202020204" pitchFamily="34" charset="0"/>
                <a:cs typeface="arial" panose="020B0604020202020204" pitchFamily="34" charset="0"/>
              </a:rPr>
              <a:t>Sau khi </a:t>
            </a:r>
            <a:r>
              <a:rPr lang="en-US" sz="1600">
                <a:latin typeface="arial" panose="020B0604020202020204" pitchFamily="34" charset="0"/>
                <a:cs typeface="arial" panose="020B0604020202020204" pitchFamily="34" charset="0"/>
              </a:rPr>
              <a:t>PKD</a:t>
            </a:r>
            <a:r>
              <a:rPr lang="vi-VN" sz="1600">
                <a:latin typeface="arial" panose="020B0604020202020204" pitchFamily="34" charset="0"/>
                <a:cs typeface="arial" panose="020B0604020202020204" pitchFamily="34" charset="0"/>
              </a:rPr>
              <a:t> 3 lần mà k</a:t>
            </a:r>
            <a:r>
              <a:rPr lang="en-US" sz="1600">
                <a:latin typeface="arial" panose="020B0604020202020204" pitchFamily="34" charset="0"/>
                <a:cs typeface="arial" panose="020B0604020202020204" pitchFamily="34" charset="0"/>
              </a:rPr>
              <a:t>hông</a:t>
            </a:r>
            <a:r>
              <a:rPr lang="vi-VN" sz="1600">
                <a:latin typeface="arial" panose="020B0604020202020204" pitchFamily="34" charset="0"/>
                <a:cs typeface="arial" panose="020B0604020202020204" pitchFamily="34" charset="0"/>
              </a:rPr>
              <a:t> bớt thì TTM vì đường tại chỗ k</a:t>
            </a:r>
            <a:r>
              <a:rPr lang="en-US" sz="1600">
                <a:latin typeface="arial" panose="020B0604020202020204" pitchFamily="34" charset="0"/>
                <a:cs typeface="arial" panose="020B0604020202020204" pitchFamily="34" charset="0"/>
              </a:rPr>
              <a:t>hông</a:t>
            </a:r>
            <a:r>
              <a:rPr lang="vi-VN" sz="1600">
                <a:latin typeface="arial" panose="020B0604020202020204" pitchFamily="34" charset="0"/>
                <a:cs typeface="arial" panose="020B0604020202020204" pitchFamily="34" charset="0"/>
              </a:rPr>
              <a:t> còn hiệu quả nữa</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802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1"/>
          <p:cNvGrpSpPr>
            <a:grpSpLocks/>
          </p:cNvGrpSpPr>
          <p:nvPr/>
        </p:nvGrpSpPr>
        <p:grpSpPr bwMode="auto">
          <a:xfrm>
            <a:off x="-1" y="0"/>
            <a:ext cx="9062977" cy="6796887"/>
            <a:chOff x="754" y="1800"/>
            <a:chExt cx="10300" cy="11109"/>
          </a:xfrm>
        </p:grpSpPr>
        <p:cxnSp>
          <p:nvCxnSpPr>
            <p:cNvPr id="30723" name="AutoShape 2"/>
            <p:cNvCxnSpPr>
              <a:cxnSpLocks noChangeShapeType="1"/>
            </p:cNvCxnSpPr>
            <p:nvPr/>
          </p:nvCxnSpPr>
          <p:spPr bwMode="auto">
            <a:xfrm>
              <a:off x="5794" y="5928"/>
              <a:ext cx="0" cy="52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0724" name="AutoShape 3"/>
            <p:cNvCxnSpPr>
              <a:cxnSpLocks noChangeShapeType="1"/>
            </p:cNvCxnSpPr>
            <p:nvPr/>
          </p:nvCxnSpPr>
          <p:spPr bwMode="auto">
            <a:xfrm>
              <a:off x="3379" y="6461"/>
              <a:ext cx="4909"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sp>
          <p:nvSpPr>
            <p:cNvPr id="30725" name="Rectangle 4"/>
            <p:cNvSpPr>
              <a:spLocks noChangeArrowheads="1"/>
            </p:cNvSpPr>
            <p:nvPr/>
          </p:nvSpPr>
          <p:spPr bwMode="auto">
            <a:xfrm>
              <a:off x="6119" y="1800"/>
              <a:ext cx="4935" cy="3274"/>
            </a:xfrm>
            <a:prstGeom prst="rect">
              <a:avLst/>
            </a:prstGeom>
            <a:solidFill>
              <a:srgbClr val="FFFFFF"/>
            </a:solidFill>
            <a:ln w="9525">
              <a:solidFill>
                <a:srgbClr val="000000"/>
              </a:solidFill>
              <a:miter lim="800000"/>
              <a:headEnd/>
              <a:tailEnd/>
            </a:ln>
          </p:spPr>
          <p:txBody>
            <a:bodyPr/>
            <a:lstStyle/>
            <a:p>
              <a:pPr algn="ctr"/>
              <a:r>
                <a:rPr lang="en-US" sz="1600" b="1" dirty="0">
                  <a:solidFill>
                    <a:srgbClr val="0000FF"/>
                  </a:solidFill>
                  <a:ea typeface="ÇlÇr ñæí©" charset="0"/>
                  <a:cs typeface="ÇlÇr ñæí©" charset="0"/>
                </a:rPr>
                <a:t>C</a:t>
              </a:r>
              <a:r>
                <a:rPr lang="vi-VN" sz="1600" b="1">
                  <a:solidFill>
                    <a:srgbClr val="0000FF"/>
                  </a:solidFill>
                  <a:ea typeface="ÇlÇr ñæí©" charset="0"/>
                  <a:cs typeface="ÇlÇr ñæí©" charset="0"/>
                </a:rPr>
                <a:t>ƠN</a:t>
              </a:r>
              <a:r>
                <a:rPr lang="en-US" sz="1600" b="1">
                  <a:solidFill>
                    <a:srgbClr val="0000FF"/>
                  </a:solidFill>
                  <a:ea typeface="ÇlÇr ñæí©" charset="0"/>
                  <a:cs typeface="ÇlÇr ñæí©" charset="0"/>
                </a:rPr>
                <a:t> HEN</a:t>
              </a:r>
              <a:r>
                <a:rPr lang="vi-VN" sz="1600" b="1">
                  <a:solidFill>
                    <a:srgbClr val="0000FF"/>
                  </a:solidFill>
                  <a:ea typeface="ÇlÇr ñæí©" charset="0"/>
                  <a:cs typeface="ÇlÇr ñæí©" charset="0"/>
                </a:rPr>
                <a:t> </a:t>
              </a:r>
              <a:r>
                <a:rPr lang="en-US" sz="1600" b="1">
                  <a:solidFill>
                    <a:srgbClr val="0000FF"/>
                  </a:solidFill>
                  <a:ea typeface="ÇlÇr ñæí©" charset="0"/>
                  <a:cs typeface="ÇlÇr ñæí©" charset="0"/>
                </a:rPr>
                <a:t>DỌA NGỪNG THỞ</a:t>
              </a:r>
              <a:r>
                <a:rPr lang="vi-VN" sz="1600" b="1">
                  <a:solidFill>
                    <a:srgbClr val="0000FF"/>
                  </a:solidFill>
                  <a:ea typeface="ÇlÇr ñæí©" charset="0"/>
                  <a:cs typeface="ÇlÇr ñæí©" charset="0"/>
                </a:rPr>
                <a:t> </a:t>
              </a:r>
              <a:r>
                <a:rPr lang="en-US" sz="1600" b="1">
                  <a:solidFill>
                    <a:srgbClr val="0000FF"/>
                  </a:solidFill>
                  <a:ea typeface="ÇlÇr ñæí©" charset="0"/>
                  <a:cs typeface="ÇlÇr ñæí©" charset="0"/>
                </a:rPr>
                <a:t>NHẬP </a:t>
              </a:r>
              <a:r>
                <a:rPr lang="vi-VN" sz="1600" b="1">
                  <a:solidFill>
                    <a:srgbClr val="0000FF"/>
                  </a:solidFill>
                  <a:ea typeface="ÇlÇr ñæí©" charset="0"/>
                  <a:cs typeface="ÇlÇr ñæí©" charset="0"/>
                </a:rPr>
                <a:t>CC</a:t>
              </a:r>
              <a:endParaRPr lang="en-US" sz="1600" b="1" dirty="0">
                <a:solidFill>
                  <a:srgbClr val="0000FF"/>
                </a:solidFill>
                <a:ea typeface="ÇlÇr ñæí©" charset="0"/>
                <a:cs typeface="ÇlÇr ñæí©" charset="0"/>
              </a:endParaRPr>
            </a:p>
            <a:p>
              <a:pPr algn="just"/>
              <a:r>
                <a:rPr lang="en-US" sz="1600">
                  <a:solidFill>
                    <a:srgbClr val="0000FF"/>
                  </a:solidFill>
                  <a:ea typeface="ÇlÇr ñæí©" charset="0"/>
                  <a:cs typeface="ÇlÇr ñæí©" charset="0"/>
                  <a:sym typeface="Wingdings" charset="0"/>
                </a:rPr>
                <a:t></a:t>
              </a:r>
              <a:r>
                <a:rPr lang="en-US" sz="1600">
                  <a:solidFill>
                    <a:srgbClr val="0000FF"/>
                  </a:solidFill>
                  <a:ea typeface="ÇlÇr ñæí©" charset="0"/>
                  <a:cs typeface="ÇlÇr ñæí©" charset="0"/>
                </a:rPr>
                <a:t>Oxy qua mặt nạ</a:t>
              </a:r>
            </a:p>
            <a:p>
              <a:r>
                <a:rPr lang="en-US" sz="1600">
                  <a:solidFill>
                    <a:srgbClr val="C00000"/>
                  </a:solidFill>
                  <a:ea typeface="ÇlÇr ñæí©" charset="0"/>
                  <a:cs typeface="ÇlÇr ñæí©" charset="0"/>
                  <a:sym typeface="Wingdings" charset="0"/>
                </a:rPr>
                <a:t></a:t>
              </a:r>
              <a:r>
                <a:rPr lang="en-US" sz="1600">
                  <a:solidFill>
                    <a:srgbClr val="C00000"/>
                  </a:solidFill>
                  <a:ea typeface="ÇlÇr ñæí©" charset="0"/>
                  <a:cs typeface="ÇlÇr ñæí©" charset="0"/>
                </a:rPr>
                <a:t>Adrenaline </a:t>
              </a:r>
              <a:r>
                <a:rPr lang="en-US" sz="1600" b="1">
                  <a:solidFill>
                    <a:srgbClr val="C00000"/>
                  </a:solidFill>
                  <a:ea typeface="ÇlÇr ñæí©" charset="0"/>
                  <a:cs typeface="ÇlÇr ñæí©" charset="0"/>
                </a:rPr>
                <a:t>TDD</a:t>
              </a:r>
              <a:r>
                <a:rPr lang="en-US" sz="1600">
                  <a:solidFill>
                    <a:srgbClr val="C00000"/>
                  </a:solidFill>
                  <a:ea typeface="ÇlÇr ñæí©" charset="0"/>
                  <a:cs typeface="ÇlÇr ñæí©" charset="0"/>
                </a:rPr>
                <a:t> mỗi 20 phút x 3 lần </a:t>
              </a:r>
            </a:p>
            <a:p>
              <a:r>
                <a:rPr lang="en-US" sz="1600">
                  <a:solidFill>
                    <a:srgbClr val="0000FF"/>
                  </a:solidFill>
                  <a:ea typeface="ÇlÇr ñæí©" charset="0"/>
                  <a:cs typeface="ÇlÇr ñæí©" charset="0"/>
                  <a:sym typeface="Wingdings" charset="0"/>
                </a:rPr>
                <a:t></a:t>
              </a:r>
              <a:r>
                <a:rPr lang="en-US" sz="1600" dirty="0">
                  <a:solidFill>
                    <a:srgbClr val="0000FF"/>
                  </a:solidFill>
                  <a:ea typeface="ÇlÇr ñæí©" charset="0"/>
                  <a:cs typeface="ÇlÇr ñæí©" charset="0"/>
                </a:rPr>
                <a:t>KD </a:t>
              </a:r>
              <a:r>
                <a:rPr lang="en-US" sz="1600">
                  <a:solidFill>
                    <a:srgbClr val="0000FF"/>
                  </a:solidFill>
                  <a:ea typeface="ÇlÇr ñæí©" charset="0"/>
                  <a:cs typeface="ÇlÇr ñæí©" charset="0"/>
                </a:rPr>
                <a:t>salbutamol </a:t>
              </a:r>
              <a:r>
                <a:rPr lang="vi-VN" sz="1600">
                  <a:solidFill>
                    <a:srgbClr val="0000FF"/>
                  </a:solidFill>
                  <a:ea typeface="ÇlÇr ñæí©" charset="0"/>
                  <a:cs typeface="ÇlÇr ñæí©" charset="0"/>
                </a:rPr>
                <a:t>+</a:t>
              </a:r>
              <a:r>
                <a:rPr lang="en-US" sz="1600">
                  <a:solidFill>
                    <a:srgbClr val="0000FF"/>
                  </a:solidFill>
                  <a:ea typeface="ÇlÇr ñæí©" charset="0"/>
                  <a:cs typeface="ÇlÇr ñæí©" charset="0"/>
                </a:rPr>
                <a:t> </a:t>
              </a:r>
              <a:r>
                <a:rPr lang="en-US" sz="1600" dirty="0">
                  <a:solidFill>
                    <a:srgbClr val="0000FF"/>
                  </a:solidFill>
                  <a:ea typeface="ÇlÇr ñæí©" charset="0"/>
                  <a:cs typeface="ÇlÇr ñæí©" charset="0"/>
                </a:rPr>
                <a:t>Ipratropium </a:t>
              </a:r>
              <a:r>
                <a:rPr lang="en-US" sz="1600" dirty="0" err="1">
                  <a:solidFill>
                    <a:srgbClr val="0000FF"/>
                  </a:solidFill>
                  <a:ea typeface="ÇlÇr ñæí©" charset="0"/>
                  <a:cs typeface="ÇlÇr ñæí©" charset="0"/>
                </a:rPr>
                <a:t>mỗi</a:t>
              </a:r>
              <a:r>
                <a:rPr lang="en-US" sz="1600" dirty="0">
                  <a:solidFill>
                    <a:srgbClr val="0000FF"/>
                  </a:solidFill>
                  <a:ea typeface="ÇlÇr ñæí©" charset="0"/>
                  <a:cs typeface="ÇlÇr ñæí©" charset="0"/>
                </a:rPr>
                <a:t> 20 </a:t>
              </a:r>
              <a:r>
                <a:rPr lang="en-US" sz="1600" dirty="0" err="1">
                  <a:solidFill>
                    <a:srgbClr val="0000FF"/>
                  </a:solidFill>
                  <a:ea typeface="ÇlÇr ñæí©" charset="0"/>
                  <a:cs typeface="ÇlÇr ñæí©" charset="0"/>
                </a:rPr>
                <a:t>phút</a:t>
              </a:r>
              <a:r>
                <a:rPr lang="en-US" sz="1600" dirty="0">
                  <a:solidFill>
                    <a:srgbClr val="0000FF"/>
                  </a:solidFill>
                  <a:ea typeface="ÇlÇr ñæí©" charset="0"/>
                  <a:cs typeface="ÇlÇr ñæí©" charset="0"/>
                </a:rPr>
                <a:t> x 3 </a:t>
              </a:r>
              <a:r>
                <a:rPr lang="en-US" sz="1600" dirty="0" err="1">
                  <a:solidFill>
                    <a:srgbClr val="0000FF"/>
                  </a:solidFill>
                  <a:ea typeface="ÇlÇr ñæí©" charset="0"/>
                  <a:cs typeface="ÇlÇr ñæí©" charset="0"/>
                </a:rPr>
                <a:t>lần</a:t>
              </a:r>
              <a:endParaRPr lang="en-US" sz="1600" dirty="0">
                <a:solidFill>
                  <a:srgbClr val="0000FF"/>
                </a:solidFill>
                <a:ea typeface="ÇlÇr ñæí©" charset="0"/>
                <a:cs typeface="ÇlÇr ñæí©" charset="0"/>
              </a:endParaRPr>
            </a:p>
            <a:p>
              <a:pPr algn="just"/>
              <a:r>
                <a:rPr lang="en-US" sz="1600">
                  <a:solidFill>
                    <a:srgbClr val="0000FF"/>
                  </a:solidFill>
                  <a:ea typeface="ÇlÇr ñæí©" charset="0"/>
                  <a:cs typeface="ÇlÇr ñæí©" charset="0"/>
                </a:rPr>
                <a:t>      (đánh </a:t>
              </a:r>
              <a:r>
                <a:rPr lang="en-US" sz="1600" dirty="0" err="1">
                  <a:solidFill>
                    <a:srgbClr val="0000FF"/>
                  </a:solidFill>
                  <a:ea typeface="ÇlÇr ñæí©" charset="0"/>
                  <a:cs typeface="ÇlÇr ñæí©" charset="0"/>
                </a:rPr>
                <a:t>giá</a:t>
              </a:r>
              <a:r>
                <a:rPr lang="en-US" sz="1600" dirty="0">
                  <a:solidFill>
                    <a:srgbClr val="0000FF"/>
                  </a:solidFill>
                  <a:ea typeface="ÇlÇr ñæí©" charset="0"/>
                  <a:cs typeface="ÇlÇr ñæí©" charset="0"/>
                </a:rPr>
                <a:t> </a:t>
              </a:r>
              <a:r>
                <a:rPr lang="en-US" sz="1600" dirty="0" err="1">
                  <a:solidFill>
                    <a:srgbClr val="0000FF"/>
                  </a:solidFill>
                  <a:ea typeface="ÇlÇr ñæí©" charset="0"/>
                  <a:cs typeface="ÇlÇr ñæí©" charset="0"/>
                </a:rPr>
                <a:t>lại</a:t>
              </a:r>
              <a:r>
                <a:rPr lang="en-US" sz="1600" dirty="0">
                  <a:solidFill>
                    <a:srgbClr val="0000FF"/>
                  </a:solidFill>
                  <a:ea typeface="ÇlÇr ñæí©" charset="0"/>
                  <a:cs typeface="ÇlÇr ñæí©" charset="0"/>
                </a:rPr>
                <a:t> </a:t>
              </a:r>
              <a:r>
                <a:rPr lang="en-US" sz="1600" dirty="0" err="1">
                  <a:solidFill>
                    <a:srgbClr val="0000FF"/>
                  </a:solidFill>
                  <a:ea typeface="ÇlÇr ñæí©" charset="0"/>
                  <a:cs typeface="ÇlÇr ñæí©" charset="0"/>
                </a:rPr>
                <a:t>sau</a:t>
              </a:r>
              <a:r>
                <a:rPr lang="en-US" sz="1600" dirty="0">
                  <a:solidFill>
                    <a:srgbClr val="0000FF"/>
                  </a:solidFill>
                  <a:ea typeface="ÇlÇr ñæí©" charset="0"/>
                  <a:cs typeface="ÇlÇr ñæí©" charset="0"/>
                </a:rPr>
                <a:t> </a:t>
              </a:r>
              <a:r>
                <a:rPr lang="en-US" sz="1600" dirty="0" err="1">
                  <a:solidFill>
                    <a:srgbClr val="0000FF"/>
                  </a:solidFill>
                  <a:ea typeface="ÇlÇr ñæí©" charset="0"/>
                  <a:cs typeface="ÇlÇr ñæí©" charset="0"/>
                </a:rPr>
                <a:t>mỗi</a:t>
              </a:r>
              <a:r>
                <a:rPr lang="en-US" sz="1600" dirty="0">
                  <a:solidFill>
                    <a:srgbClr val="0000FF"/>
                  </a:solidFill>
                  <a:ea typeface="ÇlÇr ñæí©" charset="0"/>
                  <a:cs typeface="ÇlÇr ñæí©" charset="0"/>
                </a:rPr>
                <a:t> </a:t>
              </a:r>
              <a:r>
                <a:rPr lang="en-US" sz="1600" dirty="0" err="1">
                  <a:solidFill>
                    <a:srgbClr val="0000FF"/>
                  </a:solidFill>
                  <a:ea typeface="ÇlÇr ñæí©" charset="0"/>
                  <a:cs typeface="ÇlÇr ñæí©" charset="0"/>
                </a:rPr>
                <a:t>lần</a:t>
              </a:r>
              <a:r>
                <a:rPr lang="en-US" sz="1600" dirty="0">
                  <a:solidFill>
                    <a:srgbClr val="0000FF"/>
                  </a:solidFill>
                  <a:ea typeface="ÇlÇr ñæí©" charset="0"/>
                  <a:cs typeface="ÇlÇr ñæí©" charset="0"/>
                </a:rPr>
                <a:t> </a:t>
              </a:r>
              <a:r>
                <a:rPr lang="en-US" sz="1600" dirty="0" err="1">
                  <a:solidFill>
                    <a:srgbClr val="0000FF"/>
                  </a:solidFill>
                  <a:ea typeface="ÇlÇr ñæí©" charset="0"/>
                  <a:cs typeface="ÇlÇr ñæí©" charset="0"/>
                </a:rPr>
                <a:t>phun</a:t>
              </a:r>
              <a:r>
                <a:rPr lang="en-US" sz="1600" dirty="0">
                  <a:solidFill>
                    <a:srgbClr val="0000FF"/>
                  </a:solidFill>
                  <a:ea typeface="ÇlÇr ñæí©" charset="0"/>
                  <a:cs typeface="ÇlÇr ñæí©" charset="0"/>
                </a:rPr>
                <a:t> )</a:t>
              </a:r>
            </a:p>
            <a:p>
              <a:pPr algn="just"/>
              <a:r>
                <a:rPr lang="en-US" sz="1600" dirty="0">
                  <a:solidFill>
                    <a:srgbClr val="0000FF"/>
                  </a:solidFill>
                  <a:ea typeface="ÇlÇr ñæí©" charset="0"/>
                  <a:cs typeface="ÇlÇr ñæí©" charset="0"/>
                  <a:sym typeface="Wingdings" charset="0"/>
                </a:rPr>
                <a:t></a:t>
              </a:r>
              <a:r>
                <a:rPr lang="en-US" sz="1600" dirty="0">
                  <a:solidFill>
                    <a:srgbClr val="0000FF"/>
                  </a:solidFill>
                  <a:ea typeface="ÇlÇr ñæí©" charset="0"/>
                  <a:cs typeface="ÇlÇr ñæí©" charset="0"/>
                </a:rPr>
                <a:t>Hydrocortisone TM</a:t>
              </a:r>
              <a:r>
                <a:rPr lang="fr-FR" sz="1600" dirty="0">
                  <a:solidFill>
                    <a:srgbClr val="0000FF"/>
                  </a:solidFill>
                  <a:ea typeface="ÇlÇr ñæí©" charset="0"/>
                  <a:cs typeface="ÇlÇr ñæí©" charset="0"/>
                </a:rPr>
                <a:t> ho</a:t>
              </a:r>
              <a:r>
                <a:rPr lang="en-US" sz="1600" dirty="0" err="1">
                  <a:solidFill>
                    <a:srgbClr val="0000FF"/>
                  </a:solidFill>
                  <a:ea typeface="ÇlÇr ñæí©" charset="0"/>
                  <a:cs typeface="ÇlÇr ñæí©" charset="0"/>
                </a:rPr>
                <a:t>ặ</a:t>
              </a:r>
              <a:r>
                <a:rPr lang="fr-FR" sz="1600" dirty="0">
                  <a:solidFill>
                    <a:srgbClr val="0000FF"/>
                  </a:solidFill>
                  <a:ea typeface="ÇlÇr ñæí©" charset="0"/>
                  <a:cs typeface="ÇlÇr ñæí©" charset="0"/>
                </a:rPr>
                <a:t>c </a:t>
              </a:r>
              <a:r>
                <a:rPr lang="fr-FR" sz="1600" err="1">
                  <a:solidFill>
                    <a:srgbClr val="0000FF"/>
                  </a:solidFill>
                  <a:ea typeface="ÇlÇr ñæí©" charset="0"/>
                  <a:cs typeface="ÇlÇr ñæí©" charset="0"/>
                </a:rPr>
                <a:t>Methyl</a:t>
              </a:r>
              <a:r>
                <a:rPr lang="fr-FR" sz="1600">
                  <a:solidFill>
                    <a:srgbClr val="0000FF"/>
                  </a:solidFill>
                  <a:ea typeface="ÇlÇr ñæí©" charset="0"/>
                  <a:cs typeface="ÇlÇr ñæí©" charset="0"/>
                </a:rPr>
                <a:t> prednisolone</a:t>
              </a:r>
              <a:endParaRPr lang="vi-VN" sz="1600">
                <a:solidFill>
                  <a:srgbClr val="0000FF"/>
                </a:solidFill>
                <a:ea typeface="ÇlÇr ñæí©" charset="0"/>
                <a:cs typeface="ÇlÇr ñæí©" charset="0"/>
              </a:endParaRPr>
            </a:p>
            <a:p>
              <a:pPr algn="just"/>
              <a:r>
                <a:rPr lang="en-US" sz="1600" b="1" i="1">
                  <a:solidFill>
                    <a:srgbClr val="C00000"/>
                  </a:solidFill>
                </a:rPr>
                <a:t>và: KD Pulmicort liều cao 1mg/ lần lặp lại lần 2 sau 30 ph nếu LS không cải thiện</a:t>
              </a:r>
              <a:endParaRPr lang="fr-FR" sz="1600" b="1" i="1">
                <a:solidFill>
                  <a:srgbClr val="C00000"/>
                </a:solidFill>
                <a:latin typeface="arial" panose="020B0604020202020204" pitchFamily="34" charset="0"/>
                <a:ea typeface="cambria" panose="02040503050406030204" pitchFamily="18" charset="0"/>
                <a:cs typeface="arial" panose="020B0604020202020204" pitchFamily="34" charset="0"/>
              </a:endParaRPr>
            </a:p>
          </p:txBody>
        </p:sp>
        <p:cxnSp>
          <p:nvCxnSpPr>
            <p:cNvPr id="30726" name="AutoShape 5"/>
            <p:cNvCxnSpPr>
              <a:cxnSpLocks noChangeShapeType="1"/>
            </p:cNvCxnSpPr>
            <p:nvPr/>
          </p:nvCxnSpPr>
          <p:spPr bwMode="auto">
            <a:xfrm>
              <a:off x="8284" y="6461"/>
              <a:ext cx="0" cy="4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30727" name="Rectangle 6"/>
            <p:cNvSpPr>
              <a:spLocks noChangeArrowheads="1"/>
            </p:cNvSpPr>
            <p:nvPr/>
          </p:nvSpPr>
          <p:spPr bwMode="auto">
            <a:xfrm>
              <a:off x="6074" y="6036"/>
              <a:ext cx="4909" cy="3715"/>
            </a:xfrm>
            <a:prstGeom prst="rect">
              <a:avLst/>
            </a:prstGeom>
            <a:solidFill>
              <a:srgbClr val="FFFFFF"/>
            </a:solidFill>
            <a:ln w="9525">
              <a:solidFill>
                <a:srgbClr val="000000"/>
              </a:solidFill>
              <a:miter lim="800000"/>
              <a:headEnd/>
              <a:tailEnd/>
            </a:ln>
          </p:spPr>
          <p:txBody>
            <a:bodyPr/>
            <a:lstStyle/>
            <a:p>
              <a:r>
                <a:rPr lang="en-US" b="1" dirty="0">
                  <a:solidFill>
                    <a:srgbClr val="0000FF"/>
                  </a:solidFill>
                  <a:latin typeface="arial" panose="020B0604020202020204" pitchFamily="34" charset="0"/>
                  <a:ea typeface="ÇlÇr ñæí©" charset="0"/>
                  <a:cs typeface="arial" panose="020B0604020202020204" pitchFamily="34" charset="0"/>
                </a:rPr>
                <a:t>ĐÁP ỨNG KHÔNG HOÀN TOÀN /XẤU:</a:t>
              </a:r>
            </a:p>
            <a:p>
              <a:r>
                <a:rPr lang="en-US" dirty="0" err="1">
                  <a:solidFill>
                    <a:srgbClr val="0000FF"/>
                  </a:solidFill>
                  <a:latin typeface="arial" panose="020B0604020202020204" pitchFamily="34" charset="0"/>
                  <a:ea typeface="ÇlÇr ñæí©" charset="0"/>
                  <a:cs typeface="arial" panose="020B0604020202020204" pitchFamily="34" charset="0"/>
                </a:rPr>
                <a:t>Chuyển</a:t>
              </a:r>
              <a:r>
                <a:rPr lang="en-US" dirty="0">
                  <a:solidFill>
                    <a:srgbClr val="0000FF"/>
                  </a:solidFill>
                  <a:latin typeface="arial" panose="020B0604020202020204" pitchFamily="34" charset="0"/>
                  <a:ea typeface="ÇlÇr ñæí©" charset="0"/>
                  <a:cs typeface="arial" panose="020B0604020202020204" pitchFamily="34" charset="0"/>
                </a:rPr>
                <a:t> </a:t>
              </a:r>
              <a:r>
                <a:rPr lang="en-US" dirty="0" err="1">
                  <a:solidFill>
                    <a:srgbClr val="0000FF"/>
                  </a:solidFill>
                  <a:latin typeface="arial" panose="020B0604020202020204" pitchFamily="34" charset="0"/>
                  <a:ea typeface="ÇlÇr ñæí©" charset="0"/>
                  <a:cs typeface="arial" panose="020B0604020202020204" pitchFamily="34" charset="0"/>
                </a:rPr>
                <a:t>hồi</a:t>
              </a:r>
              <a:r>
                <a:rPr lang="en-US" dirty="0">
                  <a:solidFill>
                    <a:srgbClr val="0000FF"/>
                  </a:solidFill>
                  <a:latin typeface="arial" panose="020B0604020202020204" pitchFamily="34" charset="0"/>
                  <a:ea typeface="ÇlÇr ñæí©" charset="0"/>
                  <a:cs typeface="arial" panose="020B0604020202020204" pitchFamily="34" charset="0"/>
                </a:rPr>
                <a:t> </a:t>
              </a:r>
              <a:r>
                <a:rPr lang="en-US" dirty="0" err="1">
                  <a:solidFill>
                    <a:srgbClr val="0000FF"/>
                  </a:solidFill>
                  <a:latin typeface="arial" panose="020B0604020202020204" pitchFamily="34" charset="0"/>
                  <a:ea typeface="ÇlÇr ñæí©" charset="0"/>
                  <a:cs typeface="arial" panose="020B0604020202020204" pitchFamily="34" charset="0"/>
                </a:rPr>
                <a:t>sức</a:t>
              </a:r>
              <a:r>
                <a:rPr lang="en-US" dirty="0">
                  <a:solidFill>
                    <a:srgbClr val="0000FF"/>
                  </a:solidFill>
                  <a:latin typeface="arial" panose="020B0604020202020204" pitchFamily="34" charset="0"/>
                  <a:ea typeface="ÇlÇr ñæí©" charset="0"/>
                  <a:cs typeface="arial" panose="020B0604020202020204" pitchFamily="34" charset="0"/>
                </a:rPr>
                <a:t> </a:t>
              </a:r>
            </a:p>
            <a:p>
              <a:r>
                <a:rPr lang="en-US" dirty="0">
                  <a:solidFill>
                    <a:srgbClr val="0000FF"/>
                  </a:solidFill>
                  <a:latin typeface="arial" panose="020B0604020202020204" pitchFamily="34" charset="0"/>
                  <a:ea typeface="ÇlÇr ñæí©" charset="0"/>
                  <a:cs typeface="arial" panose="020B0604020202020204" pitchFamily="34" charset="0"/>
                  <a:sym typeface="Wingdings" charset="0"/>
                </a:rPr>
                <a:t></a:t>
              </a:r>
              <a:r>
                <a:rPr lang="en-US" dirty="0">
                  <a:solidFill>
                    <a:srgbClr val="0000FF"/>
                  </a:solidFill>
                  <a:latin typeface="arial" panose="020B0604020202020204" pitchFamily="34" charset="0"/>
                  <a:ea typeface="ÇlÇr ñæí©" charset="0"/>
                  <a:cs typeface="arial" panose="020B0604020202020204" pitchFamily="34" charset="0"/>
                </a:rPr>
                <a:t>KD salbutamol </a:t>
              </a:r>
              <a:r>
                <a:rPr lang="en-US" dirty="0" err="1">
                  <a:solidFill>
                    <a:srgbClr val="0000FF"/>
                  </a:solidFill>
                  <a:latin typeface="arial" panose="020B0604020202020204" pitchFamily="34" charset="0"/>
                  <a:ea typeface="ÇlÇr ñæí©" charset="0"/>
                  <a:cs typeface="arial" panose="020B0604020202020204" pitchFamily="34" charset="0"/>
                </a:rPr>
                <a:t>mỗi</a:t>
              </a:r>
              <a:r>
                <a:rPr lang="en-US" dirty="0">
                  <a:solidFill>
                    <a:srgbClr val="0000FF"/>
                  </a:solidFill>
                  <a:latin typeface="arial" panose="020B0604020202020204" pitchFamily="34" charset="0"/>
                  <a:ea typeface="ÇlÇr ñæí©" charset="0"/>
                  <a:cs typeface="arial" panose="020B0604020202020204" pitchFamily="34" charset="0"/>
                </a:rPr>
                <a:t> </a:t>
              </a:r>
              <a:r>
                <a:rPr lang="en-US" dirty="0" err="1">
                  <a:solidFill>
                    <a:srgbClr val="0000FF"/>
                  </a:solidFill>
                  <a:latin typeface="arial" panose="020B0604020202020204" pitchFamily="34" charset="0"/>
                  <a:ea typeface="ÇlÇr ñæí©" charset="0"/>
                  <a:cs typeface="arial" panose="020B0604020202020204" pitchFamily="34" charset="0"/>
                </a:rPr>
                <a:t>giờ</a:t>
              </a:r>
              <a:endParaRPr lang="en-US" dirty="0">
                <a:solidFill>
                  <a:srgbClr val="0000FF"/>
                </a:solidFill>
                <a:latin typeface="arial" panose="020B0604020202020204" pitchFamily="34" charset="0"/>
                <a:ea typeface="ÇlÇr ñæí©" charset="0"/>
                <a:cs typeface="arial" panose="020B0604020202020204" pitchFamily="34" charset="0"/>
              </a:endParaRPr>
            </a:p>
            <a:p>
              <a:r>
                <a:rPr lang="en-US" dirty="0">
                  <a:solidFill>
                    <a:srgbClr val="0000FF"/>
                  </a:solidFill>
                  <a:latin typeface="arial" panose="020B0604020202020204" pitchFamily="34" charset="0"/>
                  <a:ea typeface="ÇlÇr ñæí©" charset="0"/>
                  <a:cs typeface="arial" panose="020B0604020202020204" pitchFamily="34" charset="0"/>
                </a:rPr>
                <a:t> KD Ipratropium </a:t>
              </a:r>
              <a:r>
                <a:rPr lang="en-US" dirty="0" err="1">
                  <a:solidFill>
                    <a:srgbClr val="0000FF"/>
                  </a:solidFill>
                  <a:latin typeface="arial" panose="020B0604020202020204" pitchFamily="34" charset="0"/>
                  <a:ea typeface="ÇlÇr ñæí©" charset="0"/>
                  <a:cs typeface="arial" panose="020B0604020202020204" pitchFamily="34" charset="0"/>
                </a:rPr>
                <a:t>mỗi</a:t>
              </a:r>
              <a:r>
                <a:rPr lang="en-US" dirty="0">
                  <a:solidFill>
                    <a:srgbClr val="0000FF"/>
                  </a:solidFill>
                  <a:latin typeface="arial" panose="020B0604020202020204" pitchFamily="34" charset="0"/>
                  <a:ea typeface="ÇlÇr ñæí©" charset="0"/>
                  <a:cs typeface="arial" panose="020B0604020202020204" pitchFamily="34" charset="0"/>
                </a:rPr>
                <a:t> 2-4  </a:t>
              </a:r>
              <a:r>
                <a:rPr lang="en-US" dirty="0" err="1">
                  <a:solidFill>
                    <a:srgbClr val="0000FF"/>
                  </a:solidFill>
                  <a:latin typeface="arial" panose="020B0604020202020204" pitchFamily="34" charset="0"/>
                  <a:ea typeface="ÇlÇr ñæí©" charset="0"/>
                  <a:cs typeface="arial" panose="020B0604020202020204" pitchFamily="34" charset="0"/>
                </a:rPr>
                <a:t>giờ</a:t>
              </a:r>
              <a:r>
                <a:rPr lang="en-US" dirty="0">
                  <a:solidFill>
                    <a:srgbClr val="0000FF"/>
                  </a:solidFill>
                  <a:latin typeface="arial" panose="020B0604020202020204" pitchFamily="34" charset="0"/>
                  <a:ea typeface="ÇlÇr ñæí©" charset="0"/>
                  <a:cs typeface="arial" panose="020B0604020202020204" pitchFamily="34" charset="0"/>
                </a:rPr>
                <a:t> </a:t>
              </a:r>
            </a:p>
            <a:p>
              <a:pPr algn="just"/>
              <a:r>
                <a:rPr lang="en-US" dirty="0">
                  <a:solidFill>
                    <a:srgbClr val="0000FF"/>
                  </a:solidFill>
                  <a:latin typeface="arial" panose="020B0604020202020204" pitchFamily="34" charset="0"/>
                  <a:ea typeface="ÇlÇr ñæí©" charset="0"/>
                  <a:cs typeface="arial" panose="020B0604020202020204" pitchFamily="34" charset="0"/>
                  <a:sym typeface="Wingdings" charset="0"/>
                </a:rPr>
                <a:t></a:t>
              </a:r>
              <a:r>
                <a:rPr lang="en-US" dirty="0">
                  <a:solidFill>
                    <a:srgbClr val="0000FF"/>
                  </a:solidFill>
                  <a:latin typeface="arial" panose="020B0604020202020204" pitchFamily="34" charset="0"/>
                  <a:ea typeface="ÇlÇr ñæí©" charset="0"/>
                  <a:cs typeface="arial" panose="020B0604020202020204" pitchFamily="34" charset="0"/>
                </a:rPr>
                <a:t>Hydrocortisone TM</a:t>
              </a:r>
            </a:p>
            <a:p>
              <a:r>
                <a:rPr lang="en-US" dirty="0">
                  <a:solidFill>
                    <a:srgbClr val="C00000"/>
                  </a:solidFill>
                  <a:latin typeface="arial" panose="020B0604020202020204" pitchFamily="34" charset="0"/>
                  <a:ea typeface="ÇlÇr ñæí©" charset="0"/>
                  <a:cs typeface="arial" panose="020B0604020202020204" pitchFamily="34" charset="0"/>
                  <a:sym typeface="Wingdings" charset="0"/>
                </a:rPr>
                <a:t></a:t>
              </a:r>
              <a:r>
                <a:rPr lang="en-US" dirty="0">
                  <a:solidFill>
                    <a:srgbClr val="C00000"/>
                  </a:solidFill>
                  <a:latin typeface="arial" panose="020B0604020202020204" pitchFamily="34" charset="0"/>
                  <a:ea typeface="ÇlÇr ñæí©" charset="0"/>
                  <a:cs typeface="arial" panose="020B0604020202020204" pitchFamily="34" charset="0"/>
                </a:rPr>
                <a:t>TTM </a:t>
              </a:r>
              <a:r>
                <a:rPr lang="en-US">
                  <a:solidFill>
                    <a:srgbClr val="C00000"/>
                  </a:solidFill>
                  <a:latin typeface="arial" panose="020B0604020202020204" pitchFamily="34" charset="0"/>
                  <a:ea typeface="ÇlÇr ñæí©" charset="0"/>
                  <a:cs typeface="arial" panose="020B0604020202020204" pitchFamily="34" charset="0"/>
                </a:rPr>
                <a:t>Magnesium Sulfate</a:t>
              </a:r>
              <a:r>
                <a:rPr lang="vi-VN">
                  <a:solidFill>
                    <a:srgbClr val="C00000"/>
                  </a:solidFill>
                  <a:latin typeface="arial" panose="020B0604020202020204" pitchFamily="34" charset="0"/>
                  <a:ea typeface="ÇlÇr ñæí©" charset="0"/>
                  <a:cs typeface="arial" panose="020B0604020202020204" pitchFamily="34" charset="0"/>
                </a:rPr>
                <a:t> @</a:t>
              </a:r>
              <a:endParaRPr lang="en-US" dirty="0">
                <a:solidFill>
                  <a:srgbClr val="C00000"/>
                </a:solidFill>
                <a:latin typeface="arial" panose="020B0604020202020204" pitchFamily="34" charset="0"/>
                <a:ea typeface="ÇlÇr ñæí©" charset="0"/>
                <a:cs typeface="arial" panose="020B0604020202020204" pitchFamily="34" charset="0"/>
              </a:endParaRPr>
            </a:p>
            <a:p>
              <a:r>
                <a:rPr lang="en-US" dirty="0">
                  <a:solidFill>
                    <a:srgbClr val="C00000"/>
                  </a:solidFill>
                  <a:latin typeface="arial" panose="020B0604020202020204" pitchFamily="34" charset="0"/>
                  <a:ea typeface="ÇlÇr ñæí©" charset="0"/>
                  <a:cs typeface="arial" panose="020B0604020202020204" pitchFamily="34" charset="0"/>
                  <a:sym typeface="Wingdings" charset="0"/>
                </a:rPr>
                <a:t></a:t>
              </a:r>
              <a:r>
                <a:rPr lang="en-US" dirty="0">
                  <a:solidFill>
                    <a:srgbClr val="C00000"/>
                  </a:solidFill>
                  <a:latin typeface="arial" panose="020B0604020202020204" pitchFamily="34" charset="0"/>
                  <a:ea typeface="ÇlÇr ñæí©" charset="0"/>
                  <a:cs typeface="arial" panose="020B0604020202020204" pitchFamily="34" charset="0"/>
                </a:rPr>
                <a:t>TTM  </a:t>
              </a:r>
              <a:r>
                <a:rPr lang="en-US" dirty="0" err="1">
                  <a:solidFill>
                    <a:srgbClr val="C00000"/>
                  </a:solidFill>
                  <a:latin typeface="arial" panose="020B0604020202020204" pitchFamily="34" charset="0"/>
                  <a:ea typeface="ÇlÇr ñæí©" charset="0"/>
                  <a:cs typeface="arial" panose="020B0604020202020204" pitchFamily="34" charset="0"/>
                </a:rPr>
                <a:t>Aminophyline</a:t>
              </a:r>
              <a:r>
                <a:rPr lang="en-US" dirty="0">
                  <a:solidFill>
                    <a:srgbClr val="C00000"/>
                  </a:solidFill>
                  <a:latin typeface="arial" panose="020B0604020202020204" pitchFamily="34" charset="0"/>
                  <a:ea typeface="ÇlÇr ñæí©" charset="0"/>
                  <a:cs typeface="arial" panose="020B0604020202020204" pitchFamily="34" charset="0"/>
                </a:rPr>
                <a:t> (&lt; 1 </a:t>
              </a:r>
              <a:r>
                <a:rPr lang="en-US" err="1">
                  <a:solidFill>
                    <a:srgbClr val="C00000"/>
                  </a:solidFill>
                  <a:latin typeface="arial" panose="020B0604020202020204" pitchFamily="34" charset="0"/>
                  <a:ea typeface="ÇlÇr ñæí©" charset="0"/>
                  <a:cs typeface="arial" panose="020B0604020202020204" pitchFamily="34" charset="0"/>
                </a:rPr>
                <a:t>tuổi</a:t>
              </a:r>
              <a:r>
                <a:rPr lang="en-US">
                  <a:solidFill>
                    <a:srgbClr val="C00000"/>
                  </a:solidFill>
                  <a:latin typeface="arial" panose="020B0604020202020204" pitchFamily="34" charset="0"/>
                  <a:ea typeface="ÇlÇr ñæí©" charset="0"/>
                  <a:cs typeface="arial" panose="020B0604020202020204" pitchFamily="34" charset="0"/>
                </a:rPr>
                <a:t>)</a:t>
              </a:r>
              <a:r>
                <a:rPr lang="vi-VN">
                  <a:solidFill>
                    <a:srgbClr val="C00000"/>
                  </a:solidFill>
                  <a:latin typeface="arial" panose="020B0604020202020204" pitchFamily="34" charset="0"/>
                  <a:ea typeface="ÇlÇr ñæí©" charset="0"/>
                  <a:cs typeface="arial" panose="020B0604020202020204" pitchFamily="34" charset="0"/>
                </a:rPr>
                <a:t>*</a:t>
              </a:r>
              <a:endParaRPr lang="en-US" dirty="0">
                <a:solidFill>
                  <a:srgbClr val="C00000"/>
                </a:solidFill>
                <a:latin typeface="arial" panose="020B0604020202020204" pitchFamily="34" charset="0"/>
                <a:ea typeface="ÇlÇr ñæí©" charset="0"/>
                <a:cs typeface="arial" panose="020B0604020202020204" pitchFamily="34" charset="0"/>
              </a:endParaRPr>
            </a:p>
            <a:p>
              <a:r>
                <a:rPr lang="en-US" dirty="0">
                  <a:solidFill>
                    <a:srgbClr val="C00000"/>
                  </a:solidFill>
                  <a:latin typeface="arial" panose="020B0604020202020204" pitchFamily="34" charset="0"/>
                  <a:ea typeface="ÇlÇr ñæí©" charset="0"/>
                  <a:cs typeface="arial" panose="020B0604020202020204" pitchFamily="34" charset="0"/>
                  <a:sym typeface="Wingdings" charset="0"/>
                </a:rPr>
                <a:t></a:t>
              </a:r>
              <a:r>
                <a:rPr lang="en-US" dirty="0">
                  <a:solidFill>
                    <a:srgbClr val="C00000"/>
                  </a:solidFill>
                  <a:latin typeface="arial" panose="020B0604020202020204" pitchFamily="34" charset="0"/>
                  <a:ea typeface="ÇlÇr ñæí©" charset="0"/>
                  <a:cs typeface="arial" panose="020B0604020202020204" pitchFamily="34" charset="0"/>
                </a:rPr>
                <a:t>TTM Salbutamol </a:t>
              </a:r>
              <a:r>
                <a:rPr lang="en-US" dirty="0">
                  <a:solidFill>
                    <a:srgbClr val="0000FF"/>
                  </a:solidFill>
                  <a:latin typeface="arial" panose="020B0604020202020204" pitchFamily="34" charset="0"/>
                  <a:ea typeface="ÇlÇr ñæí©" charset="0"/>
                  <a:cs typeface="arial" panose="020B0604020202020204" pitchFamily="34" charset="0"/>
                </a:rPr>
                <a:t>. </a:t>
              </a:r>
              <a:r>
                <a:rPr lang="en-US" dirty="0" err="1">
                  <a:solidFill>
                    <a:srgbClr val="0000FF"/>
                  </a:solidFill>
                  <a:latin typeface="arial" panose="020B0604020202020204" pitchFamily="34" charset="0"/>
                  <a:ea typeface="ÇlÇr ñæí©" charset="0"/>
                  <a:cs typeface="arial" panose="020B0604020202020204" pitchFamily="34" charset="0"/>
                </a:rPr>
                <a:t>đặt</a:t>
              </a:r>
              <a:r>
                <a:rPr lang="en-US" dirty="0">
                  <a:solidFill>
                    <a:srgbClr val="0000FF"/>
                  </a:solidFill>
                  <a:latin typeface="arial" panose="020B0604020202020204" pitchFamily="34" charset="0"/>
                  <a:ea typeface="ÇlÇr ñæí©" charset="0"/>
                  <a:cs typeface="arial" panose="020B0604020202020204" pitchFamily="34" charset="0"/>
                </a:rPr>
                <a:t> NKQ, </a:t>
              </a:r>
              <a:r>
                <a:rPr lang="en-US" err="1">
                  <a:solidFill>
                    <a:srgbClr val="0000FF"/>
                  </a:solidFill>
                  <a:latin typeface="arial" panose="020B0604020202020204" pitchFamily="34" charset="0"/>
                  <a:ea typeface="ÇlÇr ñæí©" charset="0"/>
                  <a:cs typeface="arial" panose="020B0604020202020204" pitchFamily="34" charset="0"/>
                </a:rPr>
                <a:t>thờ</a:t>
              </a:r>
              <a:r>
                <a:rPr lang="en-US">
                  <a:solidFill>
                    <a:srgbClr val="0000FF"/>
                  </a:solidFill>
                  <a:latin typeface="arial" panose="020B0604020202020204" pitchFamily="34" charset="0"/>
                  <a:ea typeface="ÇlÇr ñæí©" charset="0"/>
                  <a:cs typeface="arial" panose="020B0604020202020204" pitchFamily="34" charset="0"/>
                </a:rPr>
                <a:t> </a:t>
              </a:r>
              <a:r>
                <a:rPr lang="vi-VN">
                  <a:solidFill>
                    <a:srgbClr val="0000FF"/>
                  </a:solidFill>
                  <a:latin typeface="arial" panose="020B0604020202020204" pitchFamily="34" charset="0"/>
                  <a:ea typeface="ÇlÇr ñæí©" charset="0"/>
                  <a:cs typeface="arial" panose="020B0604020202020204" pitchFamily="34" charset="0"/>
                </a:rPr>
                <a:t>máy</a:t>
              </a:r>
              <a:r>
                <a:rPr lang="vi-VN" baseline="30000">
                  <a:solidFill>
                    <a:srgbClr val="0000FF"/>
                  </a:solidFill>
                  <a:latin typeface="arial" panose="020B0604020202020204" pitchFamily="34" charset="0"/>
                  <a:ea typeface="ÇlÇr ñæí©" charset="0"/>
                  <a:cs typeface="arial" panose="020B0604020202020204" pitchFamily="34" charset="0"/>
                </a:rPr>
                <a:t>$</a:t>
              </a:r>
              <a:endParaRPr lang="en-US" baseline="30000" dirty="0">
                <a:solidFill>
                  <a:srgbClr val="0000FF"/>
                </a:solidFill>
                <a:latin typeface="arial" panose="020B0604020202020204" pitchFamily="34" charset="0"/>
                <a:ea typeface="ÇlÇr ñæí©" charset="0"/>
                <a:cs typeface="arial" panose="020B0604020202020204" pitchFamily="34" charset="0"/>
              </a:endParaRPr>
            </a:p>
          </p:txBody>
        </p:sp>
        <p:sp>
          <p:nvSpPr>
            <p:cNvPr id="30728" name="Rectangle 8"/>
            <p:cNvSpPr>
              <a:spLocks noChangeArrowheads="1"/>
            </p:cNvSpPr>
            <p:nvPr/>
          </p:nvSpPr>
          <p:spPr bwMode="auto">
            <a:xfrm>
              <a:off x="1354" y="6963"/>
              <a:ext cx="3960" cy="2134"/>
            </a:xfrm>
            <a:prstGeom prst="rect">
              <a:avLst/>
            </a:prstGeom>
            <a:solidFill>
              <a:srgbClr val="FFFFFF"/>
            </a:solidFill>
            <a:ln w="9525">
              <a:solidFill>
                <a:srgbClr val="000000"/>
              </a:solidFill>
              <a:miter lim="800000"/>
              <a:headEnd/>
              <a:tailEnd/>
            </a:ln>
          </p:spPr>
          <p:txBody>
            <a:bodyPr/>
            <a:lstStyle/>
            <a:p>
              <a:pPr algn="ctr"/>
              <a:r>
                <a:rPr lang="en-US" sz="1600" b="1">
                  <a:solidFill>
                    <a:srgbClr val="0000FF"/>
                  </a:solidFill>
                  <a:ea typeface="ÇlÇr ñæí©" charset="0"/>
                  <a:cs typeface="ÇlÇr ñæí©" charset="0"/>
                </a:rPr>
                <a:t>ĐÁP ỨNG TỐT:</a:t>
              </a:r>
            </a:p>
            <a:p>
              <a:r>
                <a:rPr lang="en-US" sz="1600">
                  <a:solidFill>
                    <a:srgbClr val="0000FF"/>
                  </a:solidFill>
                  <a:ea typeface="ÇlÇr ñæí©" charset="0"/>
                  <a:cs typeface="ÇlÇr ñæí©" charset="0"/>
                </a:rPr>
                <a:t>Tiếp tục </a:t>
              </a:r>
            </a:p>
            <a:p>
              <a:r>
                <a:rPr lang="en-US" sz="1600">
                  <a:solidFill>
                    <a:srgbClr val="0000FF"/>
                  </a:solidFill>
                  <a:ea typeface="ÇlÇr ñæí©" charset="0"/>
                  <a:cs typeface="ÇlÇr ñæí©" charset="0"/>
                  <a:sym typeface="Wingdings" charset="0"/>
                </a:rPr>
                <a:t></a:t>
              </a:r>
              <a:r>
                <a:rPr lang="en-US" sz="1600">
                  <a:solidFill>
                    <a:srgbClr val="0000FF"/>
                  </a:solidFill>
                  <a:ea typeface="ÇlÇr ñæí©" charset="0"/>
                  <a:cs typeface="ÇlÇr ñæí©" charset="0"/>
                </a:rPr>
                <a:t>KD salbutamol  ± KD Ipratropium  mỗi 4 - 6 giờ trong 24 giờ</a:t>
              </a:r>
            </a:p>
            <a:p>
              <a:r>
                <a:rPr lang="en-US" sz="1600">
                  <a:solidFill>
                    <a:srgbClr val="0000FF"/>
                  </a:solidFill>
                  <a:ea typeface="ÇlÇr ñæí©" charset="0"/>
                  <a:cs typeface="ÇlÇr ñæí©" charset="0"/>
                  <a:sym typeface="Wingdings" charset="0"/>
                </a:rPr>
                <a:t></a:t>
              </a:r>
              <a:r>
                <a:rPr lang="en-US" sz="1600">
                  <a:solidFill>
                    <a:srgbClr val="0000FF"/>
                  </a:solidFill>
                  <a:ea typeface="ÇlÇr ñæí©" charset="0"/>
                  <a:cs typeface="ÇlÇr ñæí©" charset="0"/>
                </a:rPr>
                <a:t> Hydrocortisone TM</a:t>
              </a:r>
              <a:r>
                <a:rPr lang="fr-FR" sz="1600">
                  <a:solidFill>
                    <a:srgbClr val="0000FF"/>
                  </a:solidFill>
                  <a:ea typeface="ÇlÇr ñæí©" charset="0"/>
                  <a:cs typeface="ÇlÇr ñæí©" charset="0"/>
                </a:rPr>
                <a:t> </a:t>
              </a:r>
              <a:endParaRPr lang="en-US" sz="1600">
                <a:solidFill>
                  <a:srgbClr val="0000FF"/>
                </a:solidFill>
                <a:ea typeface="ÇlÇr ñæí©" charset="0"/>
                <a:cs typeface="ÇlÇr ñæí©" charset="0"/>
              </a:endParaRPr>
            </a:p>
          </p:txBody>
        </p:sp>
        <p:sp>
          <p:nvSpPr>
            <p:cNvPr id="30729" name="Rectangle 11"/>
            <p:cNvSpPr>
              <a:spLocks noChangeArrowheads="1"/>
            </p:cNvSpPr>
            <p:nvPr/>
          </p:nvSpPr>
          <p:spPr bwMode="auto">
            <a:xfrm>
              <a:off x="754" y="1800"/>
              <a:ext cx="4701" cy="3284"/>
            </a:xfrm>
            <a:prstGeom prst="rect">
              <a:avLst/>
            </a:prstGeom>
            <a:solidFill>
              <a:srgbClr val="FFFFFF"/>
            </a:solidFill>
            <a:ln w="9525">
              <a:solidFill>
                <a:srgbClr val="000000"/>
              </a:solidFill>
              <a:miter lim="800000"/>
              <a:headEnd/>
              <a:tailEnd/>
            </a:ln>
          </p:spPr>
          <p:txBody>
            <a:bodyPr/>
            <a:lstStyle/>
            <a:p>
              <a:pPr algn="ctr"/>
              <a:r>
                <a:rPr lang="en-US" sz="1600" b="1" dirty="0">
                  <a:solidFill>
                    <a:srgbClr val="0000FF"/>
                  </a:solidFill>
                  <a:latin typeface="arial" panose="020B0604020202020204" pitchFamily="34" charset="0"/>
                  <a:ea typeface="cambria" panose="02040503050406030204" pitchFamily="18" charset="0"/>
                  <a:cs typeface="arial" panose="020B0604020202020204" pitchFamily="34" charset="0"/>
                </a:rPr>
                <a:t>C</a:t>
              </a:r>
              <a:r>
                <a:rPr lang="vi-VN" sz="1600" b="1" dirty="0">
                  <a:solidFill>
                    <a:srgbClr val="0000FF"/>
                  </a:solidFill>
                  <a:latin typeface="arial" panose="020B0604020202020204" pitchFamily="34" charset="0"/>
                  <a:ea typeface="cambria" panose="02040503050406030204" pitchFamily="18" charset="0"/>
                  <a:cs typeface="arial" panose="020B0604020202020204" pitchFamily="34" charset="0"/>
                </a:rPr>
                <a:t>ƠN</a:t>
              </a:r>
              <a:r>
                <a:rPr lang="en-US" sz="1600" b="1" dirty="0">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b="1">
                  <a:solidFill>
                    <a:srgbClr val="0000FF"/>
                  </a:solidFill>
                  <a:latin typeface="arial" panose="020B0604020202020204" pitchFamily="34" charset="0"/>
                  <a:ea typeface="cambria" panose="02040503050406030204" pitchFamily="18" charset="0"/>
                  <a:cs typeface="arial" panose="020B0604020202020204" pitchFamily="34" charset="0"/>
                </a:rPr>
                <a:t>HEN </a:t>
              </a:r>
              <a:r>
                <a:rPr lang="vi-VN" sz="1600" b="1">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b="1">
                  <a:solidFill>
                    <a:srgbClr val="0000FF"/>
                  </a:solidFill>
                  <a:latin typeface="arial" panose="020B0604020202020204" pitchFamily="34" charset="0"/>
                  <a:ea typeface="cambria" panose="02040503050406030204" pitchFamily="18" charset="0"/>
                  <a:cs typeface="arial" panose="020B0604020202020204" pitchFamily="34" charset="0"/>
                </a:rPr>
                <a:t>NẶNG</a:t>
              </a:r>
              <a:r>
                <a:rPr lang="vi-VN" sz="1600" b="1">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b="1">
                  <a:solidFill>
                    <a:srgbClr val="0000FF"/>
                  </a:solidFill>
                  <a:latin typeface="arial" panose="020B0604020202020204" pitchFamily="34" charset="0"/>
                  <a:ea typeface="cambria" panose="02040503050406030204" pitchFamily="18" charset="0"/>
                  <a:cs typeface="arial" panose="020B0604020202020204" pitchFamily="34" charset="0"/>
                </a:rPr>
                <a:t>NHẬP </a:t>
              </a:r>
              <a:r>
                <a:rPr lang="en-US" sz="1600" b="1" dirty="0">
                  <a:solidFill>
                    <a:srgbClr val="0000FF"/>
                  </a:solidFill>
                  <a:latin typeface="arial" panose="020B0604020202020204" pitchFamily="34" charset="0"/>
                  <a:ea typeface="cambria" panose="02040503050406030204" pitchFamily="18" charset="0"/>
                  <a:cs typeface="arial" panose="020B0604020202020204" pitchFamily="34" charset="0"/>
                </a:rPr>
                <a:t>CẤP CỨU</a:t>
              </a:r>
            </a:p>
            <a:p>
              <a:pPr algn="just"/>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sym typeface="Wingdings" charset="0"/>
                </a:rPr>
                <a:t></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Oxy qua </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mặt</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nạ</a:t>
              </a:r>
              <a:endParaRPr lang="en-US" sz="1600" dirty="0">
                <a:solidFill>
                  <a:srgbClr val="0000FF"/>
                </a:solidFill>
                <a:latin typeface="arial" panose="020B0604020202020204" pitchFamily="34" charset="0"/>
                <a:ea typeface="cambria" panose="02040503050406030204" pitchFamily="18" charset="0"/>
                <a:cs typeface="arial" panose="020B0604020202020204" pitchFamily="34" charset="0"/>
              </a:endParaRPr>
            </a:p>
            <a:p>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sym typeface="Wingdings" charset="0"/>
                </a:rPr>
                <a:t></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KD salbutamol </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kết</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hợp</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 </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với</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 </a:t>
              </a:r>
            </a:p>
            <a:p>
              <a:pPr algn="just"/>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       Ipratropium m</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ỗ</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i 20 phút x 3 l</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ầ</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n</a:t>
              </a:r>
            </a:p>
            <a:p>
              <a:pPr algn="ctr"/>
              <a:r>
                <a:rPr lang="vi-VN" sz="1600">
                  <a:solidFill>
                    <a:srgbClr val="0000FF"/>
                  </a:solidFill>
                  <a:latin typeface="arial" panose="020B0604020202020204" pitchFamily="34" charset="0"/>
                  <a:ea typeface="cambria" panose="02040503050406030204" pitchFamily="18" charset="0"/>
                  <a:cs typeface="arial" panose="020B0604020202020204" pitchFamily="34" charset="0"/>
                </a:rPr>
                <a:t>(đánh </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giá l</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ạ</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i sau m</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ỗ</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i l</a:t>
              </a:r>
              <a:r>
                <a:rPr lang="en-US" sz="1600" dirty="0" err="1">
                  <a:solidFill>
                    <a:srgbClr val="0000FF"/>
                  </a:solidFill>
                  <a:latin typeface="arial" panose="020B0604020202020204" pitchFamily="34" charset="0"/>
                  <a:ea typeface="cambria" panose="02040503050406030204" pitchFamily="18" charset="0"/>
                  <a:cs typeface="arial" panose="020B0604020202020204" pitchFamily="34" charset="0"/>
                </a:rPr>
                <a:t>ầ</a:t>
              </a:r>
              <a:r>
                <a:rPr lang="vi-VN" sz="1600" dirty="0">
                  <a:solidFill>
                    <a:srgbClr val="0000FF"/>
                  </a:solidFill>
                  <a:latin typeface="arial" panose="020B0604020202020204" pitchFamily="34" charset="0"/>
                  <a:ea typeface="cambria" panose="02040503050406030204" pitchFamily="18" charset="0"/>
                  <a:cs typeface="arial" panose="020B0604020202020204" pitchFamily="34" charset="0"/>
                </a:rPr>
                <a:t>n phun) </a:t>
              </a:r>
              <a:endParaRPr lang="en-US" sz="1600" dirty="0">
                <a:solidFill>
                  <a:srgbClr val="0000FF"/>
                </a:solidFill>
                <a:latin typeface="arial" panose="020B0604020202020204" pitchFamily="34" charset="0"/>
                <a:ea typeface="cambria" panose="02040503050406030204" pitchFamily="18" charset="0"/>
                <a:cs typeface="arial" panose="020B0604020202020204" pitchFamily="34" charset="0"/>
              </a:endParaRPr>
            </a:p>
            <a:p>
              <a:pPr algn="just"/>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sym typeface="Wingdings" charset="0"/>
                </a:rPr>
                <a:t></a:t>
              </a:r>
              <a:r>
                <a:rPr lang="en-US" sz="1600" dirty="0">
                  <a:solidFill>
                    <a:srgbClr val="0000FF"/>
                  </a:solidFill>
                  <a:latin typeface="arial" panose="020B0604020202020204" pitchFamily="34" charset="0"/>
                  <a:ea typeface="cambria" panose="02040503050406030204" pitchFamily="18" charset="0"/>
                  <a:cs typeface="arial" panose="020B0604020202020204" pitchFamily="34" charset="0"/>
                </a:rPr>
                <a:t>Hydrocortisone </a:t>
              </a:r>
              <a:r>
                <a:rPr lang="en-US" sz="1600">
                  <a:solidFill>
                    <a:srgbClr val="0000FF"/>
                  </a:solidFill>
                  <a:latin typeface="arial" panose="020B0604020202020204" pitchFamily="34" charset="0"/>
                  <a:ea typeface="cambria" panose="02040503050406030204" pitchFamily="18" charset="0"/>
                  <a:cs typeface="arial" panose="020B0604020202020204" pitchFamily="34" charset="0"/>
                </a:rPr>
                <a:t>TM</a:t>
              </a:r>
              <a:r>
                <a:rPr lang="fr-FR" sz="1600">
                  <a:solidFill>
                    <a:srgbClr val="0000FF"/>
                  </a:solidFill>
                  <a:latin typeface="arial" panose="020B0604020202020204" pitchFamily="34" charset="0"/>
                  <a:ea typeface="cambria" panose="02040503050406030204" pitchFamily="18" charset="0"/>
                  <a:cs typeface="arial" panose="020B0604020202020204" pitchFamily="34" charset="0"/>
                </a:rPr>
                <a:t> </a:t>
              </a:r>
              <a:r>
                <a:rPr lang="vi-VN" sz="1600">
                  <a:solidFill>
                    <a:srgbClr val="0000FF"/>
                  </a:solidFill>
                  <a:latin typeface="arial" panose="020B0604020202020204" pitchFamily="34" charset="0"/>
                  <a:ea typeface="cambria" panose="02040503050406030204" pitchFamily="18" charset="0"/>
                  <a:cs typeface="arial" panose="020B0604020202020204" pitchFamily="34" charset="0"/>
                </a:rPr>
                <a:t>/</a:t>
              </a:r>
              <a:r>
                <a:rPr lang="fr-FR" sz="1600">
                  <a:solidFill>
                    <a:srgbClr val="0000FF"/>
                  </a:solidFill>
                  <a:latin typeface="arial" panose="020B0604020202020204" pitchFamily="34" charset="0"/>
                  <a:ea typeface="cambria" panose="02040503050406030204" pitchFamily="18" charset="0"/>
                  <a:cs typeface="arial" panose="020B0604020202020204" pitchFamily="34" charset="0"/>
                </a:rPr>
                <a:t> </a:t>
              </a:r>
              <a:r>
                <a:rPr lang="fr-FR" sz="1600" err="1">
                  <a:solidFill>
                    <a:srgbClr val="0000FF"/>
                  </a:solidFill>
                  <a:latin typeface="arial" panose="020B0604020202020204" pitchFamily="34" charset="0"/>
                  <a:ea typeface="cambria" panose="02040503050406030204" pitchFamily="18" charset="0"/>
                  <a:cs typeface="arial" panose="020B0604020202020204" pitchFamily="34" charset="0"/>
                </a:rPr>
                <a:t>Methyl</a:t>
              </a:r>
              <a:r>
                <a:rPr lang="fr-FR" sz="1600">
                  <a:solidFill>
                    <a:srgbClr val="0000FF"/>
                  </a:solidFill>
                  <a:latin typeface="arial" panose="020B0604020202020204" pitchFamily="34" charset="0"/>
                  <a:ea typeface="cambria" panose="02040503050406030204" pitchFamily="18" charset="0"/>
                  <a:cs typeface="arial" panose="020B0604020202020204" pitchFamily="34" charset="0"/>
                </a:rPr>
                <a:t> prednisolone</a:t>
              </a:r>
              <a:endParaRPr lang="vi-VN" sz="1600">
                <a:solidFill>
                  <a:srgbClr val="0000FF"/>
                </a:solidFill>
                <a:latin typeface="arial" panose="020B0604020202020204" pitchFamily="34" charset="0"/>
                <a:ea typeface="cambria" panose="02040503050406030204" pitchFamily="18" charset="0"/>
                <a:cs typeface="arial" panose="020B0604020202020204" pitchFamily="34" charset="0"/>
              </a:endParaRPr>
            </a:p>
            <a:p>
              <a:pPr algn="just"/>
              <a:r>
                <a:rPr lang="en-US" sz="1600" b="1" i="1">
                  <a:solidFill>
                    <a:srgbClr val="C00000"/>
                  </a:solidFill>
                </a:rPr>
                <a:t>và: KD Pulmicort liều cao 1mg/ lần lặp lại lần 2 sau 30 ph nếu LS không cải thiện</a:t>
              </a:r>
              <a:endParaRPr lang="fr-FR" sz="1600" b="1" i="1" dirty="0">
                <a:solidFill>
                  <a:srgbClr val="C00000"/>
                </a:solidFill>
                <a:latin typeface="arial" panose="020B0604020202020204" pitchFamily="34" charset="0"/>
                <a:ea typeface="cambria" panose="02040503050406030204" pitchFamily="18" charset="0"/>
                <a:cs typeface="arial" panose="020B0604020202020204" pitchFamily="34" charset="0"/>
              </a:endParaRPr>
            </a:p>
          </p:txBody>
        </p:sp>
        <p:sp>
          <p:nvSpPr>
            <p:cNvPr id="30730" name="Rectangle 12"/>
            <p:cNvSpPr>
              <a:spLocks noChangeArrowheads="1"/>
            </p:cNvSpPr>
            <p:nvPr/>
          </p:nvSpPr>
          <p:spPr bwMode="auto">
            <a:xfrm>
              <a:off x="3799" y="5133"/>
              <a:ext cx="3960" cy="597"/>
            </a:xfrm>
            <a:prstGeom prst="rect">
              <a:avLst/>
            </a:prstGeom>
            <a:solidFill>
              <a:srgbClr val="FFFFFF"/>
            </a:solidFill>
            <a:ln w="9525">
              <a:solidFill>
                <a:srgbClr val="000000"/>
              </a:solidFill>
              <a:miter lim="800000"/>
              <a:headEnd/>
              <a:tailEnd/>
            </a:ln>
          </p:spPr>
          <p:txBody>
            <a:bodyPr/>
            <a:lstStyle/>
            <a:p>
              <a:pPr algn="ctr"/>
              <a:r>
                <a:rPr lang="pt-BR" sz="2000" b="1">
                  <a:solidFill>
                    <a:srgbClr val="0000FF"/>
                  </a:solidFill>
                  <a:ea typeface="ÇlÇr ñæí©" charset="0"/>
                  <a:cs typeface="ÇlÇr ñæí©" charset="0"/>
                </a:rPr>
                <a:t>ĐÁNH GIÁ SAU 1 GI</a:t>
              </a:r>
              <a:r>
                <a:rPr lang="en-US" sz="2000" b="1">
                  <a:solidFill>
                    <a:srgbClr val="0000FF"/>
                  </a:solidFill>
                  <a:ea typeface="ÇlÇr ñæí©" charset="0"/>
                  <a:cs typeface="ÇlÇr ñæí©" charset="0"/>
                </a:rPr>
                <a:t>Ờ</a:t>
              </a:r>
              <a:r>
                <a:rPr lang="pt-BR" sz="2000" b="1">
                  <a:solidFill>
                    <a:srgbClr val="0000FF"/>
                  </a:solidFill>
                  <a:ea typeface="ÇlÇr ñæí©" charset="0"/>
                  <a:cs typeface="ÇlÇr ñæí©" charset="0"/>
                </a:rPr>
                <a:t> ĐI</a:t>
              </a:r>
              <a:r>
                <a:rPr lang="en-US" sz="2000" b="1">
                  <a:solidFill>
                    <a:srgbClr val="0000FF"/>
                  </a:solidFill>
                  <a:ea typeface="ÇlÇr ñæí©" charset="0"/>
                  <a:cs typeface="ÇlÇr ñæí©" charset="0"/>
                </a:rPr>
                <a:t>Ề</a:t>
              </a:r>
              <a:r>
                <a:rPr lang="pt-BR" sz="2000" b="1">
                  <a:solidFill>
                    <a:srgbClr val="0000FF"/>
                  </a:solidFill>
                  <a:ea typeface="ÇlÇr ñæí©" charset="0"/>
                  <a:cs typeface="ÇlÇr ñæí©" charset="0"/>
                </a:rPr>
                <a:t>U TR</a:t>
              </a:r>
              <a:r>
                <a:rPr lang="en-US" sz="2000" b="1">
                  <a:solidFill>
                    <a:srgbClr val="0000FF"/>
                  </a:solidFill>
                  <a:ea typeface="ÇlÇr ñæí©" charset="0"/>
                  <a:cs typeface="ÇlÇr ñæí©" charset="0"/>
                </a:rPr>
                <a:t>Ị</a:t>
              </a:r>
              <a:endParaRPr lang="pt-BR" sz="2000" b="1">
                <a:solidFill>
                  <a:srgbClr val="0000FF"/>
                </a:solidFill>
                <a:ea typeface="ÇlÇr ñæí©" charset="0"/>
                <a:cs typeface="ÇlÇr ñæí©" charset="0"/>
              </a:endParaRPr>
            </a:p>
          </p:txBody>
        </p:sp>
        <p:sp>
          <p:nvSpPr>
            <p:cNvPr id="30731" name="Rectangle 13"/>
            <p:cNvSpPr>
              <a:spLocks noChangeArrowheads="1"/>
            </p:cNvSpPr>
            <p:nvPr/>
          </p:nvSpPr>
          <p:spPr bwMode="auto">
            <a:xfrm>
              <a:off x="1309" y="9598"/>
              <a:ext cx="3960" cy="1221"/>
            </a:xfrm>
            <a:prstGeom prst="rect">
              <a:avLst/>
            </a:prstGeom>
            <a:solidFill>
              <a:srgbClr val="FFFFFF"/>
            </a:solidFill>
            <a:ln w="9525">
              <a:solidFill>
                <a:srgbClr val="000000"/>
              </a:solidFill>
              <a:miter lim="800000"/>
              <a:headEnd/>
              <a:tailEnd/>
            </a:ln>
          </p:spPr>
          <p:txBody>
            <a:bodyPr/>
            <a:lstStyle/>
            <a:p>
              <a:r>
                <a:rPr lang="en-US" sz="1100">
                  <a:latin typeface="Cambria" charset="0"/>
                  <a:ea typeface="ÇlÇr ñæí©" charset="0"/>
                  <a:cs typeface="ÇlÇr ñæí©" charset="0"/>
                </a:rPr>
                <a:t>        </a:t>
              </a:r>
              <a:r>
                <a:rPr lang="en-US" sz="1600">
                  <a:solidFill>
                    <a:srgbClr val="0000FF"/>
                  </a:solidFill>
                  <a:ea typeface="ÇlÇr ñæí©" charset="0"/>
                  <a:cs typeface="ÇlÇr ñæí©" charset="0"/>
                </a:rPr>
                <a:t> </a:t>
              </a:r>
              <a:r>
                <a:rPr lang="en-US" sz="1600" b="1">
                  <a:solidFill>
                    <a:srgbClr val="0000FF"/>
                  </a:solidFill>
                  <a:ea typeface="ÇlÇr ñæí©" charset="0"/>
                  <a:cs typeface="ÇlÇr ñæí©" charset="0"/>
                </a:rPr>
                <a:t>ĐÁP ỨNG TỐT  </a:t>
              </a:r>
            </a:p>
            <a:p>
              <a:r>
                <a:rPr lang="en-US" sz="1600">
                  <a:solidFill>
                    <a:srgbClr val="0000FF"/>
                  </a:solidFill>
                  <a:ea typeface="ÇlÇr ñæí©" charset="0"/>
                  <a:cs typeface="ÇlÇr ñæí©" charset="0"/>
                  <a:sym typeface="Wingdings" charset="0"/>
                </a:rPr>
                <a:t></a:t>
              </a:r>
              <a:r>
                <a:rPr lang="en-US" sz="1600">
                  <a:solidFill>
                    <a:srgbClr val="0000FF"/>
                  </a:solidFill>
                  <a:ea typeface="ÇlÇr ñæí©" charset="0"/>
                  <a:cs typeface="ÇlÇr ñæí©" charset="0"/>
                </a:rPr>
                <a:t>Không khó thở </a:t>
              </a:r>
            </a:p>
            <a:p>
              <a:r>
                <a:rPr lang="en-US" sz="1600">
                  <a:solidFill>
                    <a:srgbClr val="0000FF"/>
                  </a:solidFill>
                  <a:ea typeface="ÇlÇr ñæí©" charset="0"/>
                  <a:cs typeface="ÇlÇr ñæí©" charset="0"/>
                  <a:sym typeface="Wingdings" charset="0"/>
                </a:rPr>
                <a:t></a:t>
              </a:r>
              <a:r>
                <a:rPr lang="en-US" sz="1600">
                  <a:solidFill>
                    <a:srgbClr val="0000FF"/>
                  </a:solidFill>
                  <a:ea typeface="ÇlÇr ñæí©" charset="0"/>
                  <a:cs typeface="ÇlÇr ñæí©" charset="0"/>
                </a:rPr>
                <a:t>SaO2 ≥ 95%</a:t>
              </a:r>
              <a:endParaRPr lang="en-US" sz="1600">
                <a:solidFill>
                  <a:srgbClr val="0000FF"/>
                </a:solidFill>
                <a:cs typeface="Arial" charset="0"/>
              </a:endParaRPr>
            </a:p>
          </p:txBody>
        </p:sp>
        <p:sp>
          <p:nvSpPr>
            <p:cNvPr id="30734" name="Line 16"/>
            <p:cNvSpPr>
              <a:spLocks noChangeShapeType="1"/>
            </p:cNvSpPr>
            <p:nvPr/>
          </p:nvSpPr>
          <p:spPr bwMode="auto">
            <a:xfrm>
              <a:off x="2194" y="5407"/>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0735" name="Line 17"/>
            <p:cNvSpPr>
              <a:spLocks noChangeShapeType="1"/>
            </p:cNvSpPr>
            <p:nvPr/>
          </p:nvSpPr>
          <p:spPr bwMode="auto">
            <a:xfrm flipH="1">
              <a:off x="7759" y="5402"/>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cxnSp>
          <p:nvCxnSpPr>
            <p:cNvPr id="30736" name="AutoShape 18"/>
            <p:cNvCxnSpPr>
              <a:cxnSpLocks noChangeShapeType="1"/>
            </p:cNvCxnSpPr>
            <p:nvPr/>
          </p:nvCxnSpPr>
          <p:spPr bwMode="auto">
            <a:xfrm>
              <a:off x="3339" y="6462"/>
              <a:ext cx="0" cy="4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30737" name="AutoShape 19"/>
            <p:cNvCxnSpPr>
              <a:cxnSpLocks noChangeShapeType="1"/>
            </p:cNvCxnSpPr>
            <p:nvPr/>
          </p:nvCxnSpPr>
          <p:spPr bwMode="auto">
            <a:xfrm>
              <a:off x="3294" y="9102"/>
              <a:ext cx="1" cy="5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30738" name="AutoShape 20"/>
            <p:cNvCxnSpPr>
              <a:cxnSpLocks noChangeShapeType="1"/>
            </p:cNvCxnSpPr>
            <p:nvPr/>
          </p:nvCxnSpPr>
          <p:spPr bwMode="auto">
            <a:xfrm>
              <a:off x="3279" y="10811"/>
              <a:ext cx="1" cy="5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30739" name="Rectangle 21"/>
            <p:cNvSpPr>
              <a:spLocks noChangeArrowheads="1"/>
            </p:cNvSpPr>
            <p:nvPr/>
          </p:nvSpPr>
          <p:spPr bwMode="auto">
            <a:xfrm>
              <a:off x="854" y="11266"/>
              <a:ext cx="4415" cy="1643"/>
            </a:xfrm>
            <a:prstGeom prst="rect">
              <a:avLst/>
            </a:prstGeom>
            <a:solidFill>
              <a:srgbClr val="FFFFFF"/>
            </a:solidFill>
            <a:ln w="9525">
              <a:solidFill>
                <a:srgbClr val="000000"/>
              </a:solidFill>
              <a:miter lim="800000"/>
              <a:headEnd/>
              <a:tailEnd/>
            </a:ln>
          </p:spPr>
          <p:txBody>
            <a:bodyPr/>
            <a:lstStyle/>
            <a:p>
              <a:pPr algn="ctr"/>
              <a:r>
                <a:rPr lang="pt-BR" sz="1600" b="1">
                  <a:solidFill>
                    <a:srgbClr val="0000FF"/>
                  </a:solidFill>
                  <a:latin typeface="arial" panose="020B0604020202020204" pitchFamily="34" charset="0"/>
                  <a:ea typeface="ÇlÇr ñæí©" charset="0"/>
                  <a:cs typeface="arial" panose="020B0604020202020204" pitchFamily="34" charset="0"/>
                </a:rPr>
                <a:t>ĐI</a:t>
              </a:r>
              <a:r>
                <a:rPr lang="en-US" sz="1600" b="1">
                  <a:solidFill>
                    <a:srgbClr val="0000FF"/>
                  </a:solidFill>
                  <a:latin typeface="arial" panose="020B0604020202020204" pitchFamily="34" charset="0"/>
                  <a:ea typeface="ÇlÇr ñæí©" charset="0"/>
                  <a:cs typeface="arial" panose="020B0604020202020204" pitchFamily="34" charset="0"/>
                </a:rPr>
                <a:t>Ề</a:t>
              </a:r>
              <a:r>
                <a:rPr lang="pt-BR" sz="1600" b="1">
                  <a:solidFill>
                    <a:srgbClr val="0000FF"/>
                  </a:solidFill>
                  <a:latin typeface="arial" panose="020B0604020202020204" pitchFamily="34" charset="0"/>
                  <a:ea typeface="ÇlÇr ñæí©" charset="0"/>
                  <a:cs typeface="arial" panose="020B0604020202020204" pitchFamily="34" charset="0"/>
                </a:rPr>
                <a:t>U TR</a:t>
              </a:r>
              <a:r>
                <a:rPr lang="en-US" sz="1600" b="1">
                  <a:solidFill>
                    <a:srgbClr val="0000FF"/>
                  </a:solidFill>
                  <a:latin typeface="arial" panose="020B0604020202020204" pitchFamily="34" charset="0"/>
                  <a:ea typeface="ÇlÇr ñæí©" charset="0"/>
                  <a:cs typeface="arial" panose="020B0604020202020204" pitchFamily="34" charset="0"/>
                </a:rPr>
                <a:t>Ị</a:t>
              </a:r>
              <a:r>
                <a:rPr lang="pt-BR" sz="1600" b="1">
                  <a:solidFill>
                    <a:srgbClr val="0000FF"/>
                  </a:solidFill>
                  <a:latin typeface="arial" panose="020B0604020202020204" pitchFamily="34" charset="0"/>
                  <a:ea typeface="ÇlÇr ñæí©" charset="0"/>
                  <a:cs typeface="arial" panose="020B0604020202020204" pitchFamily="34" charset="0"/>
                </a:rPr>
                <a:t> NGO</a:t>
              </a:r>
              <a:r>
                <a:rPr lang="en-US" sz="1600" b="1">
                  <a:solidFill>
                    <a:srgbClr val="0000FF"/>
                  </a:solidFill>
                  <a:latin typeface="arial" panose="020B0604020202020204" pitchFamily="34" charset="0"/>
                  <a:ea typeface="ÇlÇr ñæí©" charset="0"/>
                  <a:cs typeface="arial" panose="020B0604020202020204" pitchFamily="34" charset="0"/>
                </a:rPr>
                <a:t>Ạ</a:t>
              </a:r>
              <a:r>
                <a:rPr lang="pt-BR" sz="1600" b="1">
                  <a:solidFill>
                    <a:srgbClr val="0000FF"/>
                  </a:solidFill>
                  <a:latin typeface="arial" panose="020B0604020202020204" pitchFamily="34" charset="0"/>
                  <a:ea typeface="ÇlÇr ñæí©" charset="0"/>
                  <a:cs typeface="arial" panose="020B0604020202020204" pitchFamily="34" charset="0"/>
                </a:rPr>
                <a:t>I TRÚ </a:t>
              </a:r>
            </a:p>
            <a:p>
              <a:r>
                <a:rPr lang="pt-BR" sz="1600">
                  <a:solidFill>
                    <a:srgbClr val="0000FF"/>
                  </a:solidFill>
                  <a:latin typeface="arial" panose="020B0604020202020204" pitchFamily="34" charset="0"/>
                  <a:ea typeface="ÇlÇr ñæí©" charset="0"/>
                  <a:cs typeface="arial" panose="020B0604020202020204" pitchFamily="34" charset="0"/>
                  <a:sym typeface="Wingdings" charset="0"/>
                </a:rPr>
                <a:t></a:t>
              </a:r>
              <a:r>
                <a:rPr lang="pt-BR" sz="1600">
                  <a:solidFill>
                    <a:srgbClr val="0000FF"/>
                  </a:solidFill>
                  <a:latin typeface="arial" panose="020B0604020202020204" pitchFamily="34" charset="0"/>
                  <a:ea typeface="ÇlÇr ñæí©" charset="0"/>
                  <a:cs typeface="arial" panose="020B0604020202020204" pitchFamily="34" charset="0"/>
                </a:rPr>
                <a:t>MDI salbutamol m</a:t>
              </a:r>
              <a:r>
                <a:rPr lang="en-US" sz="1600">
                  <a:solidFill>
                    <a:srgbClr val="0000FF"/>
                  </a:solidFill>
                  <a:latin typeface="arial" panose="020B0604020202020204" pitchFamily="34" charset="0"/>
                  <a:ea typeface="ÇlÇr ñæí©" charset="0"/>
                  <a:cs typeface="arial" panose="020B0604020202020204" pitchFamily="34" charset="0"/>
                </a:rPr>
                <a:t>ỗ</a:t>
              </a:r>
              <a:r>
                <a:rPr lang="pt-BR" sz="1600">
                  <a:solidFill>
                    <a:srgbClr val="0000FF"/>
                  </a:solidFill>
                  <a:latin typeface="arial" panose="020B0604020202020204" pitchFamily="34" charset="0"/>
                  <a:ea typeface="ÇlÇr ñæí©" charset="0"/>
                  <a:cs typeface="arial" panose="020B0604020202020204" pitchFamily="34" charset="0"/>
                </a:rPr>
                <a:t>i 3-</a:t>
              </a:r>
              <a:r>
                <a:rPr lang="vi-VN" sz="1600">
                  <a:solidFill>
                    <a:srgbClr val="0000FF"/>
                  </a:solidFill>
                  <a:latin typeface="arial" panose="020B0604020202020204" pitchFamily="34" charset="0"/>
                  <a:ea typeface="ÇlÇr ñæí©" charset="0"/>
                  <a:cs typeface="arial" panose="020B0604020202020204" pitchFamily="34" charset="0"/>
                </a:rPr>
                <a:t>4h</a:t>
              </a:r>
              <a:r>
                <a:rPr lang="pt-BR" sz="1600">
                  <a:solidFill>
                    <a:srgbClr val="0000FF"/>
                  </a:solidFill>
                  <a:latin typeface="arial" panose="020B0604020202020204" pitchFamily="34" charset="0"/>
                  <a:ea typeface="ÇlÇr ñæí©" charset="0"/>
                  <a:cs typeface="arial" panose="020B0604020202020204" pitchFamily="34" charset="0"/>
                </a:rPr>
                <a:t> trong 24 -</a:t>
              </a:r>
              <a:r>
                <a:rPr lang="vi-VN" sz="1600">
                  <a:solidFill>
                    <a:srgbClr val="0000FF"/>
                  </a:solidFill>
                  <a:latin typeface="arial" panose="020B0604020202020204" pitchFamily="34" charset="0"/>
                  <a:ea typeface="ÇlÇr ñæí©" charset="0"/>
                  <a:cs typeface="arial" panose="020B0604020202020204" pitchFamily="34" charset="0"/>
                </a:rPr>
                <a:t>48h</a:t>
              </a:r>
              <a:endParaRPr lang="pt-BR" sz="1600">
                <a:solidFill>
                  <a:srgbClr val="0000FF"/>
                </a:solidFill>
                <a:latin typeface="arial" panose="020B0604020202020204" pitchFamily="34" charset="0"/>
                <a:ea typeface="ÇlÇr ñæí©" charset="0"/>
                <a:cs typeface="arial" panose="020B0604020202020204" pitchFamily="34" charset="0"/>
              </a:endParaRPr>
            </a:p>
            <a:p>
              <a:r>
                <a:rPr lang="en-US" sz="1600">
                  <a:solidFill>
                    <a:srgbClr val="0000FF"/>
                  </a:solidFill>
                  <a:latin typeface="arial" panose="020B0604020202020204" pitchFamily="34" charset="0"/>
                  <a:ea typeface="ÇlÇr ñæí©" charset="0"/>
                  <a:cs typeface="arial" panose="020B0604020202020204" pitchFamily="34" charset="0"/>
                  <a:sym typeface="Wingdings" charset="0"/>
                </a:rPr>
                <a:t></a:t>
              </a:r>
              <a:r>
                <a:rPr lang="en-US" sz="1600">
                  <a:solidFill>
                    <a:srgbClr val="0000FF"/>
                  </a:solidFill>
                  <a:latin typeface="arial" panose="020B0604020202020204" pitchFamily="34" charset="0"/>
                  <a:ea typeface="ÇlÇr ñæí©" charset="0"/>
                  <a:cs typeface="arial" panose="020B0604020202020204" pitchFamily="34" charset="0"/>
                </a:rPr>
                <a:t>Prednisolone uống  x 3 ngày </a:t>
              </a:r>
            </a:p>
            <a:p>
              <a:r>
                <a:rPr lang="en-US" sz="1600">
                  <a:solidFill>
                    <a:srgbClr val="0000FF"/>
                  </a:solidFill>
                  <a:latin typeface="arial" panose="020B0604020202020204" pitchFamily="34" charset="0"/>
                  <a:ea typeface="ÇlÇr ñæí©" charset="0"/>
                  <a:cs typeface="arial" panose="020B0604020202020204" pitchFamily="34" charset="0"/>
                  <a:sym typeface="Wingdings" charset="0"/>
                </a:rPr>
                <a:t></a:t>
              </a:r>
              <a:r>
                <a:rPr lang="en-US" sz="1600">
                  <a:solidFill>
                    <a:srgbClr val="0000FF"/>
                  </a:solidFill>
                  <a:latin typeface="arial" panose="020B0604020202020204" pitchFamily="34" charset="0"/>
                  <a:ea typeface="ÇlÇr ñæí©" charset="0"/>
                  <a:cs typeface="arial" panose="020B0604020202020204" pitchFamily="34" charset="0"/>
                </a:rPr>
                <a:t>Hẹn tái khám </a:t>
              </a:r>
              <a:endParaRPr lang="en-US" sz="1600">
                <a:solidFill>
                  <a:srgbClr val="0000FF"/>
                </a:solidFill>
                <a:latin typeface="arial" panose="020B0604020202020204" pitchFamily="34" charset="0"/>
                <a:cs typeface="arial" panose="020B0604020202020204" pitchFamily="34" charset="0"/>
              </a:endParaRPr>
            </a:p>
          </p:txBody>
        </p:sp>
      </p:grpSp>
      <p:sp>
        <p:nvSpPr>
          <p:cNvPr id="30722" name="TextBox 14"/>
          <p:cNvSpPr txBox="1">
            <a:spLocks noChangeArrowheads="1"/>
          </p:cNvSpPr>
          <p:nvPr/>
        </p:nvSpPr>
        <p:spPr bwMode="auto">
          <a:xfrm>
            <a:off x="6708077" y="6459672"/>
            <a:ext cx="2435923" cy="41549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45720" tIns="22860" rIns="45720" bIns="22860">
            <a:spAutoFit/>
          </a:bodyPr>
          <a:lstStyle>
            <a:lvl1pPr eaLnBrk="0" hangingPunct="0">
              <a:defRPr sz="3600">
                <a:solidFill>
                  <a:schemeClr val="tx1"/>
                </a:solidFill>
                <a:latin typeface="Arial" charset="0"/>
                <a:ea typeface="ＭＳ Ｐゴシック" charset="0"/>
                <a:cs typeface="ＭＳ Ｐゴシック" charset="0"/>
              </a:defRPr>
            </a:lvl1pPr>
            <a:lvl2pPr marL="742950" indent="-285750" eaLnBrk="0" hangingPunct="0">
              <a:defRPr sz="3600">
                <a:solidFill>
                  <a:schemeClr val="tx1"/>
                </a:solidFill>
                <a:latin typeface="Arial" charset="0"/>
                <a:ea typeface="ＭＳ Ｐゴシック" charset="0"/>
              </a:defRPr>
            </a:lvl2pPr>
            <a:lvl3pPr marL="1143000" indent="-228600" eaLnBrk="0" hangingPunct="0">
              <a:defRPr sz="3600">
                <a:solidFill>
                  <a:schemeClr val="tx1"/>
                </a:solidFill>
                <a:latin typeface="Arial" charset="0"/>
                <a:ea typeface="ＭＳ Ｐゴシック" charset="0"/>
              </a:defRPr>
            </a:lvl3pPr>
            <a:lvl4pPr marL="1600200" indent="-228600" eaLnBrk="0" hangingPunct="0">
              <a:defRPr sz="3600">
                <a:solidFill>
                  <a:schemeClr val="tx1"/>
                </a:solidFill>
                <a:latin typeface="Arial" charset="0"/>
                <a:ea typeface="ＭＳ Ｐゴシック" charset="0"/>
              </a:defRPr>
            </a:lvl4pPr>
            <a:lvl5pPr marL="2057400" indent="-228600" eaLnBrk="0" hangingPunct="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eaLnBrk="1" hangingPunct="1"/>
            <a:r>
              <a:rPr lang="en-US" sz="1200">
                <a:solidFill>
                  <a:srgbClr val="0000FF"/>
                </a:solidFill>
              </a:rPr>
              <a:t>Hội HÔ HÁP VN 2015 </a:t>
            </a:r>
            <a:endParaRPr lang="vi-VN" sz="1200">
              <a:solidFill>
                <a:srgbClr val="0000FF"/>
              </a:solidFill>
            </a:endParaRPr>
          </a:p>
          <a:p>
            <a:pPr eaLnBrk="1" hangingPunct="1"/>
            <a:r>
              <a:rPr lang="en-US" sz="1200"/>
              <a:t>Đồng thuận về liệu pháp KD 2018 </a:t>
            </a:r>
            <a:endParaRPr lang="en-US" sz="1200">
              <a:solidFill>
                <a:srgbClr val="0000FF"/>
              </a:solidFill>
            </a:endParaRPr>
          </a:p>
        </p:txBody>
      </p:sp>
      <p:sp>
        <p:nvSpPr>
          <p:cNvPr id="2" name="Rectangle 1">
            <a:extLst>
              <a:ext uri="{FF2B5EF4-FFF2-40B4-BE49-F238E27FC236}">
                <a16:creationId xmlns:a16="http://schemas.microsoft.com/office/drawing/2014/main" id="{EC68DDFE-A61C-4047-9F57-91A1E6505AE7}"/>
              </a:ext>
            </a:extLst>
          </p:cNvPr>
          <p:cNvSpPr/>
          <p:nvPr/>
        </p:nvSpPr>
        <p:spPr>
          <a:xfrm>
            <a:off x="3968384" y="4930176"/>
            <a:ext cx="5131654" cy="1631216"/>
          </a:xfrm>
          <a:prstGeom prst="rect">
            <a:avLst/>
          </a:prstGeom>
        </p:spPr>
        <p:txBody>
          <a:bodyPr wrap="square">
            <a:spAutoFit/>
          </a:bodyPr>
          <a:lstStyle/>
          <a:p>
            <a:r>
              <a:rPr lang="vi-VN" sz="1600">
                <a:solidFill>
                  <a:srgbClr val="00B050"/>
                </a:solidFill>
                <a:latin typeface="arial" panose="020B0604020202020204" pitchFamily="34" charset="0"/>
                <a:cs typeface="arial" panose="020B0604020202020204" pitchFamily="34" charset="0"/>
              </a:rPr>
              <a:t>@</a:t>
            </a:r>
            <a:r>
              <a:rPr lang="en-US" sz="1600">
                <a:solidFill>
                  <a:srgbClr val="00B050"/>
                </a:solidFill>
                <a:latin typeface="arial" panose="020B0604020202020204" pitchFamily="34" charset="0"/>
                <a:cs typeface="arial" panose="020B0604020202020204" pitchFamily="34" charset="0"/>
              </a:rPr>
              <a:t> &gt; 1 tuổi: ưu tiên </a:t>
            </a:r>
            <a:r>
              <a:rPr lang="vi-VN" sz="1600">
                <a:solidFill>
                  <a:srgbClr val="00B050"/>
                </a:solidFill>
                <a:latin typeface="arial" panose="020B0604020202020204" pitchFamily="34" charset="0"/>
                <a:cs typeface="arial" panose="020B0604020202020204" pitchFamily="34" charset="0"/>
              </a:rPr>
              <a:t>MgSO4 </a:t>
            </a:r>
            <a:r>
              <a:rPr lang="en-US" sz="1600">
                <a:solidFill>
                  <a:srgbClr val="00B050"/>
                </a:solidFill>
                <a:latin typeface="arial" panose="020B0604020202020204" pitchFamily="34" charset="0"/>
                <a:cs typeface="arial" panose="020B0604020202020204" pitchFamily="34" charset="0"/>
              </a:rPr>
              <a:t>hơn (Aminophyline độc). Tuy nhiên GINA chưa khuyến cáo dùng cho trẻ &lt;</a:t>
            </a:r>
            <a:r>
              <a:rPr lang="vi-VN" sz="1600">
                <a:solidFill>
                  <a:srgbClr val="00B050"/>
                </a:solidFill>
                <a:latin typeface="arial" panose="020B0604020202020204" pitchFamily="34" charset="0"/>
                <a:cs typeface="arial" panose="020B0604020202020204" pitchFamily="34" charset="0"/>
              </a:rPr>
              <a:t>5y</a:t>
            </a:r>
            <a:r>
              <a:rPr lang="en-US" sz="1600">
                <a:solidFill>
                  <a:srgbClr val="00B050"/>
                </a:solidFill>
                <a:latin typeface="arial" panose="020B0604020202020204" pitchFamily="34" charset="0"/>
                <a:cs typeface="arial" panose="020B0604020202020204" pitchFamily="34" charset="0"/>
              </a:rPr>
              <a:t>.</a:t>
            </a:r>
            <a:endParaRPr lang="vi-VN" sz="1600">
              <a:solidFill>
                <a:srgbClr val="00B050"/>
              </a:solidFill>
              <a:latin typeface="arial" panose="020B0604020202020204" pitchFamily="34" charset="0"/>
              <a:cs typeface="arial" panose="020B0604020202020204" pitchFamily="34" charset="0"/>
            </a:endParaRPr>
          </a:p>
          <a:p>
            <a:r>
              <a:rPr lang="en-US" sz="2000" b="1">
                <a:solidFill>
                  <a:srgbClr val="00B050"/>
                </a:solidFill>
                <a:latin typeface="arial" panose="020B0604020202020204" pitchFamily="34" charset="0"/>
                <a:cs typeface="arial" panose="020B0604020202020204" pitchFamily="34" charset="0"/>
              </a:rPr>
              <a:t>*</a:t>
            </a:r>
            <a:r>
              <a:rPr lang="en-US" sz="1600">
                <a:solidFill>
                  <a:srgbClr val="00B050"/>
                </a:solidFill>
                <a:latin typeface="arial" panose="020B0604020202020204" pitchFamily="34" charset="0"/>
                <a:cs typeface="arial" panose="020B0604020202020204" pitchFamily="34" charset="0"/>
              </a:rPr>
              <a:t>&lt; 1 tuổi: </a:t>
            </a:r>
            <a:r>
              <a:rPr lang="vi-VN" sz="1600">
                <a:solidFill>
                  <a:srgbClr val="00B050"/>
                </a:solidFill>
                <a:latin typeface="arial" panose="020B0604020202020204" pitchFamily="34" charset="0"/>
                <a:cs typeface="arial" panose="020B0604020202020204" pitchFamily="34" charset="0"/>
              </a:rPr>
              <a:t>do MgSO4</a:t>
            </a:r>
            <a:r>
              <a:rPr lang="en-US" sz="1600">
                <a:solidFill>
                  <a:srgbClr val="00B050"/>
                </a:solidFill>
                <a:latin typeface="arial" panose="020B0604020202020204" pitchFamily="34" charset="0"/>
                <a:cs typeface="arial" panose="020B0604020202020204" pitchFamily="34" charset="0"/>
              </a:rPr>
              <a:t> &lt;1 tuổi chưa được </a:t>
            </a:r>
            <a:r>
              <a:rPr lang="vi-VN" sz="1600">
                <a:solidFill>
                  <a:srgbClr val="00B050"/>
                </a:solidFill>
                <a:latin typeface="arial" panose="020B0604020202020204" pitchFamily="34" charset="0"/>
                <a:cs typeface="arial" panose="020B0604020202020204" pitchFamily="34" charset="0"/>
              </a:rPr>
              <a:t>CM </a:t>
            </a:r>
            <a:r>
              <a:rPr lang="en-US" sz="1600">
                <a:solidFill>
                  <a:srgbClr val="00B050"/>
                </a:solidFill>
                <a:latin typeface="arial" panose="020B0604020202020204" pitchFamily="34" charset="0"/>
                <a:cs typeface="arial" panose="020B0604020202020204" pitchFamily="34" charset="0"/>
              </a:rPr>
              <a:t>hiệu quả.</a:t>
            </a:r>
            <a:endParaRPr lang="vi-VN" sz="1600">
              <a:solidFill>
                <a:srgbClr val="00B050"/>
              </a:solidFill>
              <a:latin typeface="arial" panose="020B0604020202020204" pitchFamily="34" charset="0"/>
              <a:cs typeface="arial" panose="020B0604020202020204" pitchFamily="34" charset="0"/>
            </a:endParaRPr>
          </a:p>
          <a:p>
            <a:r>
              <a:rPr lang="vi-VN" sz="1600">
                <a:solidFill>
                  <a:srgbClr val="00B050"/>
                </a:solidFill>
                <a:latin typeface="arial" panose="020B0604020202020204" pitchFamily="34" charset="0"/>
                <a:cs typeface="arial" panose="020B0604020202020204" pitchFamily="34" charset="0"/>
              </a:rPr>
              <a:t>$ </a:t>
            </a:r>
            <a:r>
              <a:rPr lang="en-US" sz="1600">
                <a:solidFill>
                  <a:srgbClr val="00B050"/>
                </a:solidFill>
                <a:latin typeface="arial" panose="020B0604020202020204" pitchFamily="34" charset="0"/>
                <a:cs typeface="arial" panose="020B0604020202020204" pitchFamily="34" charset="0"/>
              </a:rPr>
              <a:t>Ngoài ra có thể sử dụng ICS liều cao &gt;1000 picogram ( 500 x 2 ống) (không có trong textbook như có trong </a:t>
            </a:r>
            <a:r>
              <a:rPr lang="vi-VN" sz="1600">
                <a:solidFill>
                  <a:srgbClr val="00B050"/>
                </a:solidFill>
                <a:latin typeface="arial" panose="020B0604020202020204" pitchFamily="34" charset="0"/>
                <a:cs typeface="arial" panose="020B0604020202020204" pitchFamily="34" charset="0"/>
              </a:rPr>
              <a:t>guideline GINA, BYT</a:t>
            </a:r>
            <a:r>
              <a:rPr lang="en-US" sz="1600">
                <a:solidFill>
                  <a:srgbClr val="00B05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50625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noChangeArrowheads="1"/>
          </p:cNvSpPr>
          <p:nvPr>
            <p:ph type="body" idx="1"/>
          </p:nvPr>
        </p:nvSpPr>
        <p:spPr>
          <a:xfrm>
            <a:off x="402772" y="1454006"/>
            <a:ext cx="8338456" cy="1923925"/>
          </a:xfrm>
          <a:ln>
            <a:headEnd/>
            <a:tailEnd/>
          </a:ln>
        </p:spPr>
        <p:style>
          <a:lnRef idx="1">
            <a:schemeClr val="accent6"/>
          </a:lnRef>
          <a:fillRef idx="2">
            <a:schemeClr val="accent6"/>
          </a:fillRef>
          <a:effectRef idx="1">
            <a:schemeClr val="accent6"/>
          </a:effectRef>
          <a:fontRef idx="minor">
            <a:schemeClr val="dk1"/>
          </a:fontRef>
        </p:style>
        <p:txBody>
          <a:bodyPr>
            <a:normAutofit fontScale="92500"/>
          </a:bodyPr>
          <a:lstStyle/>
          <a:p>
            <a:pPr algn="just">
              <a:buNone/>
              <a:defRPr/>
            </a:pPr>
            <a:r>
              <a:rPr lang="en-US" sz="2000" b="1">
                <a:solidFill>
                  <a:srgbClr val="FF0000"/>
                </a:solidFill>
                <a:latin typeface="Arial" charset="0"/>
                <a:cs typeface="Arial" charset="0"/>
              </a:rPr>
              <a:t>Aminophylline:</a:t>
            </a:r>
            <a:r>
              <a:rPr lang="vi-VN" sz="2000" b="1">
                <a:solidFill>
                  <a:srgbClr val="FF0000"/>
                </a:solidFill>
                <a:latin typeface="Arial" charset="0"/>
                <a:cs typeface="Arial" charset="0"/>
              </a:rPr>
              <a:t> </a:t>
            </a:r>
            <a:r>
              <a:rPr lang="en-US" sz="2000">
                <a:solidFill>
                  <a:schemeClr val="tx1">
                    <a:lumMod val="10000"/>
                  </a:schemeClr>
                </a:solidFill>
                <a:latin typeface="Arial" charset="0"/>
                <a:cs typeface="Arial" charset="0"/>
              </a:rPr>
              <a:t>Tấn công 5mg/kg/20 phút, sau đó</a:t>
            </a:r>
            <a:r>
              <a:rPr lang="vi-VN" sz="2000">
                <a:solidFill>
                  <a:schemeClr val="tx1">
                    <a:lumMod val="10000"/>
                  </a:schemeClr>
                </a:solidFill>
                <a:latin typeface="Arial" charset="0"/>
                <a:cs typeface="Arial" charset="0"/>
              </a:rPr>
              <a:t> </a:t>
            </a:r>
            <a:r>
              <a:rPr lang="en-US" sz="2000">
                <a:solidFill>
                  <a:schemeClr val="tx1">
                    <a:lumMod val="10000"/>
                  </a:schemeClr>
                </a:solidFill>
                <a:latin typeface="Arial" charset="0"/>
                <a:cs typeface="Arial" charset="0"/>
              </a:rPr>
              <a:t>1mg/kg/giờ.</a:t>
            </a:r>
          </a:p>
          <a:p>
            <a:pPr algn="just">
              <a:lnSpc>
                <a:spcPct val="135000"/>
              </a:lnSpc>
              <a:defRPr/>
            </a:pPr>
            <a:r>
              <a:rPr lang="en-US" sz="2000">
                <a:solidFill>
                  <a:schemeClr val="tx1">
                    <a:lumMod val="10000"/>
                  </a:schemeClr>
                </a:solidFill>
                <a:latin typeface="Arial" charset="0"/>
                <a:cs typeface="Arial" charset="0"/>
              </a:rPr>
              <a:t>Không được khuyến cáo</a:t>
            </a:r>
          </a:p>
          <a:p>
            <a:pPr algn="just">
              <a:lnSpc>
                <a:spcPct val="135000"/>
              </a:lnSpc>
              <a:defRPr/>
            </a:pPr>
            <a:r>
              <a:rPr lang="en-US" sz="2000">
                <a:solidFill>
                  <a:schemeClr val="tx1">
                    <a:lumMod val="10000"/>
                  </a:schemeClr>
                </a:solidFill>
                <a:latin typeface="Arial" charset="0"/>
                <a:cs typeface="Arial" charset="0"/>
              </a:rPr>
              <a:t>Cơn </a:t>
            </a:r>
            <a:r>
              <a:rPr lang="de-DE" sz="2000">
                <a:solidFill>
                  <a:schemeClr val="tx1">
                    <a:lumMod val="10000"/>
                  </a:schemeClr>
                </a:solidFill>
                <a:latin typeface="Arial" charset="0"/>
                <a:cs typeface="Arial" charset="0"/>
              </a:rPr>
              <a:t>hen</a:t>
            </a:r>
            <a:r>
              <a:rPr lang="en-US" sz="2000">
                <a:solidFill>
                  <a:schemeClr val="tx1">
                    <a:lumMod val="10000"/>
                  </a:schemeClr>
                </a:solidFill>
                <a:latin typeface="Arial" charset="0"/>
                <a:cs typeface="Arial" charset="0"/>
              </a:rPr>
              <a:t> nặng </a:t>
            </a:r>
            <a:r>
              <a:rPr lang="vi-VN" sz="2000">
                <a:solidFill>
                  <a:schemeClr val="tx1">
                    <a:lumMod val="10000"/>
                  </a:schemeClr>
                </a:solidFill>
                <a:latin typeface="Arial" charset="0"/>
                <a:cs typeface="Arial" charset="0"/>
              </a:rPr>
              <a:t>ko</a:t>
            </a:r>
            <a:r>
              <a:rPr lang="en-US" sz="2000">
                <a:solidFill>
                  <a:schemeClr val="tx1">
                    <a:lumMod val="10000"/>
                  </a:schemeClr>
                </a:solidFill>
                <a:latin typeface="Arial" charset="0"/>
                <a:cs typeface="Arial" charset="0"/>
              </a:rPr>
              <a:t> đáp ứng  với</a:t>
            </a:r>
            <a:r>
              <a:rPr lang="vi-VN" sz="2000">
                <a:solidFill>
                  <a:schemeClr val="tx1">
                    <a:lumMod val="10000"/>
                  </a:schemeClr>
                </a:solidFill>
                <a:latin typeface="Arial" charset="0"/>
                <a:cs typeface="Arial" charset="0"/>
              </a:rPr>
              <a:t> </a:t>
            </a:r>
            <a:r>
              <a:rPr lang="en-US" sz="2000">
                <a:solidFill>
                  <a:schemeClr val="tx1">
                    <a:lumMod val="10000"/>
                  </a:schemeClr>
                </a:solidFill>
                <a:latin typeface="Arial" charset="0"/>
                <a:cs typeface="Arial" charset="0"/>
              </a:rPr>
              <a:t>PKD β2- agonist và corticoide</a:t>
            </a:r>
            <a:endParaRPr lang="vi-VN" sz="2000">
              <a:solidFill>
                <a:schemeClr val="tx1">
                  <a:lumMod val="10000"/>
                </a:schemeClr>
              </a:solidFill>
              <a:latin typeface="Arial" charset="0"/>
              <a:cs typeface="Arial" charset="0"/>
            </a:endParaRPr>
          </a:p>
          <a:p>
            <a:pPr algn="just">
              <a:lnSpc>
                <a:spcPct val="135000"/>
              </a:lnSpc>
              <a:defRPr/>
            </a:pPr>
            <a:r>
              <a:rPr lang="vi-VN" sz="1600">
                <a:solidFill>
                  <a:srgbClr val="00B050"/>
                </a:solidFill>
              </a:rPr>
              <a:t>Phải theo dõi sát nồng độ + monitor nhịp tim liên tục. Có thể dùng cho trẻ &lt;12mo nhưng do độc nên nếu trẻ &gt;12mo dùng MgSO4 được thì MgSO4 trước, ko ra mới aminophylline.</a:t>
            </a:r>
            <a:endParaRPr lang="en-US" sz="1600">
              <a:solidFill>
                <a:srgbClr val="00B050"/>
              </a:solidFill>
              <a:latin typeface="Arial" charset="0"/>
              <a:cs typeface="Arial" charset="0"/>
            </a:endParaRPr>
          </a:p>
        </p:txBody>
      </p:sp>
      <p:sp>
        <p:nvSpPr>
          <p:cNvPr id="52227" name="TextBox 2"/>
          <p:cNvSpPr txBox="1">
            <a:spLocks noChangeArrowheads="1"/>
          </p:cNvSpPr>
          <p:nvPr/>
        </p:nvSpPr>
        <p:spPr bwMode="auto">
          <a:xfrm>
            <a:off x="704850" y="48579"/>
            <a:ext cx="7734300" cy="1374159"/>
          </a:xfrm>
          <a:prstGeom prst="rect">
            <a:avLst/>
          </a:prstGeom>
          <a:ln>
            <a:headEnd/>
            <a:tailEnd/>
          </a:ln>
          <a:extLst>
            <a:ext uri="{909E8E84-426E-40dd-AFC4-6F175D3DCCD1}">
              <a14:hiddenFill xmlns:a14="http://schemas.microsoft.com/office/drawing/2010/main" xmlns="">
                <a:solidFill>
                  <a:srgbClr val="FFFFFF"/>
                </a:solidFill>
              </a14:hiddenFill>
            </a:ext>
          </a:extLst>
        </p:spPr>
        <p:style>
          <a:lnRef idx="1">
            <a:schemeClr val="accent1"/>
          </a:lnRef>
          <a:fillRef idx="2">
            <a:schemeClr val="accent1"/>
          </a:fillRef>
          <a:effectRef idx="1">
            <a:schemeClr val="accent1"/>
          </a:effectRef>
          <a:fontRef idx="minor">
            <a:schemeClr val="dk1"/>
          </a:fontRef>
        </p:style>
        <p:txBody>
          <a:bodyPr lIns="45720" tIns="22860" rIns="45720" bIns="22860">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eaLnBrk="1" hangingPunct="1">
              <a:lnSpc>
                <a:spcPct val="150000"/>
              </a:lnSpc>
              <a:buFont typeface="Wingdings" charset="0"/>
              <a:buNone/>
            </a:pPr>
            <a:r>
              <a:rPr lang="en-US" sz="2000" b="1" i="0">
                <a:solidFill>
                  <a:srgbClr val="0000FF"/>
                </a:solidFill>
                <a:latin typeface="Arial" charset="0"/>
                <a:cs typeface="Arial" charset="0"/>
              </a:rPr>
              <a:t>Magnesium </a:t>
            </a:r>
            <a:r>
              <a:rPr lang="vi-VN" sz="2000" b="1" i="0">
                <a:solidFill>
                  <a:srgbClr val="0000FF"/>
                </a:solidFill>
                <a:latin typeface="Arial" charset="0"/>
                <a:cs typeface="Arial" charset="0"/>
              </a:rPr>
              <a:t>sulfate: </a:t>
            </a:r>
            <a:r>
              <a:rPr lang="en-US" sz="2000" b="1" i="0">
                <a:solidFill>
                  <a:srgbClr val="333333"/>
                </a:solidFill>
                <a:latin typeface="Arial" charset="0"/>
                <a:cs typeface="Arial" charset="0"/>
              </a:rPr>
              <a:t>40-50 </a:t>
            </a:r>
            <a:r>
              <a:rPr lang="en-US" sz="2000" b="1" i="0" dirty="0">
                <a:solidFill>
                  <a:srgbClr val="333333"/>
                </a:solidFill>
                <a:latin typeface="Arial" charset="0"/>
                <a:cs typeface="Arial" charset="0"/>
              </a:rPr>
              <a:t>mg/kg/liều , pha </a:t>
            </a:r>
            <a:r>
              <a:rPr lang="en-US" sz="2000" b="1" i="0">
                <a:solidFill>
                  <a:srgbClr val="333333"/>
                </a:solidFill>
                <a:latin typeface="Arial" charset="0"/>
                <a:cs typeface="Arial" charset="0"/>
              </a:rPr>
              <a:t>loãng TTM 20phút</a:t>
            </a:r>
            <a:endParaRPr lang="en-US" sz="2000" i="0" dirty="0">
              <a:solidFill>
                <a:srgbClr val="333333"/>
              </a:solidFill>
              <a:latin typeface="Arial" charset="0"/>
              <a:cs typeface="Arial" charset="0"/>
            </a:endParaRPr>
          </a:p>
          <a:p>
            <a:pPr marL="342900" indent="-342900">
              <a:lnSpc>
                <a:spcPct val="150000"/>
              </a:lnSpc>
              <a:buFont typeface="Arial" panose="020B0604020202020204" pitchFamily="34" charset="0"/>
              <a:buChar char="•"/>
            </a:pPr>
            <a:r>
              <a:rPr lang="en-US" sz="2000" b="1" i="0">
                <a:solidFill>
                  <a:srgbClr val="000090"/>
                </a:solidFill>
                <a:latin typeface="Arial" charset="0"/>
                <a:cs typeface="Arial" charset="0"/>
              </a:rPr>
              <a:t>Chưa được n/c </a:t>
            </a:r>
            <a:r>
              <a:rPr lang="en-US" sz="2000" b="1" i="0" dirty="0">
                <a:solidFill>
                  <a:srgbClr val="000090"/>
                </a:solidFill>
                <a:latin typeface="Arial" charset="0"/>
                <a:cs typeface="Arial" charset="0"/>
              </a:rPr>
              <a:t>ở </a:t>
            </a:r>
            <a:r>
              <a:rPr lang="en-US" sz="2000" b="1" i="0">
                <a:solidFill>
                  <a:srgbClr val="000090"/>
                </a:solidFill>
                <a:latin typeface="Arial" charset="0"/>
                <a:cs typeface="Arial" charset="0"/>
              </a:rPr>
              <a:t>trẻ nhỏ </a:t>
            </a:r>
            <a:r>
              <a:rPr lang="en-US" sz="1400" i="0">
                <a:solidFill>
                  <a:srgbClr val="7030A0"/>
                </a:solidFill>
                <a:latin typeface="Arial" charset="0"/>
                <a:cs typeface="Arial" charset="0"/>
              </a:rPr>
              <a:t>[GINA 2017: ko sd cho trẻ &lt;5 tuổi]</a:t>
            </a:r>
            <a:endParaRPr lang="en-US" sz="1400" i="0" dirty="0">
              <a:solidFill>
                <a:srgbClr val="7030A0"/>
              </a:solidFill>
              <a:latin typeface="Arial" charset="0"/>
              <a:cs typeface="Arial" charset="0"/>
            </a:endParaRPr>
          </a:p>
          <a:p>
            <a:pPr marL="342900" indent="-342900" eaLnBrk="1" hangingPunct="1">
              <a:lnSpc>
                <a:spcPct val="150000"/>
              </a:lnSpc>
              <a:buFont typeface="Arial" panose="020B0604020202020204" pitchFamily="34" charset="0"/>
              <a:buChar char="•"/>
            </a:pPr>
            <a:r>
              <a:rPr lang="en-US" sz="2000" b="1" i="0">
                <a:solidFill>
                  <a:srgbClr val="000090"/>
                </a:solidFill>
                <a:latin typeface="Arial" charset="0"/>
                <a:cs typeface="Arial" charset="0"/>
              </a:rPr>
              <a:t>Tại </a:t>
            </a:r>
            <a:r>
              <a:rPr lang="en-US" sz="2000" b="1" i="0" dirty="0">
                <a:solidFill>
                  <a:srgbClr val="000090"/>
                </a:solidFill>
                <a:latin typeface="Arial" charset="0"/>
                <a:cs typeface="Arial" charset="0"/>
              </a:rPr>
              <a:t>một số bv có dùng cho trẻ trên 12 </a:t>
            </a:r>
            <a:r>
              <a:rPr lang="en-US" sz="2000" b="1" i="0">
                <a:solidFill>
                  <a:srgbClr val="000090"/>
                </a:solidFill>
                <a:latin typeface="Arial" charset="0"/>
                <a:cs typeface="Arial" charset="0"/>
              </a:rPr>
              <a:t>tháng</a:t>
            </a:r>
            <a:r>
              <a:rPr lang="en-US" sz="2000" i="0">
                <a:solidFill>
                  <a:srgbClr val="000090"/>
                </a:solidFill>
                <a:latin typeface="Arial" charset="0"/>
                <a:cs typeface="Arial" charset="0"/>
              </a:rPr>
              <a:t> </a:t>
            </a:r>
            <a:endParaRPr lang="en-US" sz="2000" b="1" i="0" dirty="0">
              <a:solidFill>
                <a:srgbClr val="000090"/>
              </a:solidFill>
              <a:latin typeface="Arial" charset="0"/>
              <a:cs typeface="Arial" charset="0"/>
            </a:endParaRPr>
          </a:p>
        </p:txBody>
      </p:sp>
      <p:grpSp>
        <p:nvGrpSpPr>
          <p:cNvPr id="4" name="Group 3">
            <a:extLst>
              <a:ext uri="{FF2B5EF4-FFF2-40B4-BE49-F238E27FC236}">
                <a16:creationId xmlns:a16="http://schemas.microsoft.com/office/drawing/2014/main" id="{C42CAE08-A9A1-4A32-ACBF-BE97F925AD49}"/>
              </a:ext>
            </a:extLst>
          </p:cNvPr>
          <p:cNvGrpSpPr/>
          <p:nvPr/>
        </p:nvGrpSpPr>
        <p:grpSpPr>
          <a:xfrm>
            <a:off x="141514" y="3417827"/>
            <a:ext cx="8860972" cy="3440173"/>
            <a:chOff x="174171" y="3074567"/>
            <a:chExt cx="8860972" cy="3440173"/>
          </a:xfrm>
        </p:grpSpPr>
        <p:sp>
          <p:nvSpPr>
            <p:cNvPr id="2" name="Rectangle 1">
              <a:extLst>
                <a:ext uri="{FF2B5EF4-FFF2-40B4-BE49-F238E27FC236}">
                  <a16:creationId xmlns:a16="http://schemas.microsoft.com/office/drawing/2014/main" id="{97905D44-7FF2-48E1-8AB6-54347537BE6A}"/>
                </a:ext>
              </a:extLst>
            </p:cNvPr>
            <p:cNvSpPr/>
            <p:nvPr/>
          </p:nvSpPr>
          <p:spPr>
            <a:xfrm>
              <a:off x="174171" y="3074567"/>
              <a:ext cx="8860972" cy="344017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en-US" sz="2800" b="1" i="1" u="sng">
                  <a:solidFill>
                    <a:srgbClr val="C00000"/>
                  </a:solidFill>
                </a:rPr>
                <a:t>Chỉ định corticosteroid toàn thân </a:t>
              </a:r>
              <a:r>
                <a:rPr lang="vi-VN" sz="2000" b="1" i="1" u="sng">
                  <a:solidFill>
                    <a:srgbClr val="C00000"/>
                  </a:solidFill>
                </a:rPr>
                <a:t>(GINA 2019)</a:t>
              </a:r>
            </a:p>
            <a:p>
              <a:pPr marL="285750" indent="-285750">
                <a:lnSpc>
                  <a:spcPct val="150000"/>
                </a:lnSpc>
                <a:buFont typeface="Arial" panose="020B0604020202020204" pitchFamily="34" charset="0"/>
                <a:buChar char="•"/>
              </a:pPr>
              <a:r>
                <a:rPr lang="vi-VN" sz="2400" b="1" i="1" u="sng">
                  <a:highlight>
                    <a:srgbClr val="FFFF00"/>
                  </a:highlight>
                </a:rPr>
                <a:t>Không đáp ứng </a:t>
              </a:r>
              <a:r>
                <a:rPr lang="vi-VN" sz="2400">
                  <a:highlight>
                    <a:srgbClr val="FFFF00"/>
                  </a:highlight>
                </a:rPr>
                <a:t>sau liều salbutamol đầu tiên</a:t>
              </a:r>
            </a:p>
            <a:p>
              <a:pPr marL="285750" indent="-285750">
                <a:lnSpc>
                  <a:spcPct val="150000"/>
                </a:lnSpc>
                <a:buFont typeface="Arial" panose="020B0604020202020204" pitchFamily="34" charset="0"/>
                <a:buChar char="•"/>
              </a:pPr>
              <a:r>
                <a:rPr lang="vi-VN" sz="2400">
                  <a:highlight>
                    <a:srgbClr val="FFFF00"/>
                  </a:highlight>
                </a:rPr>
                <a:t>Đáp ứng </a:t>
              </a:r>
              <a:r>
                <a:rPr lang="vi-VN" sz="2400" b="1" i="1" u="sng">
                  <a:highlight>
                    <a:srgbClr val="FFFF00"/>
                  </a:highlight>
                </a:rPr>
                <a:t>ko hoàn toàn </a:t>
              </a:r>
              <a:r>
                <a:rPr lang="vi-VN" sz="2400">
                  <a:highlight>
                    <a:srgbClr val="FFFF00"/>
                  </a:highlight>
                </a:rPr>
                <a:t>sau KD GPQ 1 giờ </a:t>
              </a:r>
              <a:r>
                <a:rPr lang="vi-VN">
                  <a:solidFill>
                    <a:srgbClr val="00B050"/>
                  </a:solidFill>
                </a:rPr>
                <a:t>(phun 3 lần ko hết hẳn)</a:t>
              </a:r>
            </a:p>
            <a:p>
              <a:pPr marL="285750" indent="-285750">
                <a:lnSpc>
                  <a:spcPct val="150000"/>
                </a:lnSpc>
                <a:buFont typeface="Arial" panose="020B0604020202020204" pitchFamily="34" charset="0"/>
                <a:buChar char="•"/>
              </a:pPr>
              <a:r>
                <a:rPr lang="vi-VN" sz="2400"/>
                <a:t>Bệnh nhân đang điều trị corticoid</a:t>
              </a:r>
            </a:p>
            <a:p>
              <a:pPr marL="285750" indent="-285750">
                <a:lnSpc>
                  <a:spcPct val="150000"/>
                </a:lnSpc>
                <a:buFont typeface="Arial" panose="020B0604020202020204" pitchFamily="34" charset="0"/>
                <a:buChar char="•"/>
              </a:pPr>
              <a:r>
                <a:rPr lang="vi-VN" sz="2400"/>
                <a:t>Có tiền căn cơn nặng, cơn nguy kịch.</a:t>
              </a:r>
            </a:p>
            <a:p>
              <a:pPr marL="285750" indent="-285750">
                <a:lnSpc>
                  <a:spcPct val="150000"/>
                </a:lnSpc>
                <a:buFont typeface="Arial" panose="020B0604020202020204" pitchFamily="34" charset="0"/>
                <a:buChar char="•"/>
              </a:pPr>
              <a:r>
                <a:rPr lang="vi-VN" sz="2400"/>
                <a:t>Bệnh nhân đang có cơn nặng, nguy kịch</a:t>
              </a:r>
              <a:endParaRPr lang="vi-VN" sz="2400">
                <a:solidFill>
                  <a:srgbClr val="00B050"/>
                </a:solidFill>
              </a:endParaRPr>
            </a:p>
          </p:txBody>
        </p:sp>
        <p:sp>
          <p:nvSpPr>
            <p:cNvPr id="3" name="Rectangle 2">
              <a:extLst>
                <a:ext uri="{FF2B5EF4-FFF2-40B4-BE49-F238E27FC236}">
                  <a16:creationId xmlns:a16="http://schemas.microsoft.com/office/drawing/2014/main" id="{8A509BF6-2803-4122-8698-76D3F9BACA6A}"/>
                </a:ext>
              </a:extLst>
            </p:cNvPr>
            <p:cNvSpPr/>
            <p:nvPr/>
          </p:nvSpPr>
          <p:spPr>
            <a:xfrm>
              <a:off x="6694461" y="3098264"/>
              <a:ext cx="1983731" cy="646331"/>
            </a:xfrm>
            <a:prstGeom prst="rect">
              <a:avLst/>
            </a:prstGeom>
          </p:spPr>
          <p:txBody>
            <a:bodyPr wrap="square">
              <a:spAutoFit/>
            </a:bodyPr>
            <a:lstStyle/>
            <a:p>
              <a:r>
                <a:rPr lang="vi-VN">
                  <a:solidFill>
                    <a:srgbClr val="00B050"/>
                  </a:solidFill>
                </a:rPr>
                <a:t>ko uống được mới đè ra chích</a:t>
              </a:r>
              <a:endParaRPr lang="en-US">
                <a:solidFill>
                  <a:srgbClr val="00B050"/>
                </a:solidFill>
              </a:endParaRPr>
            </a:p>
          </p:txBody>
        </p:sp>
      </p:grpSp>
    </p:spTree>
    <p:extLst>
      <p:ext uri="{BB962C8B-B14F-4D97-AF65-F5344CB8AC3E}">
        <p14:creationId xmlns:p14="http://schemas.microsoft.com/office/powerpoint/2010/main" val="13459566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6C13F7-18E1-41B2-A07B-83669FC31C16}"/>
              </a:ext>
            </a:extLst>
          </p:cNvPr>
          <p:cNvGrpSpPr/>
          <p:nvPr/>
        </p:nvGrpSpPr>
        <p:grpSpPr>
          <a:xfrm>
            <a:off x="-14043" y="137700"/>
            <a:ext cx="9003515" cy="6609379"/>
            <a:chOff x="-14043" y="137700"/>
            <a:chExt cx="9003515" cy="6609379"/>
          </a:xfrm>
        </p:grpSpPr>
        <p:grpSp>
          <p:nvGrpSpPr>
            <p:cNvPr id="15" name="Group 14">
              <a:extLst>
                <a:ext uri="{FF2B5EF4-FFF2-40B4-BE49-F238E27FC236}">
                  <a16:creationId xmlns:a16="http://schemas.microsoft.com/office/drawing/2014/main" id="{DB0CA3F9-3BE6-4532-82D7-A25748B6F668}"/>
                </a:ext>
              </a:extLst>
            </p:cNvPr>
            <p:cNvGrpSpPr/>
            <p:nvPr/>
          </p:nvGrpSpPr>
          <p:grpSpPr>
            <a:xfrm>
              <a:off x="131949" y="137700"/>
              <a:ext cx="8843745" cy="6609379"/>
              <a:chOff x="131949" y="137700"/>
              <a:chExt cx="8843745" cy="6609379"/>
            </a:xfrm>
          </p:grpSpPr>
          <p:sp>
            <p:nvSpPr>
              <p:cNvPr id="45" name="TextBox 44"/>
              <p:cNvSpPr txBox="1"/>
              <p:nvPr/>
            </p:nvSpPr>
            <p:spPr>
              <a:xfrm>
                <a:off x="4590179" y="137700"/>
                <a:ext cx="3607253" cy="523220"/>
              </a:xfrm>
              <a:prstGeom prst="rect">
                <a:avLst/>
              </a:prstGeom>
              <a:noFill/>
              <a:ln>
                <a:solidFill>
                  <a:srgbClr val="FF0000"/>
                </a:solidFill>
              </a:ln>
            </p:spPr>
            <p:txBody>
              <a:bodyPr wrap="none" rtlCol="0">
                <a:spAutoFit/>
              </a:bodyPr>
              <a:lstStyle/>
              <a:p>
                <a:r>
                  <a:rPr lang="en-US" sz="2800" b="1" dirty="0">
                    <a:solidFill>
                      <a:srgbClr val="FF0000"/>
                    </a:solidFill>
                  </a:rPr>
                  <a:t>CƠN HEN TRUNG BÌNH </a:t>
                </a:r>
              </a:p>
            </p:txBody>
          </p:sp>
          <p:grpSp>
            <p:nvGrpSpPr>
              <p:cNvPr id="3" name="Group 2">
                <a:extLst>
                  <a:ext uri="{FF2B5EF4-FFF2-40B4-BE49-F238E27FC236}">
                    <a16:creationId xmlns:a16="http://schemas.microsoft.com/office/drawing/2014/main" id="{D6660E12-DE98-4DA2-9A01-A13CE6B9DC1B}"/>
                  </a:ext>
                </a:extLst>
              </p:cNvPr>
              <p:cNvGrpSpPr/>
              <p:nvPr/>
            </p:nvGrpSpPr>
            <p:grpSpPr>
              <a:xfrm>
                <a:off x="131949" y="393962"/>
                <a:ext cx="8843745" cy="6353117"/>
                <a:chOff x="45893" y="504883"/>
                <a:chExt cx="8843745" cy="6353117"/>
              </a:xfrm>
            </p:grpSpPr>
            <p:sp>
              <p:nvSpPr>
                <p:cNvPr id="2" name="Right Arrow 1"/>
                <p:cNvSpPr/>
                <p:nvPr/>
              </p:nvSpPr>
              <p:spPr>
                <a:xfrm>
                  <a:off x="1654060" y="1223960"/>
                  <a:ext cx="7235578" cy="703777"/>
                </a:xfrm>
                <a:prstGeom prst="righ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95000"/>
                          <a:lumOff val="5000"/>
                        </a:schemeClr>
                      </a:solidFill>
                    </a:rPr>
                    <a:t>Tùy tình trạng mà dãn (time tác dụng của PKD là 4-6h)</a:t>
                  </a:r>
                </a:p>
              </p:txBody>
            </p:sp>
            <p:cxnSp>
              <p:nvCxnSpPr>
                <p:cNvPr id="4" name="Straight Connector 3"/>
                <p:cNvCxnSpPr/>
                <p:nvPr/>
              </p:nvCxnSpPr>
              <p:spPr>
                <a:xfrm>
                  <a:off x="2784707" y="1392254"/>
                  <a:ext cx="0" cy="397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636522" y="1379106"/>
                  <a:ext cx="0" cy="440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054650" y="1392254"/>
                  <a:ext cx="0" cy="397793"/>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04546" y="1392254"/>
                  <a:ext cx="731976" cy="369332"/>
                </a:xfrm>
                <a:prstGeom prst="rect">
                  <a:avLst/>
                </a:prstGeom>
                <a:noFill/>
                <a:ln>
                  <a:solidFill>
                    <a:srgbClr val="FF0000"/>
                  </a:solidFill>
                </a:ln>
              </p:spPr>
              <p:txBody>
                <a:bodyPr wrap="square" rtlCol="0">
                  <a:spAutoFit/>
                </a:bodyPr>
                <a:lstStyle/>
                <a:p>
                  <a:r>
                    <a:rPr lang="en-US"/>
                    <a:t>SABA</a:t>
                  </a:r>
                  <a:endParaRPr lang="en-US" dirty="0"/>
                </a:p>
              </p:txBody>
            </p:sp>
            <p:sp>
              <p:nvSpPr>
                <p:cNvPr id="9" name="TextBox 8"/>
                <p:cNvSpPr txBox="1"/>
                <p:nvPr/>
              </p:nvSpPr>
              <p:spPr>
                <a:xfrm>
                  <a:off x="1790162" y="1009774"/>
                  <a:ext cx="681722" cy="369332"/>
                </a:xfrm>
                <a:prstGeom prst="rect">
                  <a:avLst/>
                </a:prstGeom>
                <a:noFill/>
              </p:spPr>
              <p:txBody>
                <a:bodyPr wrap="none" rtlCol="0">
                  <a:spAutoFit/>
                </a:bodyPr>
                <a:lstStyle/>
                <a:p>
                  <a:r>
                    <a:rPr lang="en-US" dirty="0"/>
                    <a:t>30PH</a:t>
                  </a:r>
                </a:p>
              </p:txBody>
            </p:sp>
            <p:sp>
              <p:nvSpPr>
                <p:cNvPr id="10" name="TextBox 9"/>
                <p:cNvSpPr txBox="1"/>
                <p:nvPr/>
              </p:nvSpPr>
              <p:spPr>
                <a:xfrm>
                  <a:off x="3197818" y="979176"/>
                  <a:ext cx="733907" cy="369332"/>
                </a:xfrm>
                <a:prstGeom prst="rect">
                  <a:avLst/>
                </a:prstGeom>
                <a:noFill/>
              </p:spPr>
              <p:txBody>
                <a:bodyPr wrap="none" rtlCol="0">
                  <a:spAutoFit/>
                </a:bodyPr>
                <a:lstStyle/>
                <a:p>
                  <a:r>
                    <a:rPr lang="en-US" dirty="0"/>
                    <a:t>30 PH</a:t>
                  </a:r>
                </a:p>
              </p:txBody>
            </p:sp>
            <p:cxnSp>
              <p:nvCxnSpPr>
                <p:cNvPr id="12" name="Straight Connector 11"/>
                <p:cNvCxnSpPr/>
                <p:nvPr/>
              </p:nvCxnSpPr>
              <p:spPr>
                <a:xfrm flipH="1">
                  <a:off x="4880881" y="979176"/>
                  <a:ext cx="275411" cy="244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03276" y="963287"/>
                  <a:ext cx="1522550" cy="369332"/>
                </a:xfrm>
                <a:prstGeom prst="rect">
                  <a:avLst/>
                </a:prstGeom>
                <a:noFill/>
              </p:spPr>
              <p:txBody>
                <a:bodyPr wrap="none" rtlCol="0">
                  <a:spAutoFit/>
                </a:bodyPr>
                <a:lstStyle/>
                <a:p>
                  <a:r>
                    <a:rPr lang="en-US" dirty="0"/>
                    <a:t>1,2,3 ,4 , 6h </a:t>
                  </a:r>
                  <a:r>
                    <a:rPr lang="mr-IN" dirty="0"/>
                    <a:t>…</a:t>
                  </a:r>
                  <a:endParaRPr lang="en-US" dirty="0"/>
                </a:p>
              </p:txBody>
            </p:sp>
            <p:sp>
              <p:nvSpPr>
                <p:cNvPr id="21" name="TextBox 20"/>
                <p:cNvSpPr txBox="1"/>
                <p:nvPr/>
              </p:nvSpPr>
              <p:spPr>
                <a:xfrm>
                  <a:off x="1192793" y="749101"/>
                  <a:ext cx="414146" cy="369332"/>
                </a:xfrm>
                <a:prstGeom prst="rect">
                  <a:avLst/>
                </a:prstGeom>
                <a:noFill/>
                <a:ln>
                  <a:solidFill>
                    <a:srgbClr val="4F81BD"/>
                  </a:solidFill>
                </a:ln>
              </p:spPr>
              <p:txBody>
                <a:bodyPr wrap="none" rtlCol="0">
                  <a:spAutoFit/>
                </a:bodyPr>
                <a:lstStyle/>
                <a:p>
                  <a:r>
                    <a:rPr lang="en-US" dirty="0"/>
                    <a:t>T1</a:t>
                  </a:r>
                </a:p>
              </p:txBody>
            </p:sp>
            <p:sp>
              <p:nvSpPr>
                <p:cNvPr id="22" name="TextBox 21"/>
                <p:cNvSpPr txBox="1"/>
                <p:nvPr/>
              </p:nvSpPr>
              <p:spPr>
                <a:xfrm>
                  <a:off x="2616396" y="749101"/>
                  <a:ext cx="414146" cy="369332"/>
                </a:xfrm>
                <a:prstGeom prst="rect">
                  <a:avLst/>
                </a:prstGeom>
                <a:noFill/>
                <a:ln>
                  <a:solidFill>
                    <a:srgbClr val="4F81BD"/>
                  </a:solidFill>
                </a:ln>
              </p:spPr>
              <p:txBody>
                <a:bodyPr wrap="none" rtlCol="0">
                  <a:spAutoFit/>
                </a:bodyPr>
                <a:lstStyle/>
                <a:p>
                  <a:r>
                    <a:rPr lang="en-US" dirty="0"/>
                    <a:t>T2</a:t>
                  </a:r>
                </a:p>
              </p:txBody>
            </p:sp>
            <p:sp>
              <p:nvSpPr>
                <p:cNvPr id="23" name="TextBox 22"/>
                <p:cNvSpPr txBox="1"/>
                <p:nvPr/>
              </p:nvSpPr>
              <p:spPr>
                <a:xfrm>
                  <a:off x="3962844" y="749691"/>
                  <a:ext cx="414146" cy="369332"/>
                </a:xfrm>
                <a:prstGeom prst="rect">
                  <a:avLst/>
                </a:prstGeom>
                <a:noFill/>
                <a:ln>
                  <a:solidFill>
                    <a:srgbClr val="4F81BD"/>
                  </a:solidFill>
                </a:ln>
              </p:spPr>
              <p:txBody>
                <a:bodyPr wrap="none" rtlCol="0">
                  <a:spAutoFit/>
                </a:bodyPr>
                <a:lstStyle/>
                <a:p>
                  <a:r>
                    <a:rPr lang="en-US" dirty="0"/>
                    <a:t>T3</a:t>
                  </a:r>
                </a:p>
              </p:txBody>
            </p:sp>
            <p:sp>
              <p:nvSpPr>
                <p:cNvPr id="34" name="Right Arrow 33"/>
                <p:cNvSpPr/>
                <p:nvPr/>
              </p:nvSpPr>
              <p:spPr>
                <a:xfrm>
                  <a:off x="4054650" y="4084944"/>
                  <a:ext cx="4834988" cy="795574"/>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400">
                      <a:solidFill>
                        <a:srgbClr val="FF0000"/>
                      </a:solidFill>
                      <a:latin typeface="arial" panose="020B0604020202020204" pitchFamily="34" charset="0"/>
                      <a:ea typeface="Times New Roman" panose="02020603050405020304" pitchFamily="18" charset="0"/>
                      <a:cs typeface="arial" panose="020B0604020202020204" pitchFamily="34" charset="0"/>
                    </a:rPr>
                    <a:t>Nếu bn nặng Có thể thêm ngay sau 1 lần SABA</a:t>
                  </a:r>
                </a:p>
                <a:p>
                  <a:pPr algn="ctr"/>
                  <a:r>
                    <a:rPr lang="vi-VN" sz="1400">
                      <a:solidFill>
                        <a:srgbClr val="FF0000"/>
                      </a:solidFill>
                      <a:latin typeface="arial" panose="020B0604020202020204" pitchFamily="34" charset="0"/>
                      <a:ea typeface="Times New Roman" panose="02020603050405020304" pitchFamily="18" charset="0"/>
                      <a:cs typeface="arial" panose="020B0604020202020204" pitchFamily="34" charset="0"/>
                    </a:rPr>
                    <a:t>Ipra nhiều TDP →bắt buộc NV nếu phải dùng</a:t>
                  </a:r>
                  <a:endParaRPr lang="en-US" sz="140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40" name="Right Arrow 39"/>
                <p:cNvSpPr/>
                <p:nvPr/>
              </p:nvSpPr>
              <p:spPr>
                <a:xfrm>
                  <a:off x="2784707" y="2198620"/>
                  <a:ext cx="6104931" cy="78025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u="sng"/>
                    <a:t>X  2 LẦN /NG </a:t>
                  </a:r>
                </a:p>
              </p:txBody>
            </p:sp>
            <p:sp>
              <p:nvSpPr>
                <p:cNvPr id="43" name="TextBox 42"/>
                <p:cNvSpPr txBox="1"/>
                <p:nvPr/>
              </p:nvSpPr>
              <p:spPr>
                <a:xfrm>
                  <a:off x="856829" y="2431461"/>
                  <a:ext cx="2050810" cy="369332"/>
                </a:xfrm>
                <a:prstGeom prst="rect">
                  <a:avLst/>
                </a:prstGeom>
                <a:noFill/>
                <a:ln>
                  <a:solidFill>
                    <a:srgbClr val="FF0000"/>
                  </a:solidFill>
                </a:ln>
              </p:spPr>
              <p:txBody>
                <a:bodyPr wrap="square" rtlCol="0">
                  <a:spAutoFit/>
                </a:bodyPr>
                <a:lstStyle/>
                <a:p>
                  <a:r>
                    <a:rPr lang="en-US"/>
                    <a:t>CORTICOIDE UỐNG</a:t>
                  </a:r>
                  <a:endParaRPr lang="en-US" dirty="0"/>
                </a:p>
              </p:txBody>
            </p:sp>
            <p:sp>
              <p:nvSpPr>
                <p:cNvPr id="44" name="TextBox 43"/>
                <p:cNvSpPr txBox="1"/>
                <p:nvPr/>
              </p:nvSpPr>
              <p:spPr>
                <a:xfrm>
                  <a:off x="4755513" y="2054887"/>
                  <a:ext cx="184731" cy="369332"/>
                </a:xfrm>
                <a:prstGeom prst="rect">
                  <a:avLst/>
                </a:prstGeom>
                <a:noFill/>
              </p:spPr>
              <p:txBody>
                <a:bodyPr wrap="none" rtlCol="0">
                  <a:spAutoFit/>
                </a:bodyPr>
                <a:lstStyle/>
                <a:p>
                  <a:endParaRPr lang="en-US" dirty="0"/>
                </a:p>
              </p:txBody>
            </p:sp>
            <p:cxnSp>
              <p:nvCxnSpPr>
                <p:cNvPr id="49" name="Straight Connector 48"/>
                <p:cNvCxnSpPr/>
                <p:nvPr/>
              </p:nvCxnSpPr>
              <p:spPr>
                <a:xfrm>
                  <a:off x="4054650" y="4176775"/>
                  <a:ext cx="0" cy="474272"/>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340978" y="4176775"/>
                  <a:ext cx="1534495" cy="646331"/>
                </a:xfrm>
                <a:prstGeom prst="rect">
                  <a:avLst/>
                </a:prstGeom>
                <a:noFill/>
                <a:ln>
                  <a:solidFill>
                    <a:srgbClr val="FF0000"/>
                  </a:solidFill>
                </a:ln>
              </p:spPr>
              <p:txBody>
                <a:bodyPr wrap="none" rtlCol="0">
                  <a:spAutoFit/>
                </a:bodyPr>
                <a:lstStyle/>
                <a:p>
                  <a:r>
                    <a:rPr lang="en-US" dirty="0"/>
                    <a:t>IPRATROPIUM</a:t>
                  </a:r>
                </a:p>
                <a:p>
                  <a:r>
                    <a:rPr lang="en-US" dirty="0"/>
                    <a:t> BROMIDE V</a:t>
                  </a:r>
                </a:p>
              </p:txBody>
            </p:sp>
            <p:sp>
              <p:nvSpPr>
                <p:cNvPr id="52" name="Left Brace 51"/>
                <p:cNvSpPr/>
                <p:nvPr/>
              </p:nvSpPr>
              <p:spPr>
                <a:xfrm>
                  <a:off x="749728" y="504883"/>
                  <a:ext cx="244809" cy="35188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Arrow 54"/>
                <p:cNvSpPr/>
                <p:nvPr/>
              </p:nvSpPr>
              <p:spPr>
                <a:xfrm>
                  <a:off x="4008747" y="5079441"/>
                  <a:ext cx="4834988" cy="688478"/>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400">
                      <a:solidFill>
                        <a:schemeClr val="tx1">
                          <a:lumMod val="95000"/>
                          <a:lumOff val="5000"/>
                        </a:schemeClr>
                      </a:solidFill>
                    </a:rPr>
                    <a:t>Nếu bn NV do nặng thì thường phải dùng TM còn nếu cho NV vì nhà ko có máy phun hoặc mới bị lần đầu cho vô tư vấn thôi thì vẫn dùng corticosteroid uống thôi</a:t>
                  </a:r>
                  <a:endParaRPr lang="en-US" sz="1400">
                    <a:solidFill>
                      <a:schemeClr val="tx1">
                        <a:lumMod val="95000"/>
                        <a:lumOff val="5000"/>
                      </a:schemeClr>
                    </a:solidFill>
                  </a:endParaRPr>
                </a:p>
              </p:txBody>
            </p:sp>
            <p:sp>
              <p:nvSpPr>
                <p:cNvPr id="56" name="TextBox 55"/>
                <p:cNvSpPr txBox="1"/>
                <p:nvPr/>
              </p:nvSpPr>
              <p:spPr>
                <a:xfrm>
                  <a:off x="3275358" y="5247732"/>
                  <a:ext cx="519869" cy="369332"/>
                </a:xfrm>
                <a:prstGeom prst="rect">
                  <a:avLst/>
                </a:prstGeom>
                <a:noFill/>
                <a:ln>
                  <a:solidFill>
                    <a:srgbClr val="FF0000"/>
                  </a:solidFill>
                </a:ln>
              </p:spPr>
              <p:txBody>
                <a:bodyPr wrap="none" rtlCol="0">
                  <a:spAutoFit/>
                </a:bodyPr>
                <a:lstStyle/>
                <a:p>
                  <a:r>
                    <a:rPr lang="en-US" dirty="0"/>
                    <a:t>SCS </a:t>
                  </a:r>
                </a:p>
              </p:txBody>
            </p:sp>
            <p:sp>
              <p:nvSpPr>
                <p:cNvPr id="59" name="Right Arrow 58"/>
                <p:cNvSpPr/>
                <p:nvPr/>
              </p:nvSpPr>
              <p:spPr>
                <a:xfrm>
                  <a:off x="4008747" y="6058601"/>
                  <a:ext cx="4880891" cy="688478"/>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709221" y="6165707"/>
                  <a:ext cx="1272103" cy="369332"/>
                </a:xfrm>
                <a:prstGeom prst="rect">
                  <a:avLst/>
                </a:prstGeom>
                <a:noFill/>
                <a:ln>
                  <a:solidFill>
                    <a:srgbClr val="FF0000"/>
                  </a:solidFill>
                </a:ln>
              </p:spPr>
              <p:txBody>
                <a:bodyPr wrap="none" rtlCol="0">
                  <a:spAutoFit/>
                </a:bodyPr>
                <a:lstStyle/>
                <a:p>
                  <a:r>
                    <a:rPr lang="en-US" dirty="0"/>
                    <a:t>HỖ TRỢ HH</a:t>
                  </a:r>
                </a:p>
              </p:txBody>
            </p:sp>
            <p:sp>
              <p:nvSpPr>
                <p:cNvPr id="61" name="Left Brace 60"/>
                <p:cNvSpPr/>
                <p:nvPr/>
              </p:nvSpPr>
              <p:spPr>
                <a:xfrm>
                  <a:off x="1606939" y="4345064"/>
                  <a:ext cx="366834" cy="25129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TextBox 61"/>
                <p:cNvSpPr txBox="1"/>
                <p:nvPr/>
              </p:nvSpPr>
              <p:spPr>
                <a:xfrm>
                  <a:off x="45893" y="2080732"/>
                  <a:ext cx="703835" cy="523220"/>
                </a:xfrm>
                <a:prstGeom prst="rect">
                  <a:avLst/>
                </a:prstGeom>
                <a:solidFill>
                  <a:srgbClr val="CCFFCC"/>
                </a:solidFill>
              </p:spPr>
              <p:txBody>
                <a:bodyPr wrap="square" rtlCol="0">
                  <a:spAutoFit/>
                </a:bodyPr>
                <a:lstStyle/>
                <a:p>
                  <a:r>
                    <a:rPr lang="en-US" sz="1400" dirty="0"/>
                    <a:t>NGOẠI</a:t>
                  </a:r>
                </a:p>
                <a:p>
                  <a:r>
                    <a:rPr lang="en-US" sz="1400" dirty="0"/>
                    <a:t>TRÚ</a:t>
                  </a:r>
                </a:p>
              </p:txBody>
            </p:sp>
            <p:sp>
              <p:nvSpPr>
                <p:cNvPr id="63" name="TextBox 62"/>
                <p:cNvSpPr txBox="1"/>
                <p:nvPr/>
              </p:nvSpPr>
              <p:spPr>
                <a:xfrm>
                  <a:off x="504912" y="5247732"/>
                  <a:ext cx="1149148" cy="307777"/>
                </a:xfrm>
                <a:prstGeom prst="rect">
                  <a:avLst/>
                </a:prstGeom>
                <a:solidFill>
                  <a:srgbClr val="CCFFCC"/>
                </a:solidFill>
              </p:spPr>
              <p:txBody>
                <a:bodyPr wrap="none" rtlCol="0">
                  <a:spAutoFit/>
                </a:bodyPr>
                <a:lstStyle/>
                <a:p>
                  <a:r>
                    <a:rPr lang="en-US" sz="1400" dirty="0">
                      <a:latin typeface="Arial"/>
                      <a:cs typeface="Arial"/>
                    </a:rPr>
                    <a:t>NHẬP VIỆN</a:t>
                  </a:r>
                </a:p>
              </p:txBody>
            </p:sp>
            <p:cxnSp>
              <p:nvCxnSpPr>
                <p:cNvPr id="18" name="Straight Connector 17"/>
                <p:cNvCxnSpPr/>
                <p:nvPr/>
              </p:nvCxnSpPr>
              <p:spPr>
                <a:xfrm>
                  <a:off x="5156292" y="417677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273256" y="4176775"/>
                  <a:ext cx="0" cy="474272"/>
                </a:xfrm>
                <a:prstGeom prst="line">
                  <a:avLst/>
                </a:prstGeom>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F68610CD-4F2C-436F-8468-19178482662A}"/>
                  </a:ext>
                </a:extLst>
              </p:cNvPr>
              <p:cNvSpPr txBox="1"/>
              <p:nvPr/>
            </p:nvSpPr>
            <p:spPr>
              <a:xfrm>
                <a:off x="1165542" y="3105834"/>
                <a:ext cx="1474138" cy="646331"/>
              </a:xfrm>
              <a:prstGeom prst="rect">
                <a:avLst/>
              </a:prstGeom>
              <a:noFill/>
              <a:ln>
                <a:solidFill>
                  <a:srgbClr val="FF0000"/>
                </a:solidFill>
              </a:ln>
            </p:spPr>
            <p:txBody>
              <a:bodyPr wrap="square" rtlCol="0">
                <a:spAutoFit/>
              </a:bodyPr>
              <a:lstStyle/>
              <a:p>
                <a:r>
                  <a:rPr lang="en-US">
                    <a:latin typeface="cambria" panose="02040503050406030204" pitchFamily="18" charset="0"/>
                    <a:ea typeface="cambria" panose="02040503050406030204" pitchFamily="18" charset="0"/>
                  </a:rPr>
                  <a:t>CORTICOIDE</a:t>
                </a:r>
                <a:r>
                  <a:rPr lang="vi-VN">
                    <a:latin typeface="cambria" panose="02040503050406030204" pitchFamily="18" charset="0"/>
                    <a:ea typeface="cambria" panose="02040503050406030204" pitchFamily="18" charset="0"/>
                  </a:rPr>
                  <a:t> kd liều cao</a:t>
                </a:r>
                <a:endParaRPr lang="en-US"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CE2D64A-19D2-4821-9FAB-DE2410314F6B}"/>
                  </a:ext>
                </a:extLst>
              </p:cNvPr>
              <p:cNvSpPr txBox="1"/>
              <p:nvPr/>
            </p:nvSpPr>
            <p:spPr>
              <a:xfrm>
                <a:off x="1510554" y="2710321"/>
                <a:ext cx="684803" cy="369332"/>
              </a:xfrm>
              <a:prstGeom prst="rect">
                <a:avLst/>
              </a:prstGeom>
              <a:noFill/>
            </p:spPr>
            <p:txBody>
              <a:bodyPr wrap="none" rtlCol="0">
                <a:spAutoFit/>
              </a:bodyPr>
              <a:lstStyle/>
              <a:p>
                <a:r>
                  <a:rPr lang="vi-VN"/>
                  <a:t>hoặc</a:t>
                </a:r>
                <a:endParaRPr lang="en-US"/>
              </a:p>
            </p:txBody>
          </p:sp>
          <p:sp>
            <p:nvSpPr>
              <p:cNvPr id="14" name="TextBox 13">
                <a:extLst>
                  <a:ext uri="{FF2B5EF4-FFF2-40B4-BE49-F238E27FC236}">
                    <a16:creationId xmlns:a16="http://schemas.microsoft.com/office/drawing/2014/main" id="{10AAAA2C-1B5A-49EE-8E87-02916DFE4D96}"/>
                  </a:ext>
                </a:extLst>
              </p:cNvPr>
              <p:cNvSpPr txBox="1"/>
              <p:nvPr/>
            </p:nvSpPr>
            <p:spPr>
              <a:xfrm>
                <a:off x="2953690" y="2888788"/>
                <a:ext cx="184731" cy="369332"/>
              </a:xfrm>
              <a:prstGeom prst="rect">
                <a:avLst/>
              </a:prstGeom>
              <a:noFill/>
            </p:spPr>
            <p:txBody>
              <a:bodyPr wrap="none" rtlCol="0">
                <a:spAutoFit/>
              </a:bodyPr>
              <a:lstStyle/>
              <a:p>
                <a:endParaRPr lang="en-US"/>
              </a:p>
            </p:txBody>
          </p:sp>
        </p:grpSp>
        <p:cxnSp>
          <p:nvCxnSpPr>
            <p:cNvPr id="19" name="Connector: Elbow 18">
              <a:extLst>
                <a:ext uri="{FF2B5EF4-FFF2-40B4-BE49-F238E27FC236}">
                  <a16:creationId xmlns:a16="http://schemas.microsoft.com/office/drawing/2014/main" id="{A24DA265-33E5-45CB-BFAA-B81116D545AC}"/>
                </a:ext>
              </a:extLst>
            </p:cNvPr>
            <p:cNvCxnSpPr>
              <a:cxnSpLocks/>
              <a:stCxn id="62" idx="2"/>
              <a:endCxn id="63" idx="1"/>
            </p:cNvCxnSpPr>
            <p:nvPr/>
          </p:nvCxnSpPr>
          <p:spPr>
            <a:xfrm rot="16200000" flipH="1">
              <a:off x="-861417" y="3838314"/>
              <a:ext cx="2797669" cy="107101"/>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A866C12-58F7-41F3-A1F5-7C6D28255667}"/>
                </a:ext>
              </a:extLst>
            </p:cNvPr>
            <p:cNvSpPr txBox="1"/>
            <p:nvPr/>
          </p:nvSpPr>
          <p:spPr>
            <a:xfrm>
              <a:off x="-14043" y="4002634"/>
              <a:ext cx="1627731" cy="923330"/>
            </a:xfrm>
            <a:prstGeom prst="rect">
              <a:avLst/>
            </a:prstGeom>
            <a:noFill/>
          </p:spPr>
          <p:txBody>
            <a:bodyPr wrap="square" rtlCol="0">
              <a:spAutoFit/>
            </a:bodyPr>
            <a:lstStyle/>
            <a:p>
              <a:r>
                <a:rPr lang="vi-VN"/>
                <a:t>Từng bậc vậy là khi ko đáp ứng thêm vô</a:t>
              </a:r>
              <a:endParaRPr lang="en-US"/>
            </a:p>
          </p:txBody>
        </p:sp>
        <p:sp>
          <p:nvSpPr>
            <p:cNvPr id="26" name="Rectangle 25">
              <a:extLst>
                <a:ext uri="{FF2B5EF4-FFF2-40B4-BE49-F238E27FC236}">
                  <a16:creationId xmlns:a16="http://schemas.microsoft.com/office/drawing/2014/main" id="{A0799013-2E4F-46DE-A4AB-1F5A8C90D5D4}"/>
                </a:ext>
              </a:extLst>
            </p:cNvPr>
            <p:cNvSpPr/>
            <p:nvPr/>
          </p:nvSpPr>
          <p:spPr>
            <a:xfrm>
              <a:off x="5823855" y="3039250"/>
              <a:ext cx="3165617" cy="738664"/>
            </a:xfrm>
            <a:prstGeom prst="rect">
              <a:avLst/>
            </a:prstGeom>
          </p:spPr>
          <p:txBody>
            <a:bodyPr wrap="square">
              <a:spAutoFit/>
            </a:bodyPr>
            <a:lstStyle/>
            <a:p>
              <a:r>
                <a:rPr lang="vi-VN" sz="1400">
                  <a:solidFill>
                    <a:srgbClr val="00B050"/>
                  </a:solidFill>
                </a:rPr>
                <a:t>Có thể phun chung Ventolin. Và chỉ 2 lần là ngưng, có thể cho ở ngoại trú.</a:t>
              </a:r>
            </a:p>
            <a:p>
              <a:r>
                <a:rPr lang="vi-VN" sz="1400">
                  <a:solidFill>
                    <a:srgbClr val="00B050"/>
                  </a:solidFill>
                </a:rPr>
                <a:t>Về nhà vẫn phải uống thêm corticoid</a:t>
              </a:r>
              <a:endParaRPr lang="en-US" sz="1400">
                <a:solidFill>
                  <a:srgbClr val="00B050"/>
                </a:solidFill>
              </a:endParaRPr>
            </a:p>
          </p:txBody>
        </p:sp>
        <p:sp>
          <p:nvSpPr>
            <p:cNvPr id="28" name="Rectangle 27">
              <a:extLst>
                <a:ext uri="{FF2B5EF4-FFF2-40B4-BE49-F238E27FC236}">
                  <a16:creationId xmlns:a16="http://schemas.microsoft.com/office/drawing/2014/main" id="{116A5983-6ABB-4884-B193-E1D0846A55F3}"/>
                </a:ext>
              </a:extLst>
            </p:cNvPr>
            <p:cNvSpPr/>
            <p:nvPr/>
          </p:nvSpPr>
          <p:spPr>
            <a:xfrm>
              <a:off x="2870762" y="3188000"/>
              <a:ext cx="2953093" cy="465975"/>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u="sng"/>
                <a:t>X 2 LẦN /cách nhau 30 ph</a:t>
              </a:r>
            </a:p>
          </p:txBody>
        </p:sp>
      </p:grpSp>
    </p:spTree>
    <p:extLst>
      <p:ext uri="{BB962C8B-B14F-4D97-AF65-F5344CB8AC3E}">
        <p14:creationId xmlns:p14="http://schemas.microsoft.com/office/powerpoint/2010/main" val="538132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4590179" y="137700"/>
            <a:ext cx="2605776" cy="523220"/>
          </a:xfrm>
          <a:prstGeom prst="rect">
            <a:avLst/>
          </a:prstGeom>
          <a:noFill/>
          <a:ln>
            <a:solidFill>
              <a:srgbClr val="FF0000"/>
            </a:solidFill>
          </a:ln>
        </p:spPr>
        <p:txBody>
          <a:bodyPr wrap="none" rtlCol="0">
            <a:spAutoFit/>
          </a:bodyPr>
          <a:lstStyle/>
          <a:p>
            <a:r>
              <a:rPr lang="en-US" sz="2800" b="1" dirty="0">
                <a:solidFill>
                  <a:srgbClr val="FF0000"/>
                </a:solidFill>
              </a:rPr>
              <a:t>CƠN HEN NẶNG </a:t>
            </a:r>
          </a:p>
        </p:txBody>
      </p:sp>
      <p:grpSp>
        <p:nvGrpSpPr>
          <p:cNvPr id="3" name="Group 2">
            <a:extLst>
              <a:ext uri="{FF2B5EF4-FFF2-40B4-BE49-F238E27FC236}">
                <a16:creationId xmlns:a16="http://schemas.microsoft.com/office/drawing/2014/main" id="{832EE912-8F8F-4D66-830E-41EE9A6B8CEE}"/>
              </a:ext>
            </a:extLst>
          </p:cNvPr>
          <p:cNvGrpSpPr/>
          <p:nvPr/>
        </p:nvGrpSpPr>
        <p:grpSpPr>
          <a:xfrm>
            <a:off x="66777" y="749101"/>
            <a:ext cx="8822862" cy="6072470"/>
            <a:chOff x="66777" y="749101"/>
            <a:chExt cx="8822862" cy="6072470"/>
          </a:xfrm>
        </p:grpSpPr>
        <p:sp>
          <p:nvSpPr>
            <p:cNvPr id="2" name="Right Arrow 1"/>
            <p:cNvSpPr/>
            <p:nvPr/>
          </p:nvSpPr>
          <p:spPr>
            <a:xfrm>
              <a:off x="1654060" y="1223960"/>
              <a:ext cx="7235578" cy="703777"/>
            </a:xfrm>
            <a:prstGeom prst="righ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95000"/>
                      <a:lumOff val="5000"/>
                    </a:schemeClr>
                  </a:solidFill>
                </a:rPr>
                <a:t>Tùy tình trạng mà dãn </a:t>
              </a:r>
            </a:p>
          </p:txBody>
        </p:sp>
        <p:cxnSp>
          <p:nvCxnSpPr>
            <p:cNvPr id="4" name="Straight Connector 3"/>
            <p:cNvCxnSpPr/>
            <p:nvPr/>
          </p:nvCxnSpPr>
          <p:spPr>
            <a:xfrm>
              <a:off x="2784707" y="1392254"/>
              <a:ext cx="0" cy="397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636522" y="1379106"/>
              <a:ext cx="0" cy="440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954753" y="1392254"/>
              <a:ext cx="0" cy="397793"/>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6246" y="1392254"/>
              <a:ext cx="736099" cy="369332"/>
            </a:xfrm>
            <a:prstGeom prst="rect">
              <a:avLst/>
            </a:prstGeom>
            <a:noFill/>
            <a:ln>
              <a:solidFill>
                <a:srgbClr val="FF0000"/>
              </a:solidFill>
            </a:ln>
          </p:spPr>
          <p:txBody>
            <a:bodyPr wrap="none" rtlCol="0">
              <a:spAutoFit/>
            </a:bodyPr>
            <a:lstStyle/>
            <a:p>
              <a:r>
                <a:rPr lang="en-US" dirty="0"/>
                <a:t> SABA</a:t>
              </a:r>
            </a:p>
          </p:txBody>
        </p:sp>
        <p:sp>
          <p:nvSpPr>
            <p:cNvPr id="9" name="TextBox 8"/>
            <p:cNvSpPr txBox="1"/>
            <p:nvPr/>
          </p:nvSpPr>
          <p:spPr>
            <a:xfrm>
              <a:off x="1790162" y="1009774"/>
              <a:ext cx="681722" cy="369332"/>
            </a:xfrm>
            <a:prstGeom prst="rect">
              <a:avLst/>
            </a:prstGeom>
            <a:noFill/>
          </p:spPr>
          <p:txBody>
            <a:bodyPr wrap="none" rtlCol="0">
              <a:spAutoFit/>
            </a:bodyPr>
            <a:lstStyle/>
            <a:p>
              <a:r>
                <a:rPr lang="en-US" dirty="0"/>
                <a:t>30PH</a:t>
              </a:r>
            </a:p>
          </p:txBody>
        </p:sp>
        <p:sp>
          <p:nvSpPr>
            <p:cNvPr id="10" name="TextBox 9"/>
            <p:cNvSpPr txBox="1"/>
            <p:nvPr/>
          </p:nvSpPr>
          <p:spPr>
            <a:xfrm>
              <a:off x="3197818" y="979176"/>
              <a:ext cx="733907" cy="369332"/>
            </a:xfrm>
            <a:prstGeom prst="rect">
              <a:avLst/>
            </a:prstGeom>
            <a:noFill/>
          </p:spPr>
          <p:txBody>
            <a:bodyPr wrap="none" rtlCol="0">
              <a:spAutoFit/>
            </a:bodyPr>
            <a:lstStyle/>
            <a:p>
              <a:r>
                <a:rPr lang="en-US" dirty="0"/>
                <a:t>30 PH</a:t>
              </a:r>
            </a:p>
          </p:txBody>
        </p:sp>
        <p:cxnSp>
          <p:nvCxnSpPr>
            <p:cNvPr id="12" name="Straight Connector 11"/>
            <p:cNvCxnSpPr/>
            <p:nvPr/>
          </p:nvCxnSpPr>
          <p:spPr>
            <a:xfrm flipH="1">
              <a:off x="4880881" y="979176"/>
              <a:ext cx="275411" cy="244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03276" y="963287"/>
              <a:ext cx="1522550" cy="369332"/>
            </a:xfrm>
            <a:prstGeom prst="rect">
              <a:avLst/>
            </a:prstGeom>
            <a:noFill/>
          </p:spPr>
          <p:txBody>
            <a:bodyPr wrap="none" rtlCol="0">
              <a:spAutoFit/>
            </a:bodyPr>
            <a:lstStyle/>
            <a:p>
              <a:r>
                <a:rPr lang="en-US" dirty="0"/>
                <a:t>1,2,3 ,4 , 6h </a:t>
              </a:r>
              <a:r>
                <a:rPr lang="mr-IN" dirty="0"/>
                <a:t>…</a:t>
              </a:r>
              <a:endParaRPr lang="en-US" dirty="0"/>
            </a:p>
          </p:txBody>
        </p:sp>
        <p:sp>
          <p:nvSpPr>
            <p:cNvPr id="14" name="Right Arrow 13"/>
            <p:cNvSpPr/>
            <p:nvPr/>
          </p:nvSpPr>
          <p:spPr>
            <a:xfrm>
              <a:off x="1636523" y="2187828"/>
              <a:ext cx="7253116" cy="795574"/>
            </a:xfrm>
            <a:prstGeom prst="right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400">
                  <a:solidFill>
                    <a:schemeClr val="tx1">
                      <a:lumMod val="95000"/>
                      <a:lumOff val="5000"/>
                    </a:schemeClr>
                  </a:solidFill>
                </a:rPr>
                <a:t>Vì TDP của ipra nên dãn cách liều nhanh hơn Ventolin</a:t>
              </a:r>
            </a:p>
            <a:p>
              <a:pPr algn="ctr"/>
              <a:r>
                <a:rPr lang="vi-VN" sz="1400">
                  <a:solidFill>
                    <a:schemeClr val="tx1">
                      <a:lumMod val="95000"/>
                      <a:lumOff val="5000"/>
                    </a:schemeClr>
                  </a:solidFill>
                </a:rPr>
                <a:t>Ví dụ Combivent q4h xen kẽ Ventolin q4h</a:t>
              </a:r>
              <a:endParaRPr lang="en-US" sz="1400">
                <a:solidFill>
                  <a:schemeClr val="tx1">
                    <a:lumMod val="95000"/>
                    <a:lumOff val="5000"/>
                  </a:schemeClr>
                </a:solidFill>
              </a:endParaRPr>
            </a:p>
          </p:txBody>
        </p:sp>
        <p:sp>
          <p:nvSpPr>
            <p:cNvPr id="15" name="TextBox 14"/>
            <p:cNvSpPr txBox="1"/>
            <p:nvPr/>
          </p:nvSpPr>
          <p:spPr>
            <a:xfrm>
              <a:off x="402280" y="2187828"/>
              <a:ext cx="1098641" cy="646331"/>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IPRA.</a:t>
              </a:r>
            </a:p>
            <a:p>
              <a:r>
                <a:rPr lang="en-US" dirty="0"/>
                <a:t>BROMIDE</a:t>
              </a:r>
            </a:p>
          </p:txBody>
        </p:sp>
        <p:cxnSp>
          <p:nvCxnSpPr>
            <p:cNvPr id="17" name="Straight Connector 16"/>
            <p:cNvCxnSpPr/>
            <p:nvPr/>
          </p:nvCxnSpPr>
          <p:spPr>
            <a:xfrm>
              <a:off x="1671569" y="2358270"/>
              <a:ext cx="0" cy="382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41718" y="2358270"/>
              <a:ext cx="0" cy="382493"/>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97818" y="1912446"/>
              <a:ext cx="681722" cy="369332"/>
            </a:xfrm>
            <a:prstGeom prst="rect">
              <a:avLst/>
            </a:prstGeom>
            <a:noFill/>
          </p:spPr>
          <p:txBody>
            <a:bodyPr wrap="none" rtlCol="0">
              <a:spAutoFit/>
            </a:bodyPr>
            <a:lstStyle/>
            <a:p>
              <a:r>
                <a:rPr lang="en-US" dirty="0"/>
                <a:t>30PH</a:t>
              </a:r>
            </a:p>
          </p:txBody>
        </p:sp>
        <p:sp>
          <p:nvSpPr>
            <p:cNvPr id="21" name="TextBox 20"/>
            <p:cNvSpPr txBox="1"/>
            <p:nvPr/>
          </p:nvSpPr>
          <p:spPr>
            <a:xfrm>
              <a:off x="1192793" y="749101"/>
              <a:ext cx="414146" cy="369332"/>
            </a:xfrm>
            <a:prstGeom prst="rect">
              <a:avLst/>
            </a:prstGeom>
            <a:noFill/>
            <a:ln>
              <a:solidFill>
                <a:srgbClr val="4F81BD"/>
              </a:solidFill>
            </a:ln>
          </p:spPr>
          <p:txBody>
            <a:bodyPr wrap="none" rtlCol="0">
              <a:spAutoFit/>
            </a:bodyPr>
            <a:lstStyle/>
            <a:p>
              <a:r>
                <a:rPr lang="en-US" dirty="0"/>
                <a:t>T1</a:t>
              </a:r>
            </a:p>
          </p:txBody>
        </p:sp>
        <p:sp>
          <p:nvSpPr>
            <p:cNvPr id="22" name="TextBox 21"/>
            <p:cNvSpPr txBox="1"/>
            <p:nvPr/>
          </p:nvSpPr>
          <p:spPr>
            <a:xfrm>
              <a:off x="2616396" y="749101"/>
              <a:ext cx="414146" cy="369332"/>
            </a:xfrm>
            <a:prstGeom prst="rect">
              <a:avLst/>
            </a:prstGeom>
            <a:noFill/>
            <a:ln>
              <a:solidFill>
                <a:srgbClr val="4F81BD"/>
              </a:solidFill>
            </a:ln>
          </p:spPr>
          <p:txBody>
            <a:bodyPr wrap="none" rtlCol="0">
              <a:spAutoFit/>
            </a:bodyPr>
            <a:lstStyle/>
            <a:p>
              <a:r>
                <a:rPr lang="en-US" dirty="0"/>
                <a:t>T2</a:t>
              </a:r>
            </a:p>
          </p:txBody>
        </p:sp>
        <p:sp>
          <p:nvSpPr>
            <p:cNvPr id="23" name="TextBox 22"/>
            <p:cNvSpPr txBox="1"/>
            <p:nvPr/>
          </p:nvSpPr>
          <p:spPr>
            <a:xfrm>
              <a:off x="3962844" y="749691"/>
              <a:ext cx="414146" cy="369332"/>
            </a:xfrm>
            <a:prstGeom prst="rect">
              <a:avLst/>
            </a:prstGeom>
            <a:noFill/>
            <a:ln>
              <a:solidFill>
                <a:srgbClr val="4F81BD"/>
              </a:solidFill>
            </a:ln>
          </p:spPr>
          <p:txBody>
            <a:bodyPr wrap="none" rtlCol="0">
              <a:spAutoFit/>
            </a:bodyPr>
            <a:lstStyle/>
            <a:p>
              <a:r>
                <a:rPr lang="en-US" dirty="0"/>
                <a:t>T3</a:t>
              </a:r>
            </a:p>
          </p:txBody>
        </p:sp>
        <p:sp>
          <p:nvSpPr>
            <p:cNvPr id="24" name="TextBox 23"/>
            <p:cNvSpPr txBox="1"/>
            <p:nvPr/>
          </p:nvSpPr>
          <p:spPr>
            <a:xfrm>
              <a:off x="5831875" y="1988938"/>
              <a:ext cx="824302" cy="369332"/>
            </a:xfrm>
            <a:prstGeom prst="rect">
              <a:avLst/>
            </a:prstGeom>
            <a:noFill/>
          </p:spPr>
          <p:txBody>
            <a:bodyPr wrap="none" rtlCol="0">
              <a:spAutoFit/>
            </a:bodyPr>
            <a:lstStyle/>
            <a:p>
              <a:r>
                <a:rPr lang="en-US" dirty="0"/>
                <a:t>2,4,6 h</a:t>
              </a:r>
            </a:p>
          </p:txBody>
        </p:sp>
        <p:cxnSp>
          <p:nvCxnSpPr>
            <p:cNvPr id="26" name="Straight Connector 25"/>
            <p:cNvCxnSpPr/>
            <p:nvPr/>
          </p:nvCxnSpPr>
          <p:spPr>
            <a:xfrm flipH="1">
              <a:off x="5516893" y="1927737"/>
              <a:ext cx="153006" cy="354041"/>
            </a:xfrm>
            <a:prstGeom prst="line">
              <a:avLst/>
            </a:prstGeom>
          </p:spPr>
          <p:style>
            <a:lnRef idx="2">
              <a:schemeClr val="accent1"/>
            </a:lnRef>
            <a:fillRef idx="0">
              <a:schemeClr val="accent1"/>
            </a:fillRef>
            <a:effectRef idx="1">
              <a:schemeClr val="accent1"/>
            </a:effectRef>
            <a:fontRef idx="minor">
              <a:schemeClr val="tx1"/>
            </a:fontRef>
          </p:style>
        </p:cxnSp>
        <p:sp>
          <p:nvSpPr>
            <p:cNvPr id="34" name="Right Arrow 33"/>
            <p:cNvSpPr/>
            <p:nvPr/>
          </p:nvSpPr>
          <p:spPr>
            <a:xfrm>
              <a:off x="3879540" y="4943864"/>
              <a:ext cx="5010098" cy="795574"/>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400">
                  <a:solidFill>
                    <a:schemeClr val="tx1">
                      <a:lumMod val="95000"/>
                      <a:lumOff val="5000"/>
                    </a:schemeClr>
                  </a:solidFill>
                  <a:latin typeface="arial" panose="020B0604020202020204" pitchFamily="34" charset="0"/>
                  <a:cs typeface="arial" panose="020B0604020202020204" pitchFamily="34" charset="0"/>
                </a:rPr>
                <a:t>3 lần ko hết thì</a:t>
              </a:r>
              <a:r>
                <a:rPr lang="en-US" sz="1400">
                  <a:solidFill>
                    <a:schemeClr val="tx1">
                      <a:lumMod val="95000"/>
                      <a:lumOff val="5000"/>
                    </a:schemeClr>
                  </a:solidFill>
                  <a:latin typeface="arial" panose="020B0604020202020204" pitchFamily="34" charset="0"/>
                  <a:cs typeface="arial" panose="020B0604020202020204" pitchFamily="34" charset="0"/>
                </a:rPr>
                <a:t> cân nhắc </a:t>
              </a:r>
              <a:r>
                <a:rPr lang="vi-VN" sz="1400">
                  <a:solidFill>
                    <a:schemeClr val="tx1">
                      <a:lumMod val="95000"/>
                      <a:lumOff val="5000"/>
                    </a:schemeClr>
                  </a:solidFill>
                  <a:latin typeface="arial" panose="020B0604020202020204" pitchFamily="34" charset="0"/>
                  <a:cs typeface="arial" panose="020B0604020202020204" pitchFamily="34" charset="0"/>
                </a:rPr>
                <a:t>MgSO4 /</a:t>
              </a:r>
              <a:r>
                <a:rPr lang="en-US" sz="1400">
                  <a:solidFill>
                    <a:schemeClr val="tx1">
                      <a:lumMod val="95000"/>
                      <a:lumOff val="5000"/>
                    </a:schemeClr>
                  </a:solidFill>
                  <a:latin typeface="arial" panose="020B0604020202020204" pitchFamily="34" charset="0"/>
                  <a:cs typeface="arial" panose="020B0604020202020204" pitchFamily="34" charset="0"/>
                </a:rPr>
                <a:t>T</a:t>
              </a:r>
              <a:r>
                <a:rPr lang="vi-VN" sz="1400">
                  <a:solidFill>
                    <a:schemeClr val="tx1">
                      <a:lumMod val="95000"/>
                      <a:lumOff val="5000"/>
                    </a:schemeClr>
                  </a:solidFill>
                  <a:latin typeface="arial" panose="020B0604020202020204" pitchFamily="34" charset="0"/>
                  <a:cs typeface="arial" panose="020B0604020202020204" pitchFamily="34" charset="0"/>
                </a:rPr>
                <a:t>heophyllin,</a:t>
              </a:r>
              <a:r>
                <a:rPr lang="en-US" sz="1400">
                  <a:solidFill>
                    <a:schemeClr val="tx1">
                      <a:lumMod val="95000"/>
                      <a:lumOff val="5000"/>
                    </a:schemeClr>
                  </a:solidFill>
                  <a:latin typeface="arial" panose="020B0604020202020204" pitchFamily="34" charset="0"/>
                  <a:cs typeface="arial" panose="020B0604020202020204" pitchFamily="34" charset="0"/>
                </a:rPr>
                <a:t> sớm hơn tùy </a:t>
              </a:r>
              <a:r>
                <a:rPr lang="vi-VN" sz="1400">
                  <a:solidFill>
                    <a:schemeClr val="tx1">
                      <a:lumMod val="95000"/>
                      <a:lumOff val="5000"/>
                    </a:schemeClr>
                  </a:solidFill>
                  <a:latin typeface="arial" panose="020B0604020202020204" pitchFamily="34" charset="0"/>
                  <a:cs typeface="arial" panose="020B0604020202020204" pitchFamily="34" charset="0"/>
                </a:rPr>
                <a:t>case</a:t>
              </a:r>
              <a:r>
                <a:rPr lang="en-US" sz="1400">
                  <a:solidFill>
                    <a:schemeClr val="tx1">
                      <a:lumMod val="95000"/>
                      <a:lumOff val="5000"/>
                    </a:schemeClr>
                  </a:solidFill>
                  <a:latin typeface="arial" panose="020B0604020202020204" pitchFamily="34" charset="0"/>
                  <a:cs typeface="arial" panose="020B0604020202020204" pitchFamily="34" charset="0"/>
                </a:rPr>
                <a:t>.</a:t>
              </a:r>
            </a:p>
          </p:txBody>
        </p:sp>
        <p:sp>
          <p:nvSpPr>
            <p:cNvPr id="40" name="Right Arrow 39"/>
            <p:cNvSpPr/>
            <p:nvPr/>
          </p:nvSpPr>
          <p:spPr>
            <a:xfrm>
              <a:off x="1654061" y="3243495"/>
              <a:ext cx="7235578" cy="780254"/>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600">
                  <a:solidFill>
                    <a:schemeClr val="tx1">
                      <a:lumMod val="95000"/>
                      <a:lumOff val="5000"/>
                    </a:schemeClr>
                  </a:solidFill>
                </a:rPr>
                <a:t>Dùng tiếp chứ ko 3 lần như TB →duy trì 2 lần / ngày →vừa ICS + OCS</a:t>
              </a:r>
              <a:endParaRPr lang="en-US" sz="1600">
                <a:solidFill>
                  <a:schemeClr val="tx1">
                    <a:lumMod val="95000"/>
                    <a:lumOff val="5000"/>
                  </a:schemeClr>
                </a:solidFill>
              </a:endParaRPr>
            </a:p>
          </p:txBody>
        </p:sp>
        <p:sp>
          <p:nvSpPr>
            <p:cNvPr id="43" name="TextBox 42"/>
            <p:cNvSpPr txBox="1"/>
            <p:nvPr/>
          </p:nvSpPr>
          <p:spPr>
            <a:xfrm>
              <a:off x="113660" y="3427090"/>
              <a:ext cx="1398781" cy="369332"/>
            </a:xfrm>
            <a:prstGeom prst="rect">
              <a:avLst/>
            </a:prstGeom>
            <a:noFill/>
            <a:ln>
              <a:solidFill>
                <a:srgbClr val="FF0000"/>
              </a:solidFill>
            </a:ln>
          </p:spPr>
          <p:txBody>
            <a:bodyPr wrap="none" rtlCol="0">
              <a:spAutoFit/>
            </a:bodyPr>
            <a:lstStyle/>
            <a:p>
              <a:r>
                <a:rPr lang="en-US"/>
                <a:t>ICS </a:t>
              </a:r>
              <a:r>
                <a:rPr lang="en-US" dirty="0"/>
                <a:t>LIỀU CAO</a:t>
              </a:r>
            </a:p>
          </p:txBody>
        </p:sp>
        <p:sp>
          <p:nvSpPr>
            <p:cNvPr id="44" name="TextBox 43"/>
            <p:cNvSpPr txBox="1"/>
            <p:nvPr/>
          </p:nvSpPr>
          <p:spPr>
            <a:xfrm>
              <a:off x="4605473" y="3964258"/>
              <a:ext cx="184731" cy="369332"/>
            </a:xfrm>
            <a:prstGeom prst="rect">
              <a:avLst/>
            </a:prstGeom>
            <a:noFill/>
          </p:spPr>
          <p:txBody>
            <a:bodyPr wrap="none" rtlCol="0">
              <a:spAutoFit/>
            </a:bodyPr>
            <a:lstStyle/>
            <a:p>
              <a:endParaRPr lang="en-US" dirty="0"/>
            </a:p>
          </p:txBody>
        </p:sp>
        <p:cxnSp>
          <p:nvCxnSpPr>
            <p:cNvPr id="49" name="Straight Connector 48"/>
            <p:cNvCxnSpPr/>
            <p:nvPr/>
          </p:nvCxnSpPr>
          <p:spPr>
            <a:xfrm>
              <a:off x="3908670" y="5035695"/>
              <a:ext cx="0" cy="474272"/>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473396" y="5035695"/>
              <a:ext cx="2265652" cy="646331"/>
            </a:xfrm>
            <a:prstGeom prst="rect">
              <a:avLst/>
            </a:prstGeom>
            <a:noFill/>
            <a:ln>
              <a:solidFill>
                <a:srgbClr val="FF0000"/>
              </a:solidFill>
            </a:ln>
          </p:spPr>
          <p:txBody>
            <a:bodyPr wrap="none" rtlCol="0">
              <a:spAutoFit/>
            </a:bodyPr>
            <a:lstStyle/>
            <a:p>
              <a:r>
                <a:rPr lang="en-US" dirty="0"/>
                <a:t>TTM MAGNE SULFATE</a:t>
              </a:r>
            </a:p>
            <a:p>
              <a:r>
                <a:rPr lang="en-US" dirty="0"/>
                <a:t>HAY THEOPHYLLIN </a:t>
              </a:r>
            </a:p>
          </p:txBody>
        </p:sp>
        <p:sp>
          <p:nvSpPr>
            <p:cNvPr id="55" name="Right Arrow 54"/>
            <p:cNvSpPr/>
            <p:nvPr/>
          </p:nvSpPr>
          <p:spPr>
            <a:xfrm>
              <a:off x="1717472" y="4174921"/>
              <a:ext cx="7172166" cy="688478"/>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t>X  2 -4 LẦN /NG</a:t>
              </a:r>
              <a:r>
                <a:rPr lang="vi-VN" b="1"/>
                <a:t> </a:t>
              </a:r>
              <a:r>
                <a:rPr lang="vi-VN">
                  <a:solidFill>
                    <a:schemeClr val="tx1">
                      <a:lumMod val="95000"/>
                      <a:lumOff val="5000"/>
                    </a:schemeClr>
                  </a:solidFill>
                </a:rPr>
                <a:t>(</a:t>
              </a:r>
              <a:r>
                <a:rPr lang="en-US">
                  <a:solidFill>
                    <a:schemeClr val="tx1">
                      <a:lumMod val="95000"/>
                      <a:lumOff val="5000"/>
                    </a:schemeClr>
                  </a:solidFill>
                </a:rPr>
                <a:t>Hydrocortisone 4 lần, Methylprednisolone 2 </a:t>
              </a:r>
              <a:r>
                <a:rPr lang="vi-VN">
                  <a:solidFill>
                    <a:schemeClr val="tx1">
                      <a:lumMod val="95000"/>
                      <a:lumOff val="5000"/>
                    </a:schemeClr>
                  </a:solidFill>
                </a:rPr>
                <a:t>lần)</a:t>
              </a:r>
              <a:endParaRPr lang="en-US">
                <a:solidFill>
                  <a:schemeClr val="tx1">
                    <a:lumMod val="95000"/>
                    <a:lumOff val="5000"/>
                  </a:schemeClr>
                </a:solidFill>
              </a:endParaRPr>
            </a:p>
          </p:txBody>
        </p:sp>
        <p:sp>
          <p:nvSpPr>
            <p:cNvPr id="56" name="TextBox 55"/>
            <p:cNvSpPr txBox="1"/>
            <p:nvPr/>
          </p:nvSpPr>
          <p:spPr>
            <a:xfrm>
              <a:off x="66777" y="4153425"/>
              <a:ext cx="1842083" cy="646331"/>
            </a:xfrm>
            <a:prstGeom prst="rect">
              <a:avLst/>
            </a:prstGeom>
            <a:noFill/>
            <a:ln>
              <a:solidFill>
                <a:srgbClr val="FF0000"/>
              </a:solidFill>
            </a:ln>
          </p:spPr>
          <p:txBody>
            <a:bodyPr wrap="none" rtlCol="0">
              <a:spAutoFit/>
            </a:bodyPr>
            <a:lstStyle/>
            <a:p>
              <a:r>
                <a:rPr lang="en-US" dirty="0"/>
                <a:t>CORTICOSTEROID</a:t>
              </a:r>
            </a:p>
            <a:p>
              <a:r>
                <a:rPr lang="en-US" dirty="0"/>
                <a:t>CHÍCH </a:t>
              </a:r>
            </a:p>
          </p:txBody>
        </p:sp>
        <p:sp>
          <p:nvSpPr>
            <p:cNvPr id="59" name="Right Arrow 58"/>
            <p:cNvSpPr/>
            <p:nvPr/>
          </p:nvSpPr>
          <p:spPr>
            <a:xfrm>
              <a:off x="1790163" y="6133093"/>
              <a:ext cx="7099476" cy="688478"/>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56757" y="6292666"/>
              <a:ext cx="1272103" cy="369332"/>
            </a:xfrm>
            <a:prstGeom prst="rect">
              <a:avLst/>
            </a:prstGeom>
            <a:noFill/>
            <a:ln>
              <a:solidFill>
                <a:srgbClr val="FF0000"/>
              </a:solidFill>
            </a:ln>
          </p:spPr>
          <p:txBody>
            <a:bodyPr wrap="none" rtlCol="0">
              <a:spAutoFit/>
            </a:bodyPr>
            <a:lstStyle/>
            <a:p>
              <a:r>
                <a:rPr lang="en-US" dirty="0"/>
                <a:t>HỖ TRỢ HH</a:t>
              </a:r>
            </a:p>
          </p:txBody>
        </p:sp>
        <p:cxnSp>
          <p:nvCxnSpPr>
            <p:cNvPr id="6" name="Straight Connector 5"/>
            <p:cNvCxnSpPr/>
            <p:nvPr/>
          </p:nvCxnSpPr>
          <p:spPr>
            <a:xfrm>
              <a:off x="3886173" y="2371431"/>
              <a:ext cx="0" cy="3693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56292" y="503569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273256" y="5035695"/>
              <a:ext cx="0" cy="474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741718" y="3427090"/>
              <a:ext cx="42989" cy="3693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784621" y="3427090"/>
              <a:ext cx="0" cy="369332"/>
            </a:xfrm>
            <a:prstGeom prst="line">
              <a:avLst/>
            </a:prstGeom>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1C8CBBD3-4CAC-4E83-A75B-410E4F80B204}"/>
              </a:ext>
            </a:extLst>
          </p:cNvPr>
          <p:cNvSpPr/>
          <p:nvPr/>
        </p:nvSpPr>
        <p:spPr>
          <a:xfrm>
            <a:off x="135521" y="1202753"/>
            <a:ext cx="1501002" cy="269352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BE30D4-7FD8-4EBF-8492-2D0D7CCFAB1F}"/>
              </a:ext>
            </a:extLst>
          </p:cNvPr>
          <p:cNvSpPr/>
          <p:nvPr/>
        </p:nvSpPr>
        <p:spPr>
          <a:xfrm>
            <a:off x="6359294" y="1028694"/>
            <a:ext cx="2666446" cy="830997"/>
          </a:xfrm>
          <a:prstGeom prst="rect">
            <a:avLst/>
          </a:prstGeom>
        </p:spPr>
        <p:txBody>
          <a:bodyPr wrap="square">
            <a:spAutoFit/>
          </a:bodyPr>
          <a:lstStyle/>
          <a:p>
            <a:r>
              <a:rPr lang="vi-VN" sz="1200" b="1">
                <a:latin typeface="Calibri" panose="020F0502020204030204" pitchFamily="34" charset="0"/>
              </a:rPr>
              <a:t>(</a:t>
            </a:r>
            <a:r>
              <a:rPr lang="en-US" sz="1200" b="1">
                <a:latin typeface="Calibri" panose="020F0502020204030204" pitchFamily="34" charset="0"/>
              </a:rPr>
              <a:t>SAMA</a:t>
            </a:r>
            <a:r>
              <a:rPr lang="vi-VN" sz="1200" b="1">
                <a:latin typeface="Calibri" panose="020F0502020204030204" pitchFamily="34" charset="0"/>
              </a:rPr>
              <a:t> </a:t>
            </a:r>
            <a:r>
              <a:rPr lang="en-US" sz="1200" b="1">
                <a:latin typeface="Calibri" panose="020F0502020204030204" pitchFamily="34" charset="0"/>
              </a:rPr>
              <a:t>dễ</a:t>
            </a:r>
            <a:r>
              <a:rPr lang="vi-VN" sz="1200" b="1">
                <a:latin typeface="Calibri" panose="020F0502020204030204" pitchFamily="34" charset="0"/>
              </a:rPr>
              <a:t> </a:t>
            </a:r>
            <a:r>
              <a:rPr lang="en-US" sz="1200" b="1">
                <a:latin typeface="Calibri" panose="020F0502020204030204" pitchFamily="34" charset="0"/>
              </a:rPr>
              <a:t>gây</a:t>
            </a:r>
            <a:r>
              <a:rPr lang="vi-VN" sz="1200" b="1">
                <a:latin typeface="Calibri" panose="020F0502020204030204" pitchFamily="34" charset="0"/>
              </a:rPr>
              <a:t> </a:t>
            </a:r>
            <a:r>
              <a:rPr lang="en-US" sz="1200" b="1">
                <a:latin typeface="Calibri" panose="020F0502020204030204" pitchFamily="34" charset="0"/>
              </a:rPr>
              <a:t>khô</a:t>
            </a:r>
            <a:r>
              <a:rPr lang="vi-VN" sz="1200" b="1">
                <a:latin typeface="Calibri" panose="020F0502020204030204" pitchFamily="34" charset="0"/>
              </a:rPr>
              <a:t> </a:t>
            </a:r>
            <a:r>
              <a:rPr lang="en-US" sz="1200" b="1">
                <a:latin typeface="Calibri" panose="020F0502020204030204" pitchFamily="34" charset="0"/>
              </a:rPr>
              <a:t>đàm</a:t>
            </a:r>
            <a:r>
              <a:rPr lang="vi-VN" sz="1200" b="1">
                <a:latin typeface="Calibri" panose="020F0502020204030204" pitchFamily="34" charset="0"/>
              </a:rPr>
              <a:t> →</a:t>
            </a:r>
            <a:r>
              <a:rPr lang="en-US" sz="1200" b="1">
                <a:latin typeface="Calibri" panose="020F0502020204030204" pitchFamily="34" charset="0"/>
              </a:rPr>
              <a:t>dãn</a:t>
            </a:r>
            <a:r>
              <a:rPr lang="vi-VN" sz="1200" b="1">
                <a:latin typeface="Calibri" panose="020F0502020204030204" pitchFamily="34" charset="0"/>
              </a:rPr>
              <a:t> </a:t>
            </a:r>
            <a:r>
              <a:rPr lang="en-US" sz="1200" b="1">
                <a:latin typeface="Calibri" panose="020F0502020204030204" pitchFamily="34" charset="0"/>
              </a:rPr>
              <a:t>cách</a:t>
            </a:r>
            <a:r>
              <a:rPr lang="vi-VN" sz="1200" b="1">
                <a:latin typeface="Calibri" panose="020F0502020204030204" pitchFamily="34" charset="0"/>
              </a:rPr>
              <a:t> </a:t>
            </a:r>
            <a:r>
              <a:rPr lang="en-US" sz="1200" b="1">
                <a:latin typeface="Calibri" panose="020F0502020204030204" pitchFamily="34" charset="0"/>
              </a:rPr>
              <a:t>thưa</a:t>
            </a:r>
            <a:r>
              <a:rPr lang="vi-VN" sz="1200" b="1">
                <a:latin typeface="Calibri" panose="020F0502020204030204" pitchFamily="34" charset="0"/>
              </a:rPr>
              <a:t> </a:t>
            </a:r>
            <a:r>
              <a:rPr lang="en-US" sz="1200" b="1">
                <a:latin typeface="Calibri" panose="020F0502020204030204" pitchFamily="34" charset="0"/>
              </a:rPr>
              <a:t>hơn</a:t>
            </a:r>
            <a:r>
              <a:rPr lang="vi-VN" sz="1200" b="1">
                <a:latin typeface="Calibri" panose="020F0502020204030204" pitchFamily="34" charset="0"/>
              </a:rPr>
              <a:t> </a:t>
            </a:r>
            <a:r>
              <a:rPr lang="en-US" sz="1200" b="1">
                <a:latin typeface="Calibri" panose="020F0502020204030204" pitchFamily="34" charset="0"/>
              </a:rPr>
              <a:t>2</a:t>
            </a:r>
            <a:r>
              <a:rPr lang="vi-VN" sz="1200" b="1">
                <a:latin typeface="Calibri" panose="020F0502020204030204" pitchFamily="34" charset="0"/>
              </a:rPr>
              <a:t>-</a:t>
            </a:r>
            <a:r>
              <a:rPr lang="en-US" sz="1200" b="1">
                <a:latin typeface="Calibri" panose="020F0502020204030204" pitchFamily="34" charset="0"/>
              </a:rPr>
              <a:t>4</a:t>
            </a:r>
            <a:r>
              <a:rPr lang="vi-VN" sz="1200" b="1">
                <a:latin typeface="Calibri" panose="020F0502020204030204" pitchFamily="34" charset="0"/>
              </a:rPr>
              <a:t>-</a:t>
            </a:r>
            <a:r>
              <a:rPr lang="en-US" sz="1200" b="1">
                <a:latin typeface="Calibri" panose="020F0502020204030204" pitchFamily="34" charset="0"/>
              </a:rPr>
              <a:t>6h</a:t>
            </a:r>
            <a:r>
              <a:rPr lang="vi-VN" sz="1200" b="1">
                <a:latin typeface="Calibri" panose="020F0502020204030204" pitchFamily="34" charset="0"/>
              </a:rPr>
              <a:t> và chỉ nên dùng trong 1 ngày đầu, </a:t>
            </a:r>
            <a:r>
              <a:rPr lang="en-US" sz="1200" b="1">
                <a:latin typeface="Calibri" panose="020F0502020204030204" pitchFamily="34" charset="0"/>
              </a:rPr>
              <a:t>còn</a:t>
            </a:r>
            <a:r>
              <a:rPr lang="vi-VN" sz="1200" b="1">
                <a:latin typeface="Calibri" panose="020F0502020204030204" pitchFamily="34" charset="0"/>
              </a:rPr>
              <a:t> </a:t>
            </a:r>
            <a:r>
              <a:rPr lang="en-US" sz="1200" b="1">
                <a:latin typeface="Calibri" panose="020F0502020204030204" pitchFamily="34" charset="0"/>
              </a:rPr>
              <a:t>SABA</a:t>
            </a:r>
            <a:r>
              <a:rPr lang="vi-VN" sz="1200" b="1">
                <a:latin typeface="Calibri" panose="020F0502020204030204" pitchFamily="34" charset="0"/>
              </a:rPr>
              <a:t> </a:t>
            </a:r>
            <a:r>
              <a:rPr lang="en-US" sz="1200" b="1">
                <a:latin typeface="Calibri" panose="020F0502020204030204" pitchFamily="34" charset="0"/>
              </a:rPr>
              <a:t>thì</a:t>
            </a:r>
            <a:r>
              <a:rPr lang="vi-VN" sz="1200" b="1">
                <a:latin typeface="Calibri" panose="020F0502020204030204" pitchFamily="34" charset="0"/>
              </a:rPr>
              <a:t> </a:t>
            </a:r>
            <a:r>
              <a:rPr lang="en-US" sz="1200" b="1">
                <a:latin typeface="Calibri" panose="020F0502020204030204" pitchFamily="34" charset="0"/>
              </a:rPr>
              <a:t>dãn</a:t>
            </a:r>
            <a:r>
              <a:rPr lang="vi-VN" sz="1200" b="1">
                <a:latin typeface="Calibri" panose="020F0502020204030204" pitchFamily="34" charset="0"/>
              </a:rPr>
              <a:t> </a:t>
            </a:r>
            <a:r>
              <a:rPr lang="en-US" sz="1200" b="1">
                <a:latin typeface="Calibri" panose="020F0502020204030204" pitchFamily="34" charset="0"/>
              </a:rPr>
              <a:t>từ</a:t>
            </a:r>
            <a:r>
              <a:rPr lang="vi-VN" sz="1200" b="1">
                <a:latin typeface="Calibri" panose="020F0502020204030204" pitchFamily="34" charset="0"/>
              </a:rPr>
              <a:t> </a:t>
            </a:r>
            <a:r>
              <a:rPr lang="en-US" sz="1200" b="1">
                <a:latin typeface="Calibri" panose="020F0502020204030204" pitchFamily="34" charset="0"/>
              </a:rPr>
              <a:t>từ</a:t>
            </a:r>
            <a:r>
              <a:rPr lang="vi-VN" sz="1200" b="1">
                <a:latin typeface="Calibri" panose="020F0502020204030204" pitchFamily="34" charset="0"/>
              </a:rPr>
              <a:t> </a:t>
            </a:r>
            <a:r>
              <a:rPr lang="en-US" sz="1200" b="1">
                <a:latin typeface="Calibri" panose="020F0502020204030204" pitchFamily="34" charset="0"/>
              </a:rPr>
              <a:t>thôi</a:t>
            </a:r>
            <a:r>
              <a:rPr lang="vi-VN" sz="1200" b="1">
                <a:latin typeface="Calibri" panose="020F0502020204030204" pitchFamily="34" charset="0"/>
              </a:rPr>
              <a:t> </a:t>
            </a:r>
            <a:r>
              <a:rPr lang="en-US" sz="1200" b="1">
                <a:latin typeface="Calibri" panose="020F0502020204030204" pitchFamily="34" charset="0"/>
              </a:rPr>
              <a:t>1h</a:t>
            </a:r>
            <a:r>
              <a:rPr lang="vi-VN" sz="1200" b="1">
                <a:latin typeface="Calibri" panose="020F0502020204030204" pitchFamily="34" charset="0"/>
              </a:rPr>
              <a:t>-</a:t>
            </a:r>
            <a:r>
              <a:rPr lang="en-US" sz="1200" b="1">
                <a:latin typeface="Calibri" panose="020F0502020204030204" pitchFamily="34" charset="0"/>
              </a:rPr>
              <a:t>2h</a:t>
            </a:r>
            <a:r>
              <a:rPr lang="vi-VN" sz="1200" b="1">
                <a:latin typeface="Calibri" panose="020F0502020204030204" pitchFamily="34" charset="0"/>
              </a:rPr>
              <a:t>-</a:t>
            </a:r>
            <a:r>
              <a:rPr lang="en-US" sz="1200" b="1">
                <a:latin typeface="Calibri" panose="020F0502020204030204" pitchFamily="34" charset="0"/>
              </a:rPr>
              <a:t>3h</a:t>
            </a:r>
            <a:r>
              <a:rPr lang="vi-VN" sz="1200" b="1">
                <a:latin typeface="Calibri" panose="020F0502020204030204" pitchFamily="34" charset="0"/>
              </a:rPr>
              <a:t>, </a:t>
            </a:r>
            <a:r>
              <a:rPr lang="en-US" sz="1200" b="1">
                <a:latin typeface="Calibri" panose="020F0502020204030204" pitchFamily="34" charset="0"/>
              </a:rPr>
              <a:t>có</a:t>
            </a:r>
            <a:r>
              <a:rPr lang="vi-VN" sz="1200" b="1">
                <a:latin typeface="Calibri" panose="020F0502020204030204" pitchFamily="34" charset="0"/>
              </a:rPr>
              <a:t> </a:t>
            </a:r>
            <a:r>
              <a:rPr lang="en-US" sz="1200" b="1">
                <a:latin typeface="Calibri" panose="020F0502020204030204" pitchFamily="34" charset="0"/>
              </a:rPr>
              <a:t>thể</a:t>
            </a:r>
            <a:r>
              <a:rPr lang="vi-VN" sz="1200" b="1">
                <a:latin typeface="Calibri" panose="020F0502020204030204" pitchFamily="34" charset="0"/>
              </a:rPr>
              <a:t> </a:t>
            </a:r>
            <a:r>
              <a:rPr lang="en-US" sz="1200" b="1">
                <a:latin typeface="Calibri" panose="020F0502020204030204" pitchFamily="34" charset="0"/>
              </a:rPr>
              <a:t>dùng</a:t>
            </a:r>
            <a:r>
              <a:rPr lang="vi-VN" sz="1200" b="1">
                <a:latin typeface="Calibri" panose="020F0502020204030204" pitchFamily="34" charset="0"/>
              </a:rPr>
              <a:t> </a:t>
            </a:r>
            <a:r>
              <a:rPr lang="en-US" sz="1200" b="1">
                <a:latin typeface="Calibri" panose="020F0502020204030204" pitchFamily="34" charset="0"/>
              </a:rPr>
              <a:t>vài</a:t>
            </a:r>
            <a:r>
              <a:rPr lang="vi-VN" sz="1200" b="1">
                <a:latin typeface="Calibri" panose="020F0502020204030204" pitchFamily="34" charset="0"/>
              </a:rPr>
              <a:t> </a:t>
            </a:r>
            <a:r>
              <a:rPr lang="en-US" sz="1200" b="1">
                <a:latin typeface="Calibri" panose="020F0502020204030204" pitchFamily="34" charset="0"/>
              </a:rPr>
              <a:t>ngày</a:t>
            </a:r>
            <a:r>
              <a:rPr lang="vi-VN" sz="1200" b="1">
                <a:latin typeface="Calibri" panose="020F0502020204030204" pitchFamily="34" charset="0"/>
              </a:rPr>
              <a:t>)</a:t>
            </a:r>
            <a:endParaRPr lang="en-US" sz="1200" b="1"/>
          </a:p>
        </p:txBody>
      </p:sp>
    </p:spTree>
    <p:extLst>
      <p:ext uri="{BB962C8B-B14F-4D97-AF65-F5344CB8AC3E}">
        <p14:creationId xmlns:p14="http://schemas.microsoft.com/office/powerpoint/2010/main" val="1499300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458E6-1E5F-441E-A78D-3E9AB7CF1368}"/>
              </a:ext>
            </a:extLst>
          </p:cNvPr>
          <p:cNvSpPr>
            <a:spLocks noGrp="1"/>
          </p:cNvSpPr>
          <p:nvPr>
            <p:ph type="title"/>
          </p:nvPr>
        </p:nvSpPr>
        <p:spPr>
          <a:xfrm>
            <a:off x="457200" y="468020"/>
            <a:ext cx="8229600" cy="1143000"/>
          </a:xfrm>
        </p:spPr>
        <p:style>
          <a:lnRef idx="1">
            <a:schemeClr val="accent2"/>
          </a:lnRef>
          <a:fillRef idx="2">
            <a:schemeClr val="accent2"/>
          </a:fillRef>
          <a:effectRef idx="1">
            <a:schemeClr val="accent2"/>
          </a:effectRef>
          <a:fontRef idx="minor">
            <a:schemeClr val="dk1"/>
          </a:fontRef>
        </p:style>
        <p:txBody>
          <a:bodyPr>
            <a:normAutofit/>
          </a:bodyPr>
          <a:lstStyle/>
          <a:p>
            <a:r>
              <a:rPr lang="en-US" sz="4800">
                <a:latin typeface="Arial"/>
                <a:cs typeface="Arial"/>
              </a:rPr>
              <a:t>Điều trị phòng ngừa</a:t>
            </a:r>
            <a:endParaRPr lang="en-US" sz="4800"/>
          </a:p>
        </p:txBody>
      </p:sp>
      <p:sp>
        <p:nvSpPr>
          <p:cNvPr id="2" name="Rectangle 1">
            <a:extLst>
              <a:ext uri="{FF2B5EF4-FFF2-40B4-BE49-F238E27FC236}">
                <a16:creationId xmlns:a16="http://schemas.microsoft.com/office/drawing/2014/main" id="{C0832720-5D53-4BEF-A55A-57E5265D5765}"/>
              </a:ext>
            </a:extLst>
          </p:cNvPr>
          <p:cNvSpPr/>
          <p:nvPr/>
        </p:nvSpPr>
        <p:spPr>
          <a:xfrm>
            <a:off x="370114" y="2145244"/>
            <a:ext cx="8458200" cy="2608535"/>
          </a:xfrm>
          <a:prstGeom prst="rect">
            <a:avLst/>
          </a:prstGeom>
        </p:spPr>
        <p:txBody>
          <a:bodyPr wrap="square">
            <a:spAutoFit/>
          </a:bodyPr>
          <a:lstStyle/>
          <a:p>
            <a:pPr marR="0" lvl="0" algn="just">
              <a:lnSpc>
                <a:spcPct val="150000"/>
              </a:lnSpc>
              <a:spcBef>
                <a:spcPts val="0"/>
              </a:spcBef>
              <a:spcAft>
                <a:spcPts val="0"/>
              </a:spcAft>
              <a:buSzPts val="1200"/>
            </a:pPr>
            <a:r>
              <a:rPr lang="vi-VN" sz="2800">
                <a:solidFill>
                  <a:srgbClr val="00B050"/>
                </a:solidFill>
                <a:latin typeface="calibri" panose="020F0502020204030204" pitchFamily="34" charset="0"/>
                <a:cs typeface="calibri" panose="020F0502020204030204" pitchFamily="34" charset="0"/>
              </a:rPr>
              <a:t>Chẩn đoán hen là bắt đầu phòng ngừa</a:t>
            </a:r>
          </a:p>
          <a:p>
            <a:pPr marR="0" lvl="0" algn="just">
              <a:lnSpc>
                <a:spcPct val="150000"/>
              </a:lnSpc>
              <a:spcBef>
                <a:spcPts val="0"/>
              </a:spcBef>
              <a:spcAft>
                <a:spcPts val="0"/>
              </a:spcAft>
              <a:buSzPts val="1200"/>
            </a:pPr>
            <a:r>
              <a:rPr lang="en-US" sz="2800">
                <a:solidFill>
                  <a:srgbClr val="00B050"/>
                </a:solidFill>
                <a:latin typeface="calibri" panose="020F0502020204030204" pitchFamily="34" charset="0"/>
                <a:cs typeface="calibri" panose="020F0502020204030204" pitchFamily="34" charset="0"/>
              </a:rPr>
              <a:t>Gồm:</a:t>
            </a:r>
            <a:endParaRPr lang="vi-VN" sz="2800">
              <a:solidFill>
                <a:srgbClr val="00B050"/>
              </a:solidFill>
              <a:latin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SzPts val="1200"/>
              <a:buFont typeface="Symbol" panose="05050102010706020507" pitchFamily="18" charset="2"/>
              <a:buChar char=""/>
            </a:pPr>
            <a:r>
              <a:rPr lang="en-US" sz="2800">
                <a:solidFill>
                  <a:srgbClr val="00B050"/>
                </a:solidFill>
                <a:latin typeface="calibri" panose="020F0502020204030204" pitchFamily="34" charset="0"/>
                <a:cs typeface="calibri" panose="020F0502020204030204" pitchFamily="34" charset="0"/>
              </a:rPr>
              <a:t>Ko bằng thuốc (xuyên suốt quá trình)</a:t>
            </a:r>
            <a:endParaRPr lang="vi-VN" sz="2800">
              <a:solidFill>
                <a:srgbClr val="00B050"/>
              </a:solidFill>
              <a:latin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0"/>
              </a:spcAft>
              <a:buSzPts val="1200"/>
              <a:buFont typeface="Symbol" panose="05050102010706020507" pitchFamily="18" charset="2"/>
              <a:buChar char=""/>
            </a:pPr>
            <a:r>
              <a:rPr lang="en-US" sz="2800">
                <a:solidFill>
                  <a:srgbClr val="00B050"/>
                </a:solidFill>
                <a:latin typeface="calibri" panose="020F0502020204030204" pitchFamily="34" charset="0"/>
                <a:cs typeface="calibri" panose="020F0502020204030204" pitchFamily="34" charset="0"/>
              </a:rPr>
              <a:t>Bằng thuốc (tùy thời điểm mà chỉ đinh, liều, đáp ứng)</a:t>
            </a:r>
            <a:endParaRPr lang="en-US" sz="2800">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79999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1"/>
          <p:cNvSpPr txBox="1">
            <a:spLocks noChangeArrowheads="1"/>
          </p:cNvSpPr>
          <p:nvPr/>
        </p:nvSpPr>
        <p:spPr bwMode="auto">
          <a:xfrm>
            <a:off x="1600200" y="457200"/>
            <a:ext cx="5935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SINH LÝ BỆNH HỌC CỦA HEN</a:t>
            </a:r>
          </a:p>
        </p:txBody>
      </p:sp>
      <p:grpSp>
        <p:nvGrpSpPr>
          <p:cNvPr id="8" name="Group 7">
            <a:extLst>
              <a:ext uri="{FF2B5EF4-FFF2-40B4-BE49-F238E27FC236}">
                <a16:creationId xmlns:a16="http://schemas.microsoft.com/office/drawing/2014/main" id="{354877EB-B107-461D-81AC-D798F4B3157F}"/>
              </a:ext>
            </a:extLst>
          </p:cNvPr>
          <p:cNvGrpSpPr/>
          <p:nvPr/>
        </p:nvGrpSpPr>
        <p:grpSpPr>
          <a:xfrm>
            <a:off x="0" y="1253026"/>
            <a:ext cx="9144000" cy="5465778"/>
            <a:chOff x="0" y="1253026"/>
            <a:chExt cx="9144000" cy="5465778"/>
          </a:xfrm>
        </p:grpSpPr>
        <p:grpSp>
          <p:nvGrpSpPr>
            <p:cNvPr id="6" name="Group 5">
              <a:extLst>
                <a:ext uri="{FF2B5EF4-FFF2-40B4-BE49-F238E27FC236}">
                  <a16:creationId xmlns:a16="http://schemas.microsoft.com/office/drawing/2014/main" id="{DA59B988-5DEB-4EDA-9365-F9DD88262449}"/>
                </a:ext>
              </a:extLst>
            </p:cNvPr>
            <p:cNvGrpSpPr/>
            <p:nvPr/>
          </p:nvGrpSpPr>
          <p:grpSpPr>
            <a:xfrm>
              <a:off x="0" y="1253026"/>
              <a:ext cx="9144000" cy="5465778"/>
              <a:chOff x="0" y="1253026"/>
              <a:chExt cx="9144000" cy="5465778"/>
            </a:xfrm>
          </p:grpSpPr>
          <p:grpSp>
            <p:nvGrpSpPr>
              <p:cNvPr id="3" name="Group 2">
                <a:extLst>
                  <a:ext uri="{FF2B5EF4-FFF2-40B4-BE49-F238E27FC236}">
                    <a16:creationId xmlns:a16="http://schemas.microsoft.com/office/drawing/2014/main" id="{6B6103EC-A11B-4574-91E3-1BAA6C78F928}"/>
                  </a:ext>
                </a:extLst>
              </p:cNvPr>
              <p:cNvGrpSpPr/>
              <p:nvPr/>
            </p:nvGrpSpPr>
            <p:grpSpPr>
              <a:xfrm>
                <a:off x="0" y="1253026"/>
                <a:ext cx="9144000" cy="5465778"/>
                <a:chOff x="0" y="1253026"/>
                <a:chExt cx="9144000" cy="5465778"/>
              </a:xfrm>
            </p:grpSpPr>
            <p:pic>
              <p:nvPicPr>
                <p:cNvPr id="5" name="Picture 4" descr="A screenshot of a cell phone&#10;&#10;Description automatically generated">
                  <a:extLst>
                    <a:ext uri="{FF2B5EF4-FFF2-40B4-BE49-F238E27FC236}">
                      <a16:creationId xmlns:a16="http://schemas.microsoft.com/office/drawing/2014/main" id="{6DCFDF7B-8936-4460-B036-32CEADF54DF2}"/>
                    </a:ext>
                  </a:extLst>
                </p:cNvPr>
                <p:cNvPicPr>
                  <a:picLocks noChangeAspect="1"/>
                </p:cNvPicPr>
                <p:nvPr/>
              </p:nvPicPr>
              <p:blipFill>
                <a:blip r:embed="rId3"/>
                <a:stretch>
                  <a:fillRect/>
                </a:stretch>
              </p:blipFill>
              <p:spPr>
                <a:xfrm>
                  <a:off x="0" y="1338192"/>
                  <a:ext cx="9144000" cy="5380612"/>
                </a:xfrm>
                <a:prstGeom prst="rect">
                  <a:avLst/>
                </a:prstGeom>
              </p:spPr>
            </p:pic>
            <p:sp>
              <p:nvSpPr>
                <p:cNvPr id="2" name="Rectangle 1">
                  <a:extLst>
                    <a:ext uri="{FF2B5EF4-FFF2-40B4-BE49-F238E27FC236}">
                      <a16:creationId xmlns:a16="http://schemas.microsoft.com/office/drawing/2014/main" id="{8953FA6A-87C0-46B1-A32F-C31C931ED721}"/>
                    </a:ext>
                  </a:extLst>
                </p:cNvPr>
                <p:cNvSpPr/>
                <p:nvPr/>
              </p:nvSpPr>
              <p:spPr>
                <a:xfrm>
                  <a:off x="152400" y="1253026"/>
                  <a:ext cx="2264229" cy="1339469"/>
                </a:xfrm>
                <a:prstGeom prst="rect">
                  <a:avLst/>
                </a:prstGeom>
              </p:spPr>
              <p:txBody>
                <a:bodyPr wrap="square">
                  <a:spAutoFit/>
                </a:bodyPr>
                <a:lstStyle/>
                <a:p>
                  <a:pPr marR="0" lvl="0" algn="just">
                    <a:lnSpc>
                      <a:spcPct val="115000"/>
                    </a:lnSpc>
                    <a:spcBef>
                      <a:spcPts val="0"/>
                    </a:spcBef>
                    <a:spcAft>
                      <a:spcPts val="0"/>
                    </a:spcAft>
                    <a:buSzPts val="1200"/>
                  </a:pPr>
                  <a:r>
                    <a:rPr lang="vi-VN">
                      <a:solidFill>
                        <a:srgbClr val="00B050"/>
                      </a:solidFill>
                      <a:latin typeface="arial" panose="020B0604020202020204" pitchFamily="34" charset="0"/>
                      <a:ea typeface="Times New Roman" panose="02020603050405020304" pitchFamily="18" charset="0"/>
                      <a:cs typeface="arial" panose="020B0604020202020204" pitchFamily="34" charset="0"/>
                    </a:rPr>
                    <a:t>Cha me, ace ruột. Tính trực hệ thôi, ông cố, bà cố, chú không tính</a:t>
                  </a:r>
                </a:p>
              </p:txBody>
            </p:sp>
          </p:grpSp>
          <p:sp>
            <p:nvSpPr>
              <p:cNvPr id="4" name="Rectangle 3">
                <a:extLst>
                  <a:ext uri="{FF2B5EF4-FFF2-40B4-BE49-F238E27FC236}">
                    <a16:creationId xmlns:a16="http://schemas.microsoft.com/office/drawing/2014/main" id="{D3EF555C-83CE-4617-BBC1-44DC4C2AB163}"/>
                  </a:ext>
                </a:extLst>
              </p:cNvPr>
              <p:cNvSpPr/>
              <p:nvPr/>
            </p:nvSpPr>
            <p:spPr>
              <a:xfrm>
                <a:off x="0" y="5408765"/>
                <a:ext cx="2852058" cy="1310039"/>
              </a:xfrm>
              <a:prstGeom prst="rect">
                <a:avLst/>
              </a:prstGeom>
            </p:spPr>
            <p:txBody>
              <a:bodyPr wrap="square">
                <a:spAutoFit/>
              </a:bodyPr>
              <a:lstStyle/>
              <a:p>
                <a:pPr algn="just">
                  <a:lnSpc>
                    <a:spcPct val="115000"/>
                  </a:lnSpc>
                  <a:buSzPts val="1400"/>
                </a:pPr>
                <a:r>
                  <a:rPr lang="vi-VN" sz="1400">
                    <a:solidFill>
                      <a:srgbClr val="00B050"/>
                    </a:solidFill>
                  </a:rPr>
                  <a:t>HTL thụ động còn nguy hiểm hơn chủ động, chú ý vì khói thuốc lan trong ko khí và trong miệng vẫn còn mùi thuốc lá →bố đi ra cửa hút thì con vẫn bị</a:t>
                </a:r>
                <a:endParaRPr lang="en-US" sz="1400">
                  <a:solidFill>
                    <a:srgbClr val="00B050"/>
                  </a:solidFill>
                  <a:latin typeface="arial" panose="020B0604020202020204" pitchFamily="34" charset="0"/>
                  <a:ea typeface="Times New Roman" panose="02020603050405020304" pitchFamily="18" charset="0"/>
                  <a:cs typeface="arial" panose="020B0604020202020204" pitchFamily="34" charset="0"/>
                </a:endParaRPr>
              </a:p>
            </p:txBody>
          </p:sp>
        </p:grpSp>
        <p:sp>
          <p:nvSpPr>
            <p:cNvPr id="7" name="Rectangle 6">
              <a:extLst>
                <a:ext uri="{FF2B5EF4-FFF2-40B4-BE49-F238E27FC236}">
                  <a16:creationId xmlns:a16="http://schemas.microsoft.com/office/drawing/2014/main" id="{6732DB3A-B2BD-47AD-88B0-50EDCCB349B2}"/>
                </a:ext>
              </a:extLst>
            </p:cNvPr>
            <p:cNvSpPr/>
            <p:nvPr/>
          </p:nvSpPr>
          <p:spPr>
            <a:xfrm>
              <a:off x="456402" y="2889287"/>
              <a:ext cx="1656223" cy="369332"/>
            </a:xfrm>
            <a:prstGeom prst="rect">
              <a:avLst/>
            </a:prstGeom>
          </p:spPr>
          <p:txBody>
            <a:bodyPr wrap="none">
              <a:spAutoFit/>
            </a:bodyPr>
            <a:lstStyle/>
            <a:p>
              <a:r>
                <a:rPr lang="en-US">
                  <a:solidFill>
                    <a:srgbClr val="00B050"/>
                  </a:solidFill>
                  <a:latin typeface="arial" panose="020B0604020202020204" pitchFamily="34" charset="0"/>
                  <a:ea typeface="Times New Roman" panose="02020603050405020304" pitchFamily="18" charset="0"/>
                  <a:cs typeface="arial" panose="020B0604020202020204" pitchFamily="34" charset="0"/>
                </a:rPr>
                <a:t>cải thiện được</a:t>
              </a:r>
              <a:endParaRPr lang="en-US"/>
            </a:p>
          </p:txBody>
        </p:sp>
      </p:grpSp>
    </p:spTree>
    <p:extLst>
      <p:ext uri="{BB962C8B-B14F-4D97-AF65-F5344CB8AC3E}">
        <p14:creationId xmlns:p14="http://schemas.microsoft.com/office/powerpoint/2010/main" val="3819596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4"/>
          <p:cNvSpPr txBox="1">
            <a:spLocks noChangeArrowheads="1"/>
          </p:cNvSpPr>
          <p:nvPr/>
        </p:nvSpPr>
        <p:spPr bwMode="auto">
          <a:xfrm>
            <a:off x="121540" y="1811526"/>
            <a:ext cx="8872839" cy="346755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marL="457200" indent="-457200">
              <a:lnSpc>
                <a:spcPct val="150000"/>
              </a:lnSpc>
              <a:spcBef>
                <a:spcPts val="600"/>
              </a:spcBef>
              <a:buFont typeface="Arial"/>
              <a:buChar char="•"/>
              <a:defRPr/>
            </a:pPr>
            <a:r>
              <a:rPr lang="en-US" sz="3600" i="0" dirty="0" err="1">
                <a:solidFill>
                  <a:srgbClr val="0000FF"/>
                </a:solidFill>
                <a:latin typeface="Arial"/>
                <a:cs typeface="Arial"/>
              </a:rPr>
              <a:t>Viêm</a:t>
            </a:r>
            <a:r>
              <a:rPr lang="en-US" sz="3600" i="0" dirty="0">
                <a:solidFill>
                  <a:srgbClr val="0000FF"/>
                </a:solidFill>
                <a:latin typeface="Arial"/>
                <a:cs typeface="Arial"/>
              </a:rPr>
              <a:t> </a:t>
            </a:r>
            <a:r>
              <a:rPr lang="en-US" sz="3600" i="0" dirty="0" err="1">
                <a:solidFill>
                  <a:srgbClr val="0000FF"/>
                </a:solidFill>
                <a:latin typeface="Arial"/>
                <a:cs typeface="Arial"/>
              </a:rPr>
              <a:t>mũi</a:t>
            </a:r>
            <a:r>
              <a:rPr lang="en-US" sz="3600" i="0" dirty="0">
                <a:solidFill>
                  <a:srgbClr val="0000FF"/>
                </a:solidFill>
                <a:latin typeface="Arial"/>
                <a:cs typeface="Arial"/>
              </a:rPr>
              <a:t> </a:t>
            </a:r>
            <a:r>
              <a:rPr lang="en-US" sz="3600" i="0" dirty="0" err="1">
                <a:solidFill>
                  <a:srgbClr val="0000FF"/>
                </a:solidFill>
                <a:latin typeface="Arial"/>
                <a:cs typeface="Arial"/>
              </a:rPr>
              <a:t>xoang</a:t>
            </a:r>
            <a:endParaRPr lang="en-US" sz="3600" i="0" dirty="0">
              <a:solidFill>
                <a:srgbClr val="0000FF"/>
              </a:solidFill>
              <a:latin typeface="Arial"/>
              <a:cs typeface="Arial"/>
            </a:endParaRPr>
          </a:p>
          <a:p>
            <a:pPr marL="457200" indent="-457200">
              <a:lnSpc>
                <a:spcPct val="150000"/>
              </a:lnSpc>
              <a:spcBef>
                <a:spcPts val="600"/>
              </a:spcBef>
              <a:buFont typeface="Arial"/>
              <a:buChar char="•"/>
              <a:defRPr/>
            </a:pPr>
            <a:r>
              <a:rPr lang="vi-VN" sz="3600" i="0">
                <a:solidFill>
                  <a:srgbClr val="0000FF"/>
                </a:solidFill>
                <a:latin typeface="Arial"/>
                <a:cs typeface="Arial"/>
              </a:rPr>
              <a:t>GERD</a:t>
            </a:r>
          </a:p>
          <a:p>
            <a:pPr marL="457200" indent="-457200">
              <a:lnSpc>
                <a:spcPct val="150000"/>
              </a:lnSpc>
              <a:spcBef>
                <a:spcPts val="600"/>
              </a:spcBef>
              <a:buFont typeface="Arial"/>
              <a:buChar char="•"/>
              <a:defRPr/>
            </a:pPr>
            <a:r>
              <a:rPr lang="en-US" sz="3600" i="0">
                <a:solidFill>
                  <a:srgbClr val="0000FF"/>
                </a:solidFill>
                <a:latin typeface="Arial"/>
                <a:cs typeface="Arial"/>
              </a:rPr>
              <a:t>Dị </a:t>
            </a:r>
            <a:r>
              <a:rPr lang="en-US" sz="3600" i="0" err="1">
                <a:solidFill>
                  <a:srgbClr val="0000FF"/>
                </a:solidFill>
                <a:latin typeface="Arial"/>
                <a:cs typeface="Arial"/>
              </a:rPr>
              <a:t>ứng</a:t>
            </a:r>
            <a:r>
              <a:rPr lang="en-US" sz="3600" i="0">
                <a:solidFill>
                  <a:srgbClr val="0000FF"/>
                </a:solidFill>
                <a:latin typeface="Arial"/>
                <a:cs typeface="Arial"/>
              </a:rPr>
              <a:t> thuốc: </a:t>
            </a:r>
            <a:r>
              <a:rPr lang="en-US" sz="3600" i="0" dirty="0">
                <a:solidFill>
                  <a:srgbClr val="0000FF"/>
                </a:solidFill>
                <a:latin typeface="Arial"/>
                <a:cs typeface="Arial"/>
              </a:rPr>
              <a:t>aspirin, </a:t>
            </a:r>
            <a:r>
              <a:rPr lang="en-US" sz="3600" i="0" dirty="0" err="1">
                <a:solidFill>
                  <a:srgbClr val="0000FF"/>
                </a:solidFill>
                <a:latin typeface="Arial"/>
                <a:cs typeface="Arial"/>
              </a:rPr>
              <a:t>aspirine</a:t>
            </a:r>
            <a:r>
              <a:rPr lang="en-US" sz="3600" i="0" dirty="0">
                <a:solidFill>
                  <a:srgbClr val="0000FF"/>
                </a:solidFill>
                <a:latin typeface="Arial"/>
                <a:cs typeface="Arial"/>
              </a:rPr>
              <a:t>, NSAID</a:t>
            </a:r>
            <a:r>
              <a:rPr lang="en-US" sz="3600" i="0">
                <a:solidFill>
                  <a:srgbClr val="0000FF"/>
                </a:solidFill>
                <a:latin typeface="Arial"/>
                <a:cs typeface="Arial"/>
              </a:rPr>
              <a:t>, </a:t>
            </a:r>
            <a:r>
              <a:rPr lang="el-GR" sz="3600" i="0">
                <a:solidFill>
                  <a:srgbClr val="0000FF"/>
                </a:solidFill>
                <a:latin typeface="Arial"/>
                <a:cs typeface="Arial"/>
              </a:rPr>
              <a:t>β</a:t>
            </a:r>
            <a:r>
              <a:rPr lang="vi-VN" sz="3600" i="0">
                <a:solidFill>
                  <a:srgbClr val="0000FF"/>
                </a:solidFill>
                <a:latin typeface="Arial"/>
                <a:cs typeface="Arial"/>
              </a:rPr>
              <a:t>-blockers, </a:t>
            </a:r>
            <a:r>
              <a:rPr lang="en-US" sz="3600" i="0">
                <a:solidFill>
                  <a:srgbClr val="0000FF"/>
                </a:solidFill>
                <a:latin typeface="Arial"/>
                <a:cs typeface="Arial"/>
              </a:rPr>
              <a:t>sulfites</a:t>
            </a:r>
            <a:r>
              <a:rPr lang="vi-VN" sz="3600" i="0">
                <a:solidFill>
                  <a:srgbClr val="0000FF"/>
                </a:solidFill>
                <a:latin typeface="Arial"/>
                <a:cs typeface="Arial"/>
              </a:rPr>
              <a:t> </a:t>
            </a:r>
            <a:r>
              <a:rPr lang="vi-VN" sz="2400" i="0">
                <a:solidFill>
                  <a:srgbClr val="00B050"/>
                </a:solidFill>
                <a:latin typeface="arial" panose="020B0604020202020204" pitchFamily="34" charset="0"/>
                <a:cs typeface="arial" panose="020B0604020202020204" pitchFamily="34" charset="0"/>
              </a:rPr>
              <a:t>[</a:t>
            </a:r>
            <a:r>
              <a:rPr lang="en-US" sz="2400">
                <a:solidFill>
                  <a:srgbClr val="00B050"/>
                </a:solidFill>
                <a:latin typeface="arial" panose="020B0604020202020204" pitchFamily="34" charset="0"/>
                <a:cs typeface="arial" panose="020B0604020202020204" pitchFamily="34" charset="0"/>
              </a:rPr>
              <a:t>chất bảo quản thực </a:t>
            </a:r>
            <a:r>
              <a:rPr lang="vi-VN" sz="2400">
                <a:solidFill>
                  <a:srgbClr val="00B050"/>
                </a:solidFill>
                <a:latin typeface="arial" panose="020B0604020202020204" pitchFamily="34" charset="0"/>
                <a:cs typeface="arial" panose="020B0604020202020204" pitchFamily="34" charset="0"/>
              </a:rPr>
              <a:t>phẩm]</a:t>
            </a:r>
            <a:endParaRPr lang="en-US" sz="3600" i="0" dirty="0">
              <a:solidFill>
                <a:srgbClr val="00B050"/>
              </a:solidFill>
              <a:latin typeface="arial" panose="020B0604020202020204" pitchFamily="34" charset="0"/>
              <a:cs typeface="arial" panose="020B0604020202020204" pitchFamily="34" charset="0"/>
            </a:endParaRPr>
          </a:p>
        </p:txBody>
      </p:sp>
      <p:sp>
        <p:nvSpPr>
          <p:cNvPr id="57347" name="TextBox 1"/>
          <p:cNvSpPr txBox="1">
            <a:spLocks noChangeArrowheads="1"/>
          </p:cNvSpPr>
          <p:nvPr/>
        </p:nvSpPr>
        <p:spPr bwMode="auto">
          <a:xfrm>
            <a:off x="838911" y="609600"/>
            <a:ext cx="7668638" cy="584775"/>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dirty="0">
                <a:latin typeface="Arial"/>
                <a:cs typeface="Arial"/>
              </a:rPr>
              <a:t>NHỮNG YẾU TỐ LÀM NẶNG CƠN HEN</a:t>
            </a:r>
          </a:p>
        </p:txBody>
      </p:sp>
    </p:spTree>
    <p:extLst>
      <p:ext uri="{BB962C8B-B14F-4D97-AF65-F5344CB8AC3E}">
        <p14:creationId xmlns:p14="http://schemas.microsoft.com/office/powerpoint/2010/main" val="2368934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28600" y="228600"/>
            <a:ext cx="8351729" cy="1077218"/>
          </a:xfrm>
          <a:prstGeom prst="rect">
            <a:avLst/>
          </a:prstGeom>
          <a:noFill/>
          <a:ln w="9525">
            <a:solidFill>
              <a:srgbClr val="6600FF"/>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spcBef>
                <a:spcPct val="50000"/>
              </a:spcBef>
            </a:pPr>
            <a:r>
              <a:rPr lang="en-US" sz="2800" i="0" u="sng" dirty="0">
                <a:latin typeface="Arial"/>
                <a:cs typeface="Arial"/>
              </a:rPr>
              <a:t>KIỂM SOÁT CÁC YẾU TỐ LÀM NẶNG </a:t>
            </a:r>
            <a:r>
              <a:rPr lang="en-US" sz="2800" i="0" u="sng">
                <a:latin typeface="Arial"/>
                <a:cs typeface="Arial"/>
              </a:rPr>
              <a:t>CƠN HEN</a:t>
            </a:r>
            <a:endParaRPr lang="vi-VN" sz="2800" i="0" u="sng">
              <a:latin typeface="Arial"/>
              <a:cs typeface="Arial"/>
            </a:endParaRPr>
          </a:p>
          <a:p>
            <a:pPr algn="ctr">
              <a:spcBef>
                <a:spcPct val="50000"/>
              </a:spcBef>
            </a:pPr>
            <a:r>
              <a:rPr lang="en-US" sz="2400">
                <a:solidFill>
                  <a:srgbClr val="00B050"/>
                </a:solidFill>
                <a:latin typeface="arial" panose="020B0604020202020204" pitchFamily="34" charset="0"/>
                <a:cs typeface="arial" panose="020B0604020202020204" pitchFamily="34" charset="0"/>
              </a:rPr>
              <a:t>* Không kiểm soát được thì không bao giờ điều trị hen được.</a:t>
            </a:r>
          </a:p>
        </p:txBody>
      </p:sp>
      <p:graphicFrame>
        <p:nvGraphicFramePr>
          <p:cNvPr id="251907" name="Group 3"/>
          <p:cNvGraphicFramePr>
            <a:graphicFrameLocks noGrp="1"/>
          </p:cNvGraphicFramePr>
          <p:nvPr>
            <p:extLst>
              <p:ext uri="{D42A27DB-BD31-4B8C-83A1-F6EECF244321}">
                <p14:modId xmlns:p14="http://schemas.microsoft.com/office/powerpoint/2010/main" val="870995519"/>
              </p:ext>
            </p:extLst>
          </p:nvPr>
        </p:nvGraphicFramePr>
        <p:xfrm>
          <a:off x="482989" y="1586889"/>
          <a:ext cx="8295005" cy="3773316"/>
        </p:xfrm>
        <a:graphic>
          <a:graphicData uri="http://schemas.openxmlformats.org/drawingml/2006/table">
            <a:tbl>
              <a:tblPr/>
              <a:tblGrid>
                <a:gridCol w="2514600">
                  <a:extLst>
                    <a:ext uri="{9D8B030D-6E8A-4147-A177-3AD203B41FA5}">
                      <a16:colId xmlns:a16="http://schemas.microsoft.com/office/drawing/2014/main" val="20000"/>
                    </a:ext>
                  </a:extLst>
                </a:gridCol>
                <a:gridCol w="5780405">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rPr>
                        <a:t>NTHHC</a:t>
                      </a:r>
                      <a:r>
                        <a:rPr kumimoji="0" lang="en-US"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 </a:t>
                      </a: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Cúm</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Hạn chế tiếp xúc với người bị cảm cúm</a:t>
                      </a:r>
                    </a:p>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Chủng ngừa cúm </a:t>
                      </a:r>
                      <a:r>
                        <a:rPr kumimoji="0" lang="vi-VN" sz="2400" b="0" i="0" u="none" strike="noStrike" cap="none" normalizeH="0" baseline="-25000">
                          <a:ln>
                            <a:noFill/>
                          </a:ln>
                          <a:solidFill>
                            <a:srgbClr val="0000FF"/>
                          </a:solidFill>
                          <a:effectLst/>
                          <a:latin typeface="arial" panose="020B0604020202020204" pitchFamily="34" charset="0"/>
                          <a:ea typeface="ＭＳ Ｐゴシック" charset="0"/>
                          <a:cs typeface="arial" panose="020B0604020202020204" pitchFamily="34" charset="0"/>
                        </a:rPr>
                        <a:t>(dị ứng trứng gà vẫn chích được)</a:t>
                      </a:r>
                      <a:endParaRPr kumimoji="0" lang="en-US" sz="2800" b="0" i="0" u="none" strike="noStrike" cap="none" normalizeH="0" baseline="-2500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Khói thuốc</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Không hút thuốc trong nhà</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10001"/>
                  </a:ext>
                </a:extLst>
              </a:tr>
              <a:tr h="292827">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Bụi nhà</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F0"/>
                    </a:solidFill>
                  </a:tcPr>
                </a:tc>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Giặt áo gối, thú bông = nước nóng / tuần</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0">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Súc vật</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KO nuôi trong nhà </a:t>
                      </a:r>
                      <a:r>
                        <a:rPr kumimoji="0" lang="vi-VN" sz="2400" b="0" i="0" u="none" strike="noStrike" cap="none" normalizeH="0" baseline="-25000">
                          <a:ln>
                            <a:noFill/>
                          </a:ln>
                          <a:solidFill>
                            <a:srgbClr val="0000FF"/>
                          </a:solidFill>
                          <a:effectLst/>
                          <a:latin typeface="arial" panose="020B0604020202020204" pitchFamily="34" charset="0"/>
                          <a:ea typeface="ＭＳ Ｐゴシック" charset="0"/>
                          <a:cs typeface="arial" panose="020B0604020202020204" pitchFamily="34" charset="0"/>
                        </a:rPr>
                        <a:t>(coi chừng hỏi sót nuôi chim)</a:t>
                      </a:r>
                      <a:endParaRPr kumimoji="0" lang="en-US" sz="2400" b="0" i="0" u="none" strike="noStrike" cap="none" normalizeH="0" baseline="-2500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Gián</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ts val="600"/>
                        </a:spcAft>
                        <a:buClrTx/>
                        <a:buSzTx/>
                        <a:buFontTx/>
                        <a:buNone/>
                        <a:tabLst/>
                      </a:pPr>
                      <a:r>
                        <a:rPr kumimoji="0" lang="vi-VN" sz="2400" b="0" i="0" u="none" strike="noStrike" cap="none" normalizeH="0" baseline="0">
                          <a:ln>
                            <a:noFill/>
                          </a:ln>
                          <a:solidFill>
                            <a:srgbClr val="0000FF"/>
                          </a:solidFill>
                          <a:effectLst/>
                          <a:latin typeface="arial" panose="020B0604020202020204" pitchFamily="34" charset="0"/>
                          <a:ea typeface="ＭＳ Ｐゴシック" charset="0"/>
                          <a:cs typeface="arial" panose="020B0604020202020204" pitchFamily="34" charset="0"/>
                        </a:rPr>
                        <a:t>Lau nhà, xịt thuốc</a:t>
                      </a:r>
                      <a:endParaRPr kumimoji="0" lang="en-US" sz="2400" b="0" i="0" u="none" strike="noStrike" cap="none" normalizeH="0" baseline="0" dirty="0">
                        <a:ln>
                          <a:noFill/>
                        </a:ln>
                        <a:solidFill>
                          <a:srgbClr val="0000FF"/>
                        </a:solidFill>
                        <a:effectLst/>
                        <a:latin typeface="arial" panose="020B0604020202020204" pitchFamily="34" charset="0"/>
                        <a:ea typeface="ＭＳ Ｐゴシック" charset="0"/>
                        <a:cs typeface="arial" panose="020B0604020202020204" pitchFamily="34" charset="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1037732612"/>
                  </a:ext>
                </a:extLst>
              </a:tr>
              <a:tr h="0">
                <a:tc gridSpan="2">
                  <a:txBody>
                    <a:bodyPr/>
                    <a:lstStyle/>
                    <a:p>
                      <a:pPr marL="0" marR="0" lvl="0" indent="0" algn="l" defTabSz="914400" rtl="0" eaLnBrk="0" fontAlgn="base" latinLnBrk="0" hangingPunct="0">
                        <a:lnSpc>
                          <a:spcPct val="100000"/>
                        </a:lnSpc>
                        <a:spcBef>
                          <a:spcPct val="20000"/>
                        </a:spcBef>
                        <a:spcAft>
                          <a:spcPts val="600"/>
                        </a:spcAft>
                        <a:buClrTx/>
                        <a:buSzTx/>
                        <a:buFontTx/>
                        <a:buNone/>
                        <a:tabLst/>
                        <a:defRPr/>
                      </a:pPr>
                      <a:r>
                        <a:rPr lang="en-US" sz="2400" baseline="0">
                          <a:solidFill>
                            <a:srgbClr val="00B050"/>
                          </a:solidFill>
                        </a:rPr>
                        <a:t>Mạt </a:t>
                      </a:r>
                      <a:r>
                        <a:rPr lang="vi-VN" sz="2400" baseline="0">
                          <a:solidFill>
                            <a:srgbClr val="00B050"/>
                          </a:solidFill>
                        </a:rPr>
                        <a:t>có </a:t>
                      </a:r>
                      <a:r>
                        <a:rPr lang="en-US" sz="2400" baseline="0">
                          <a:solidFill>
                            <a:srgbClr val="00B050"/>
                          </a:solidFill>
                        </a:rPr>
                        <a:t>2 loại: mạt nhà (trên giường), mạt kho (ở bếp)</a:t>
                      </a:r>
                      <a:endParaRPr lang="vi-VN" sz="2400" baseline="0">
                        <a:solidFill>
                          <a:srgbClr val="00B050"/>
                        </a:solidFill>
                      </a:endParaRPr>
                    </a:p>
                    <a:p>
                      <a:pPr marL="0" marR="0" lvl="0" indent="0" algn="l" defTabSz="914400" rtl="0" eaLnBrk="0" fontAlgn="base" latinLnBrk="0" hangingPunct="0">
                        <a:lnSpc>
                          <a:spcPct val="100000"/>
                        </a:lnSpc>
                        <a:spcBef>
                          <a:spcPct val="20000"/>
                        </a:spcBef>
                        <a:spcAft>
                          <a:spcPts val="600"/>
                        </a:spcAft>
                        <a:buClrTx/>
                        <a:buSzTx/>
                        <a:buFontTx/>
                        <a:buNone/>
                        <a:tabLst/>
                        <a:defRPr/>
                      </a:pPr>
                      <a:r>
                        <a:rPr lang="vi-VN" sz="2400" baseline="0">
                          <a:solidFill>
                            <a:srgbClr val="00B050"/>
                          </a:solidFill>
                        </a:rPr>
                        <a:t>→</a:t>
                      </a:r>
                      <a:r>
                        <a:rPr lang="en-US" sz="2400" baseline="0">
                          <a:solidFill>
                            <a:srgbClr val="00B050"/>
                          </a:solidFill>
                        </a:rPr>
                        <a:t>phải lau dọn thường xuyên.</a:t>
                      </a:r>
                    </a:p>
                  </a:txBody>
                  <a:tcPr marT="45711" marB="4571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20000"/>
                        <a:lumOff val="80000"/>
                      </a:schemeClr>
                    </a:solid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2400" baseline="0"/>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CCFF"/>
                    </a:solidFill>
                  </a:tcPr>
                </a:tc>
                <a:extLst>
                  <a:ext uri="{0D108BD9-81ED-4DB2-BD59-A6C34878D82A}">
                    <a16:rowId xmlns:a16="http://schemas.microsoft.com/office/drawing/2014/main" val="2119668376"/>
                  </a:ext>
                </a:extLst>
              </a:tr>
            </a:tbl>
          </a:graphicData>
        </a:graphic>
      </p:graphicFrame>
      <p:pic>
        <p:nvPicPr>
          <p:cNvPr id="4" name="Picture 7" descr="acarus siro Museum"/>
          <p:cNvPicPr>
            <a:picLocks noChangeAspect="1" noChangeArrowheads="1"/>
          </p:cNvPicPr>
          <p:nvPr/>
        </p:nvPicPr>
        <p:blipFill>
          <a:blip r:embed="rId3" cstate="screen"/>
          <a:srcRect r="9876"/>
          <a:stretch>
            <a:fillRect/>
          </a:stretch>
        </p:blipFill>
        <p:spPr>
          <a:xfrm>
            <a:off x="6855106" y="5070066"/>
            <a:ext cx="1922888" cy="1600200"/>
          </a:xfrm>
          <a:prstGeom prst="ellipse">
            <a:avLst/>
          </a:prstGeom>
          <a:solidFill>
            <a:schemeClr val="tx2"/>
          </a:solidFill>
        </p:spPr>
      </p:pic>
    </p:spTree>
    <p:extLst>
      <p:ext uri="{BB962C8B-B14F-4D97-AF65-F5344CB8AC3E}">
        <p14:creationId xmlns:p14="http://schemas.microsoft.com/office/powerpoint/2010/main" val="45855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4158768"/>
              </p:ext>
            </p:extLst>
          </p:nvPr>
        </p:nvGraphicFramePr>
        <p:xfrm>
          <a:off x="262359" y="262358"/>
          <a:ext cx="8592273" cy="6404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646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771E24-2D42-44A9-8B24-43B85015CDBE}"/>
              </a:ext>
            </a:extLst>
          </p:cNvPr>
          <p:cNvGraphicFramePr>
            <a:graphicFrameLocks noGrp="1"/>
          </p:cNvGraphicFramePr>
          <p:nvPr>
            <p:extLst>
              <p:ext uri="{D42A27DB-BD31-4B8C-83A1-F6EECF244321}">
                <p14:modId xmlns:p14="http://schemas.microsoft.com/office/powerpoint/2010/main" val="689994179"/>
              </p:ext>
            </p:extLst>
          </p:nvPr>
        </p:nvGraphicFramePr>
        <p:xfrm>
          <a:off x="359229" y="1444615"/>
          <a:ext cx="8229600" cy="5079114"/>
        </p:xfrm>
        <a:graphic>
          <a:graphicData uri="http://schemas.openxmlformats.org/drawingml/2006/table">
            <a:tbl>
              <a:tblPr firstRow="1" firstCol="1" bandRow="1">
                <a:tableStyleId>{5C22544A-7EE6-4342-B048-85BDC9FD1C3A}</a:tableStyleId>
              </a:tblPr>
              <a:tblGrid>
                <a:gridCol w="1894115">
                  <a:extLst>
                    <a:ext uri="{9D8B030D-6E8A-4147-A177-3AD203B41FA5}">
                      <a16:colId xmlns:a16="http://schemas.microsoft.com/office/drawing/2014/main" val="2549010987"/>
                    </a:ext>
                  </a:extLst>
                </a:gridCol>
                <a:gridCol w="1058666">
                  <a:extLst>
                    <a:ext uri="{9D8B030D-6E8A-4147-A177-3AD203B41FA5}">
                      <a16:colId xmlns:a16="http://schemas.microsoft.com/office/drawing/2014/main" val="61109581"/>
                    </a:ext>
                  </a:extLst>
                </a:gridCol>
                <a:gridCol w="1772656">
                  <a:extLst>
                    <a:ext uri="{9D8B030D-6E8A-4147-A177-3AD203B41FA5}">
                      <a16:colId xmlns:a16="http://schemas.microsoft.com/office/drawing/2014/main" val="2365433691"/>
                    </a:ext>
                  </a:extLst>
                </a:gridCol>
                <a:gridCol w="1761134">
                  <a:extLst>
                    <a:ext uri="{9D8B030D-6E8A-4147-A177-3AD203B41FA5}">
                      <a16:colId xmlns:a16="http://schemas.microsoft.com/office/drawing/2014/main" val="3748940275"/>
                    </a:ext>
                  </a:extLst>
                </a:gridCol>
                <a:gridCol w="1743029">
                  <a:extLst>
                    <a:ext uri="{9D8B030D-6E8A-4147-A177-3AD203B41FA5}">
                      <a16:colId xmlns:a16="http://schemas.microsoft.com/office/drawing/2014/main" val="3269685482"/>
                    </a:ext>
                  </a:extLst>
                </a:gridCol>
              </a:tblGrid>
              <a:tr h="0">
                <a:tc rowSpan="3">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Độ nặng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Phân loại theo mức độ nặng của bệnh</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0678267"/>
                  </a:ext>
                </a:extLst>
              </a:tr>
              <a:tr h="0">
                <a:tc vMerge="1">
                  <a:txBody>
                    <a:bodyPr/>
                    <a:lstStyle/>
                    <a:p>
                      <a:endParaRPr lang="en-US"/>
                    </a:p>
                  </a:txBody>
                  <a:tcPr/>
                </a:tc>
                <a:tc rowSpan="2">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Gián đoạn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Dai dẳng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6085875"/>
                  </a:ext>
                </a:extLst>
              </a:tr>
              <a:tr h="0">
                <a:tc vMerge="1">
                  <a:txBody>
                    <a:bodyPr/>
                    <a:lstStyle/>
                    <a:p>
                      <a:endParaRPr lang="en-US"/>
                    </a:p>
                  </a:txBody>
                  <a:tcPr/>
                </a:tc>
                <a:tc vMerge="1">
                  <a:txBody>
                    <a:bodyPr/>
                    <a:lstStyle/>
                    <a:p>
                      <a:endParaRPr lang="en-US"/>
                    </a:p>
                  </a:txBody>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Nhẹ</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Vừa</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Nặng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160955"/>
                  </a:ext>
                </a:extLst>
              </a:tr>
              <a:tr h="0">
                <a:tc>
                  <a:txBody>
                    <a:bodyPr/>
                    <a:lstStyle/>
                    <a:p>
                      <a:pPr marL="0" marR="0" indent="0" algn="l">
                        <a:lnSpc>
                          <a:spcPct val="115000"/>
                        </a:lnSpc>
                        <a:spcBef>
                          <a:spcPts val="0"/>
                        </a:spcBef>
                        <a:spcAft>
                          <a:spcPts val="0"/>
                        </a:spcAft>
                      </a:pPr>
                      <a:r>
                        <a:rPr lang="en-US" sz="2000" b="0">
                          <a:effectLst/>
                          <a:latin typeface="arial" panose="020B0604020202020204" pitchFamily="34" charset="0"/>
                          <a:cs typeface="arial" panose="020B0604020202020204" pitchFamily="34" charset="0"/>
                        </a:rPr>
                        <a:t>Triệu chứng</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 2 lần/tuần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 2 lần/tuần nhưng </a:t>
                      </a:r>
                      <a:r>
                        <a:rPr lang="vi-VN" sz="2000">
                          <a:effectLst/>
                          <a:latin typeface="arial" panose="020B0604020202020204" pitchFamily="34" charset="0"/>
                          <a:cs typeface="arial" panose="020B0604020202020204" pitchFamily="34" charset="0"/>
                        </a:rPr>
                        <a:t>ko</a:t>
                      </a:r>
                      <a:r>
                        <a:rPr lang="en-US" sz="2000">
                          <a:effectLst/>
                          <a:latin typeface="arial" panose="020B0604020202020204" pitchFamily="34" charset="0"/>
                          <a:cs typeface="arial" panose="020B0604020202020204" pitchFamily="34" charset="0"/>
                        </a:rPr>
                        <a:t> phải hằng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Hàng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Cả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6088518"/>
                  </a:ext>
                </a:extLst>
              </a:tr>
              <a:tr h="0">
                <a:tc>
                  <a:txBody>
                    <a:bodyPr/>
                    <a:lstStyle/>
                    <a:p>
                      <a:pPr marL="0" marR="0" indent="0" algn="l">
                        <a:lnSpc>
                          <a:spcPct val="115000"/>
                        </a:lnSpc>
                        <a:spcBef>
                          <a:spcPts val="0"/>
                        </a:spcBef>
                        <a:spcAft>
                          <a:spcPts val="0"/>
                        </a:spcAft>
                      </a:pPr>
                      <a:r>
                        <a:rPr lang="en-US" sz="2000" b="0">
                          <a:effectLst/>
                          <a:latin typeface="arial" panose="020B0604020202020204" pitchFamily="34" charset="0"/>
                          <a:cs typeface="arial" panose="020B0604020202020204" pitchFamily="34" charset="0"/>
                        </a:rPr>
                        <a:t>Thức giấc về đêm</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Không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1-2 lần/tháng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3-4 lần/tháng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&gt;1 lần/tuần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454832"/>
                  </a:ext>
                </a:extLst>
              </a:tr>
              <a:tr h="0">
                <a:tc>
                  <a:txBody>
                    <a:bodyPr/>
                    <a:lstStyle/>
                    <a:p>
                      <a:pPr marL="0" marR="0" indent="0" algn="l">
                        <a:lnSpc>
                          <a:spcPct val="115000"/>
                        </a:lnSpc>
                        <a:spcBef>
                          <a:spcPts val="0"/>
                        </a:spcBef>
                        <a:spcAft>
                          <a:spcPts val="0"/>
                        </a:spcAft>
                      </a:pPr>
                      <a:r>
                        <a:rPr lang="en-US" sz="2000" b="0">
                          <a:effectLst/>
                          <a:latin typeface="arial" panose="020B0604020202020204" pitchFamily="34" charset="0"/>
                          <a:cs typeface="arial" panose="020B0604020202020204" pitchFamily="34" charset="0"/>
                        </a:rPr>
                        <a:t>Dùng thuốc cắt cơn tác dụng nhanh để cải thiện </a:t>
                      </a:r>
                      <a:r>
                        <a:rPr lang="vi-VN" sz="2000" b="0">
                          <a:effectLst/>
                          <a:latin typeface="arial" panose="020B0604020202020204" pitchFamily="34" charset="0"/>
                          <a:cs typeface="arial" panose="020B0604020202020204" pitchFamily="34" charset="0"/>
                        </a:rPr>
                        <a:t>tr/c</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&lt;2 lần/tuần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&gt;2 lần/ tuần nhưng không phải hàng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Hàng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Vài lần mỗi ngày</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0534310"/>
                  </a:ext>
                </a:extLst>
              </a:tr>
              <a:tr h="0">
                <a:tc>
                  <a:txBody>
                    <a:bodyPr/>
                    <a:lstStyle/>
                    <a:p>
                      <a:pPr marL="0" marR="0" indent="0" algn="l">
                        <a:lnSpc>
                          <a:spcPct val="115000"/>
                        </a:lnSpc>
                        <a:spcBef>
                          <a:spcPts val="0"/>
                        </a:spcBef>
                        <a:spcAft>
                          <a:spcPts val="0"/>
                        </a:spcAft>
                      </a:pPr>
                      <a:r>
                        <a:rPr lang="vi-VN" sz="2000" b="0">
                          <a:effectLst/>
                          <a:latin typeface="arial" panose="020B0604020202020204" pitchFamily="34" charset="0"/>
                          <a:cs typeface="arial" panose="020B0604020202020204" pitchFamily="34" charset="0"/>
                        </a:rPr>
                        <a:t>Ah </a:t>
                      </a:r>
                      <a:r>
                        <a:rPr lang="en-US" sz="2000" b="0">
                          <a:effectLst/>
                          <a:latin typeface="arial" panose="020B0604020202020204" pitchFamily="34" charset="0"/>
                          <a:cs typeface="arial" panose="020B0604020202020204" pitchFamily="34" charset="0"/>
                        </a:rPr>
                        <a:t>đến các hoạt động hàng ngày</a:t>
                      </a:r>
                      <a:endParaRPr lang="en-US" sz="20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Không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Đôi khi</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Ảnh hưởng không thường xuyên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15000"/>
                        </a:lnSpc>
                        <a:spcBef>
                          <a:spcPts val="0"/>
                        </a:spcBef>
                        <a:spcAft>
                          <a:spcPts val="0"/>
                        </a:spcAft>
                      </a:pPr>
                      <a:r>
                        <a:rPr lang="en-US" sz="2000">
                          <a:effectLst/>
                          <a:latin typeface="arial" panose="020B0604020202020204" pitchFamily="34" charset="0"/>
                          <a:cs typeface="arial" panose="020B0604020202020204" pitchFamily="34" charset="0"/>
                        </a:rPr>
                        <a:t>Ảnh hưởng thường xuyên</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4511"/>
                  </a:ext>
                </a:extLst>
              </a:tr>
            </a:tbl>
          </a:graphicData>
        </a:graphic>
      </p:graphicFrame>
      <p:sp>
        <p:nvSpPr>
          <p:cNvPr id="3" name="Title 2">
            <a:extLst>
              <a:ext uri="{FF2B5EF4-FFF2-40B4-BE49-F238E27FC236}">
                <a16:creationId xmlns:a16="http://schemas.microsoft.com/office/drawing/2014/main" id="{965FF2FB-CDA6-4D90-86C7-22EABC13A580}"/>
              </a:ext>
            </a:extLst>
          </p:cNvPr>
          <p:cNvSpPr>
            <a:spLocks noGrp="1"/>
          </p:cNvSpPr>
          <p:nvPr>
            <p:ph type="title"/>
          </p:nvPr>
        </p:nvSpPr>
        <p:spPr>
          <a:xfrm>
            <a:off x="99392" y="136525"/>
            <a:ext cx="8912086" cy="1060904"/>
          </a:xfrm>
        </p:spPr>
        <p:txBody>
          <a:bodyPr>
            <a:noAutofit/>
          </a:bodyPr>
          <a:lstStyle/>
          <a:p>
            <a:r>
              <a:rPr lang="en-US" sz="2800">
                <a:solidFill>
                  <a:srgbClr val="00B050"/>
                </a:solidFill>
                <a:latin typeface="Calibri (Headings)"/>
              </a:rPr>
              <a:t>Dùng cho bn lần đầu tiên chẩn đoán hen</a:t>
            </a:r>
            <a:br>
              <a:rPr lang="vi-VN" sz="2800">
                <a:solidFill>
                  <a:srgbClr val="00B050"/>
                </a:solidFill>
                <a:latin typeface="Calibri (Headings)"/>
              </a:rPr>
            </a:br>
            <a:r>
              <a:rPr lang="en-US" sz="2800">
                <a:solidFill>
                  <a:srgbClr val="00B050"/>
                </a:solidFill>
                <a:latin typeface="Calibri (Headings)"/>
              </a:rPr>
              <a:t>Nếu đã </a:t>
            </a:r>
            <a:r>
              <a:rPr lang="vi-VN" sz="2800">
                <a:solidFill>
                  <a:srgbClr val="00B050"/>
                </a:solidFill>
                <a:latin typeface="Calibri (Headings)"/>
              </a:rPr>
              <a:t>Tx </a:t>
            </a:r>
            <a:r>
              <a:rPr lang="en-US" sz="2800">
                <a:solidFill>
                  <a:srgbClr val="00B050"/>
                </a:solidFill>
                <a:latin typeface="Calibri (Headings)"/>
              </a:rPr>
              <a:t>dự phòng rồi thì chuyển đánh giá bằng KS hen</a:t>
            </a:r>
          </a:p>
        </p:txBody>
      </p:sp>
    </p:spTree>
    <p:extLst>
      <p:ext uri="{BB962C8B-B14F-4D97-AF65-F5344CB8AC3E}">
        <p14:creationId xmlns:p14="http://schemas.microsoft.com/office/powerpoint/2010/main" val="2999368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2" y="136525"/>
            <a:ext cx="8912086" cy="625475"/>
          </a:xfrm>
        </p:spPr>
        <p:txBody>
          <a:bodyPr>
            <a:normAutofit fontScale="90000"/>
          </a:bodyPr>
          <a:lstStyle/>
          <a:p>
            <a:r>
              <a:rPr lang="en-US" sz="4000" dirty="0">
                <a:solidFill>
                  <a:srgbClr val="FF0000"/>
                </a:solidFill>
                <a:latin typeface="Calibri (Headings)"/>
              </a:rPr>
              <a:t>CHỈ </a:t>
            </a:r>
            <a:r>
              <a:rPr lang="en-US" sz="4000">
                <a:solidFill>
                  <a:srgbClr val="FF0000"/>
                </a:solidFill>
                <a:latin typeface="Calibri (Headings)"/>
              </a:rPr>
              <a:t>ĐỊNH </a:t>
            </a:r>
            <a:r>
              <a:rPr lang="vi-VN" sz="4000">
                <a:solidFill>
                  <a:srgbClr val="FF0000"/>
                </a:solidFill>
                <a:highlight>
                  <a:srgbClr val="FFFF00"/>
                </a:highlight>
                <a:latin typeface="Calibri (Headings)"/>
              </a:rPr>
              <a:t>THUỐC</a:t>
            </a:r>
            <a:r>
              <a:rPr lang="en-US" sz="4000">
                <a:solidFill>
                  <a:srgbClr val="FF0000"/>
                </a:solidFill>
                <a:latin typeface="Calibri (Headings)"/>
              </a:rPr>
              <a:t> </a:t>
            </a:r>
            <a:r>
              <a:rPr lang="en-US" sz="4000" dirty="0">
                <a:solidFill>
                  <a:srgbClr val="FF0000"/>
                </a:solidFill>
                <a:latin typeface="Calibri (Headings)"/>
              </a:rPr>
              <a:t>NGỪA HEN &lt;5T </a:t>
            </a:r>
          </a:p>
        </p:txBody>
      </p:sp>
      <p:sp>
        <p:nvSpPr>
          <p:cNvPr id="3" name="Content Placeholder 2"/>
          <p:cNvSpPr>
            <a:spLocks noGrp="1"/>
          </p:cNvSpPr>
          <p:nvPr>
            <p:ph idx="1"/>
          </p:nvPr>
        </p:nvSpPr>
        <p:spPr>
          <a:xfrm>
            <a:off x="99392" y="762000"/>
            <a:ext cx="8945215" cy="5959475"/>
          </a:xfrm>
          <a:ln>
            <a:solidFill>
              <a:srgbClr val="4F81BD"/>
            </a:solidFill>
          </a:ln>
        </p:spPr>
        <p:txBody>
          <a:bodyPr>
            <a:normAutofit lnSpcReduction="10000"/>
          </a:bodyPr>
          <a:lstStyle/>
          <a:p>
            <a:pPr>
              <a:lnSpc>
                <a:spcPct val="150000"/>
              </a:lnSpc>
            </a:pPr>
            <a:r>
              <a:rPr lang="fr-FR" dirty="0" err="1"/>
              <a:t>Nhập</a:t>
            </a:r>
            <a:r>
              <a:rPr lang="fr-FR" dirty="0"/>
              <a:t> </a:t>
            </a:r>
            <a:r>
              <a:rPr lang="fr-FR" dirty="0" err="1"/>
              <a:t>viện</a:t>
            </a:r>
            <a:r>
              <a:rPr lang="fr-FR" dirty="0"/>
              <a:t> </a:t>
            </a:r>
            <a:r>
              <a:rPr lang="fr-FR" dirty="0" err="1"/>
              <a:t>vì</a:t>
            </a:r>
            <a:r>
              <a:rPr lang="fr-FR" dirty="0"/>
              <a:t> </a:t>
            </a:r>
            <a:r>
              <a:rPr lang="fr-FR" dirty="0" err="1"/>
              <a:t>cơn</a:t>
            </a:r>
            <a:r>
              <a:rPr lang="fr-FR" dirty="0"/>
              <a:t> </a:t>
            </a:r>
            <a:r>
              <a:rPr lang="fr-FR" dirty="0" err="1"/>
              <a:t>hen</a:t>
            </a:r>
            <a:r>
              <a:rPr lang="fr-FR" dirty="0"/>
              <a:t> </a:t>
            </a:r>
            <a:r>
              <a:rPr lang="fr-FR" dirty="0" err="1"/>
              <a:t>nặng</a:t>
            </a:r>
            <a:r>
              <a:rPr lang="fr-FR" dirty="0"/>
              <a:t> – </a:t>
            </a:r>
            <a:r>
              <a:rPr lang="fr-FR" dirty="0" err="1"/>
              <a:t>nguy</a:t>
            </a:r>
            <a:r>
              <a:rPr lang="fr-FR" dirty="0"/>
              <a:t> </a:t>
            </a:r>
            <a:r>
              <a:rPr lang="fr-FR" dirty="0" err="1"/>
              <a:t>kịch</a:t>
            </a:r>
            <a:endParaRPr lang="en-US" dirty="0"/>
          </a:p>
          <a:p>
            <a:pPr>
              <a:lnSpc>
                <a:spcPct val="150000"/>
              </a:lnSpc>
            </a:pPr>
            <a:r>
              <a:rPr lang="fr-FR" dirty="0" err="1"/>
              <a:t>Trong</a:t>
            </a:r>
            <a:r>
              <a:rPr lang="fr-FR" dirty="0"/>
              <a:t> </a:t>
            </a:r>
            <a:r>
              <a:rPr lang="fr-FR"/>
              <a:t>1 mùa</a:t>
            </a:r>
            <a:r>
              <a:rPr lang="vi-VN" baseline="-25000">
                <a:solidFill>
                  <a:srgbClr val="00B050"/>
                </a:solidFill>
              </a:rPr>
              <a:t>3 tháng</a:t>
            </a:r>
            <a:r>
              <a:rPr lang="fr-FR">
                <a:solidFill>
                  <a:srgbClr val="00B050"/>
                </a:solidFill>
              </a:rPr>
              <a:t> </a:t>
            </a:r>
            <a:r>
              <a:rPr lang="fr-FR" dirty="0" err="1"/>
              <a:t>có</a:t>
            </a:r>
            <a:r>
              <a:rPr lang="fr-FR" dirty="0"/>
              <a:t> 1 – 2 </a:t>
            </a:r>
            <a:r>
              <a:rPr lang="fr-FR" dirty="0" err="1"/>
              <a:t>đợt</a:t>
            </a:r>
            <a:r>
              <a:rPr lang="fr-FR" dirty="0"/>
              <a:t> </a:t>
            </a:r>
            <a:r>
              <a:rPr lang="fr-FR" dirty="0" err="1"/>
              <a:t>khò</a:t>
            </a:r>
            <a:r>
              <a:rPr lang="fr-FR" dirty="0"/>
              <a:t> </a:t>
            </a:r>
            <a:r>
              <a:rPr lang="fr-FR" dirty="0" err="1"/>
              <a:t>khè</a:t>
            </a:r>
            <a:r>
              <a:rPr lang="fr-FR" dirty="0"/>
              <a:t> </a:t>
            </a:r>
            <a:r>
              <a:rPr lang="fr-FR" dirty="0" err="1"/>
              <a:t>nặng</a:t>
            </a:r>
            <a:r>
              <a:rPr lang="fr-FR" dirty="0"/>
              <a:t> </a:t>
            </a:r>
            <a:r>
              <a:rPr lang="fr-FR" dirty="0" err="1"/>
              <a:t>sau</a:t>
            </a:r>
            <a:r>
              <a:rPr lang="fr-FR" dirty="0"/>
              <a:t> </a:t>
            </a:r>
            <a:r>
              <a:rPr lang="fr-FR" dirty="0" err="1"/>
              <a:t>nhiễm</a:t>
            </a:r>
            <a:r>
              <a:rPr lang="fr-FR" dirty="0"/>
              <a:t> </a:t>
            </a:r>
            <a:r>
              <a:rPr lang="fr-FR" dirty="0" err="1"/>
              <a:t>siêu</a:t>
            </a:r>
            <a:r>
              <a:rPr lang="fr-FR" dirty="0"/>
              <a:t> vi </a:t>
            </a:r>
            <a:r>
              <a:rPr lang="fr-FR" err="1"/>
              <a:t>hô</a:t>
            </a:r>
            <a:r>
              <a:rPr lang="fr-FR"/>
              <a:t> hấp (cần </a:t>
            </a:r>
            <a:r>
              <a:rPr lang="fr-FR" dirty="0" err="1"/>
              <a:t>thở</a:t>
            </a:r>
            <a:r>
              <a:rPr lang="fr-FR" dirty="0"/>
              <a:t> </a:t>
            </a:r>
            <a:r>
              <a:rPr lang="fr-FR" dirty="0" err="1"/>
              <a:t>oxy</a:t>
            </a:r>
            <a:r>
              <a:rPr lang="fr-FR" dirty="0"/>
              <a:t>)</a:t>
            </a:r>
            <a:endParaRPr lang="en-US" dirty="0"/>
          </a:p>
          <a:p>
            <a:pPr>
              <a:lnSpc>
                <a:spcPct val="150000"/>
              </a:lnSpc>
            </a:pPr>
            <a:r>
              <a:rPr lang="fr-FR" dirty="0" err="1"/>
              <a:t>Khò</a:t>
            </a:r>
            <a:r>
              <a:rPr lang="fr-FR" dirty="0"/>
              <a:t> </a:t>
            </a:r>
            <a:r>
              <a:rPr lang="fr-FR" dirty="0" err="1"/>
              <a:t>khè</a:t>
            </a:r>
            <a:r>
              <a:rPr lang="fr-FR" dirty="0"/>
              <a:t> </a:t>
            </a:r>
            <a:r>
              <a:rPr lang="fr-FR" dirty="0" err="1"/>
              <a:t>đủ</a:t>
            </a:r>
            <a:r>
              <a:rPr lang="fr-FR" dirty="0"/>
              <a:t> </a:t>
            </a:r>
            <a:r>
              <a:rPr lang="fr-FR" dirty="0" err="1"/>
              <a:t>tiêu</a:t>
            </a:r>
            <a:r>
              <a:rPr lang="fr-FR" dirty="0"/>
              <a:t> </a:t>
            </a:r>
            <a:r>
              <a:rPr lang="fr-FR" dirty="0" err="1"/>
              <a:t>chuẩn</a:t>
            </a:r>
            <a:r>
              <a:rPr lang="fr-FR" dirty="0"/>
              <a:t> </a:t>
            </a:r>
            <a:r>
              <a:rPr lang="fr-FR" dirty="0" err="1"/>
              <a:t>gợi</a:t>
            </a:r>
            <a:r>
              <a:rPr lang="fr-FR" dirty="0"/>
              <a:t> </a:t>
            </a:r>
            <a:r>
              <a:rPr lang="fr-FR" dirty="0" err="1"/>
              <a:t>ý</a:t>
            </a:r>
            <a:r>
              <a:rPr lang="fr-FR" dirty="0"/>
              <a:t> </a:t>
            </a:r>
            <a:r>
              <a:rPr lang="fr-FR" dirty="0" err="1"/>
              <a:t>chẩn</a:t>
            </a:r>
            <a:r>
              <a:rPr lang="fr-FR" dirty="0"/>
              <a:t> </a:t>
            </a:r>
            <a:r>
              <a:rPr lang="fr-FR" dirty="0" err="1"/>
              <a:t>đoán</a:t>
            </a:r>
            <a:r>
              <a:rPr lang="fr-FR" dirty="0"/>
              <a:t> </a:t>
            </a:r>
            <a:r>
              <a:rPr lang="fr-FR" err="1"/>
              <a:t>hen</a:t>
            </a:r>
            <a:r>
              <a:rPr lang="fr-FR"/>
              <a:t> ≥ 3 lần</a:t>
            </a:r>
            <a:br>
              <a:rPr lang="vi-VN"/>
            </a:br>
            <a:r>
              <a:rPr lang="en-US" sz="2200">
                <a:solidFill>
                  <a:srgbClr val="00B050"/>
                </a:solidFill>
              </a:rPr>
              <a:t>Ý ko nặng mà bị 3 lần, còn ở trên là nặng phải NV nên chỉ cần 1-2 lần</a:t>
            </a:r>
            <a:endParaRPr lang="en-US" sz="2200" dirty="0">
              <a:solidFill>
                <a:srgbClr val="00B050"/>
              </a:solidFill>
            </a:endParaRPr>
          </a:p>
          <a:p>
            <a:pPr>
              <a:lnSpc>
                <a:spcPct val="150000"/>
              </a:lnSpc>
            </a:pPr>
            <a:r>
              <a:rPr lang="fr-FR" dirty="0" err="1"/>
              <a:t>Khò</a:t>
            </a:r>
            <a:r>
              <a:rPr lang="fr-FR" dirty="0"/>
              <a:t> </a:t>
            </a:r>
            <a:r>
              <a:rPr lang="fr-FR" dirty="0" err="1"/>
              <a:t>khè</a:t>
            </a:r>
            <a:r>
              <a:rPr lang="fr-FR" dirty="0"/>
              <a:t> </a:t>
            </a:r>
            <a:r>
              <a:rPr lang="fr-FR" dirty="0" err="1"/>
              <a:t>cần</a:t>
            </a:r>
            <a:r>
              <a:rPr lang="fr-FR" dirty="0"/>
              <a:t> </a:t>
            </a:r>
            <a:r>
              <a:rPr lang="fr-FR" dirty="0" err="1"/>
              <a:t>dùng</a:t>
            </a:r>
            <a:r>
              <a:rPr lang="fr-FR" dirty="0"/>
              <a:t> SABA </a:t>
            </a:r>
            <a:r>
              <a:rPr lang="fr-FR" dirty="0" err="1"/>
              <a:t>mỗi</a:t>
            </a:r>
            <a:r>
              <a:rPr lang="fr-FR" dirty="0"/>
              <a:t> 6 – </a:t>
            </a:r>
            <a:r>
              <a:rPr lang="fr-FR"/>
              <a:t>8 truần: </a:t>
            </a:r>
            <a:r>
              <a:rPr lang="fr-FR" dirty="0" err="1"/>
              <a:t>có</a:t>
            </a:r>
            <a:r>
              <a:rPr lang="fr-FR" dirty="0"/>
              <a:t> </a:t>
            </a:r>
            <a:r>
              <a:rPr lang="fr-FR" dirty="0" err="1"/>
              <a:t>thể</a:t>
            </a:r>
            <a:r>
              <a:rPr lang="fr-FR" dirty="0"/>
              <a:t> </a:t>
            </a:r>
            <a:r>
              <a:rPr lang="fr-FR" dirty="0" err="1"/>
              <a:t>thử</a:t>
            </a:r>
            <a:r>
              <a:rPr lang="fr-FR" dirty="0"/>
              <a:t> </a:t>
            </a:r>
            <a:r>
              <a:rPr lang="fr-FR" dirty="0" err="1"/>
              <a:t>điều</a:t>
            </a:r>
            <a:r>
              <a:rPr lang="fr-FR" dirty="0"/>
              <a:t> </a:t>
            </a:r>
            <a:r>
              <a:rPr lang="fr-FR" dirty="0" err="1"/>
              <a:t>trị</a:t>
            </a:r>
            <a:r>
              <a:rPr lang="fr-FR" dirty="0"/>
              <a:t> </a:t>
            </a:r>
            <a:r>
              <a:rPr lang="fr-FR" dirty="0" err="1"/>
              <a:t>thuốc</a:t>
            </a:r>
            <a:r>
              <a:rPr lang="fr-FR" dirty="0"/>
              <a:t> </a:t>
            </a:r>
            <a:r>
              <a:rPr lang="fr-FR" dirty="0" err="1"/>
              <a:t>ngừa</a:t>
            </a:r>
            <a:r>
              <a:rPr lang="fr-FR" dirty="0"/>
              <a:t> </a:t>
            </a:r>
            <a:r>
              <a:rPr lang="fr-FR" dirty="0" err="1"/>
              <a:t>cơn</a:t>
            </a:r>
            <a:r>
              <a:rPr lang="fr-FR" dirty="0"/>
              <a:t> </a:t>
            </a:r>
            <a:r>
              <a:rPr lang="fr-FR" dirty="0" err="1"/>
              <a:t>để</a:t>
            </a:r>
            <a:r>
              <a:rPr lang="fr-FR" dirty="0"/>
              <a:t> </a:t>
            </a:r>
            <a:r>
              <a:rPr lang="fr-FR" dirty="0" err="1"/>
              <a:t>xác</a:t>
            </a:r>
            <a:r>
              <a:rPr lang="fr-FR" dirty="0"/>
              <a:t> </a:t>
            </a:r>
            <a:r>
              <a:rPr lang="fr-FR" dirty="0" err="1"/>
              <a:t>định</a:t>
            </a:r>
            <a:r>
              <a:rPr lang="fr-FR" dirty="0"/>
              <a:t> </a:t>
            </a:r>
            <a:r>
              <a:rPr lang="fr-FR" err="1"/>
              <a:t>chẩn</a:t>
            </a:r>
            <a:r>
              <a:rPr lang="fr-FR"/>
              <a:t> đoán</a:t>
            </a:r>
            <a:br>
              <a:rPr lang="vi-VN"/>
            </a:br>
            <a:r>
              <a:rPr lang="vi-VN" sz="1700">
                <a:solidFill>
                  <a:srgbClr val="00B050"/>
                </a:solidFill>
              </a:rPr>
              <a:t>Bn cứ q6-8w khò khè hoài đi khám nhưng ko bắt được cơn hen để làm test DPQ và đã loại hết các nguyên nhân khác =&gt;điều trị thử</a:t>
            </a:r>
            <a:endParaRPr lang="en-US" dirty="0">
              <a:solidFill>
                <a:srgbClr val="00B050"/>
              </a:solidFill>
            </a:endParaRPr>
          </a:p>
        </p:txBody>
      </p:sp>
    </p:spTree>
    <p:extLst>
      <p:ext uri="{BB962C8B-B14F-4D97-AF65-F5344CB8AC3E}">
        <p14:creationId xmlns:p14="http://schemas.microsoft.com/office/powerpoint/2010/main" val="2964016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0395-D5F9-43ED-A8DA-96F6641C4165}"/>
              </a:ext>
            </a:extLst>
          </p:cNvPr>
          <p:cNvSpPr>
            <a:spLocks noGrp="1"/>
          </p:cNvSpPr>
          <p:nvPr>
            <p:ph type="title"/>
          </p:nvPr>
        </p:nvSpPr>
        <p:spPr/>
        <p:txBody>
          <a:bodyPr/>
          <a:lstStyle/>
          <a:p>
            <a:r>
              <a:rPr lang="vi-VN">
                <a:latin typeface="calibri" panose="020F0502020204030204" pitchFamily="34" charset="0"/>
                <a:cs typeface="calibri" panose="020F0502020204030204" pitchFamily="34" charset="0"/>
              </a:rPr>
              <a:t>Điều trị thử</a:t>
            </a:r>
            <a:endParaRPr lang="en-US">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79325B0B-2A77-4919-8364-80818F6DE84D}"/>
              </a:ext>
            </a:extLst>
          </p:cNvPr>
          <p:cNvGraphicFramePr>
            <a:graphicFrameLocks noGrp="1"/>
          </p:cNvGraphicFramePr>
          <p:nvPr>
            <p:ph idx="1"/>
            <p:extLst>
              <p:ext uri="{D42A27DB-BD31-4B8C-83A1-F6EECF244321}">
                <p14:modId xmlns:p14="http://schemas.microsoft.com/office/powerpoint/2010/main" val="540463276"/>
              </p:ext>
            </p:extLst>
          </p:nvPr>
        </p:nvGraphicFramePr>
        <p:xfrm>
          <a:off x="588613" y="1359353"/>
          <a:ext cx="7933643" cy="5128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1F67C1F-0C65-413B-BB7E-87239A7B950B}"/>
              </a:ext>
            </a:extLst>
          </p:cNvPr>
          <p:cNvSpPr/>
          <p:nvPr/>
        </p:nvSpPr>
        <p:spPr>
          <a:xfrm>
            <a:off x="4114800" y="1174687"/>
            <a:ext cx="4572000" cy="369332"/>
          </a:xfrm>
          <a:prstGeom prst="rect">
            <a:avLst/>
          </a:prstGeom>
        </p:spPr>
        <p:txBody>
          <a:bodyPr>
            <a:spAutoFit/>
          </a:bodyPr>
          <a:lstStyle/>
          <a:p>
            <a:pPr algn="ctr"/>
            <a:r>
              <a:rPr lang="en-US" i="1">
                <a:solidFill>
                  <a:srgbClr val="0000FF"/>
                </a:solidFill>
                <a:latin typeface="ArialUnicodeMS"/>
              </a:rPr>
              <a:t>Clinical Review - BMJ – 4 February 2014</a:t>
            </a:r>
            <a:r>
              <a:rPr lang="en-US" i="1"/>
              <a:t> </a:t>
            </a:r>
          </a:p>
        </p:txBody>
      </p:sp>
    </p:spTree>
    <p:extLst>
      <p:ext uri="{BB962C8B-B14F-4D97-AF65-F5344CB8AC3E}">
        <p14:creationId xmlns:p14="http://schemas.microsoft.com/office/powerpoint/2010/main" val="1987547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2" y="136525"/>
            <a:ext cx="8912086" cy="625475"/>
          </a:xfrm>
        </p:spPr>
        <p:txBody>
          <a:bodyPr>
            <a:normAutofit fontScale="90000"/>
          </a:bodyPr>
          <a:lstStyle/>
          <a:p>
            <a:r>
              <a:rPr lang="en-US" sz="4000" dirty="0">
                <a:solidFill>
                  <a:srgbClr val="FF0000"/>
                </a:solidFill>
                <a:latin typeface="Calibri (Headings)"/>
              </a:rPr>
              <a:t>CHỈ </a:t>
            </a:r>
            <a:r>
              <a:rPr lang="en-US" sz="4000">
                <a:solidFill>
                  <a:srgbClr val="FF0000"/>
                </a:solidFill>
                <a:latin typeface="Calibri (Headings)"/>
              </a:rPr>
              <a:t>ĐỊNH </a:t>
            </a:r>
            <a:r>
              <a:rPr lang="vi-VN" sz="4000">
                <a:solidFill>
                  <a:srgbClr val="FF0000"/>
                </a:solidFill>
                <a:highlight>
                  <a:srgbClr val="FFFF00"/>
                </a:highlight>
                <a:latin typeface="Calibri (Headings)"/>
              </a:rPr>
              <a:t>THUỐC</a:t>
            </a:r>
            <a:r>
              <a:rPr lang="en-US" sz="4000">
                <a:solidFill>
                  <a:srgbClr val="FF0000"/>
                </a:solidFill>
                <a:latin typeface="Calibri (Headings)"/>
              </a:rPr>
              <a:t> </a:t>
            </a:r>
            <a:r>
              <a:rPr lang="en-US" sz="4000" dirty="0">
                <a:solidFill>
                  <a:srgbClr val="FF0000"/>
                </a:solidFill>
                <a:latin typeface="Calibri (Headings)"/>
              </a:rPr>
              <a:t>NGỪA </a:t>
            </a:r>
            <a:r>
              <a:rPr lang="en-US" sz="4000">
                <a:solidFill>
                  <a:srgbClr val="FF0000"/>
                </a:solidFill>
                <a:latin typeface="Calibri (Headings)"/>
              </a:rPr>
              <a:t>HEN </a:t>
            </a:r>
            <a:r>
              <a:rPr lang="vi-VN" sz="4000">
                <a:solidFill>
                  <a:srgbClr val="FF0000"/>
                </a:solidFill>
                <a:latin typeface="Calibri (Headings)"/>
              </a:rPr>
              <a:t>&gt;</a:t>
            </a:r>
            <a:r>
              <a:rPr lang="en-US" sz="4000">
                <a:solidFill>
                  <a:srgbClr val="FF0000"/>
                </a:solidFill>
                <a:latin typeface="Calibri (Headings)"/>
              </a:rPr>
              <a:t>5T </a:t>
            </a:r>
            <a:endParaRPr lang="en-US" sz="4000" dirty="0">
              <a:solidFill>
                <a:srgbClr val="FF0000"/>
              </a:solidFill>
              <a:latin typeface="Calibri (Headings)"/>
            </a:endParaRPr>
          </a:p>
        </p:txBody>
      </p:sp>
      <p:sp>
        <p:nvSpPr>
          <p:cNvPr id="3" name="Content Placeholder 2"/>
          <p:cNvSpPr>
            <a:spLocks noGrp="1"/>
          </p:cNvSpPr>
          <p:nvPr>
            <p:ph idx="1"/>
          </p:nvPr>
        </p:nvSpPr>
        <p:spPr>
          <a:xfrm>
            <a:off x="110751" y="762000"/>
            <a:ext cx="8878956" cy="5959475"/>
          </a:xfrm>
          <a:ln>
            <a:solidFill>
              <a:srgbClr val="4F81BD"/>
            </a:solidFill>
          </a:ln>
        </p:spPr>
        <p:txBody>
          <a:bodyPr>
            <a:normAutofit fontScale="92500"/>
          </a:bodyPr>
          <a:lstStyle/>
          <a:p>
            <a:r>
              <a:rPr lang="vi-VN"/>
              <a:t>Khởi đầu ICS liều TB + LABA or ICS liều cao</a:t>
            </a:r>
          </a:p>
          <a:p>
            <a:pPr lvl="1"/>
            <a:r>
              <a:rPr lang="fr-FR"/>
              <a:t>Nhập viện vì cơn hen nặng – nguy kịch</a:t>
            </a:r>
          </a:p>
          <a:p>
            <a:pPr lvl="1"/>
            <a:r>
              <a:rPr lang="fr-FR"/>
              <a:t>Hen dai dẵng NẶNG</a:t>
            </a:r>
            <a:endParaRPr lang="vi-VN"/>
          </a:p>
          <a:p>
            <a:r>
              <a:rPr lang="vi-VN"/>
              <a:t>Khởi đầu ICS liều thấp</a:t>
            </a:r>
          </a:p>
          <a:p>
            <a:pPr lvl="1"/>
            <a:r>
              <a:rPr lang="fr-FR"/>
              <a:t>Hen dai dẵng NHẸ, TRUNG BÌNH</a:t>
            </a:r>
            <a:endParaRPr lang="vi-VN"/>
          </a:p>
          <a:p>
            <a:pPr lvl="1"/>
            <a:r>
              <a:rPr lang="vi-VN"/>
              <a:t>Hen có YTNC</a:t>
            </a:r>
          </a:p>
          <a:p>
            <a:pPr lvl="2"/>
            <a:r>
              <a:rPr lang="vi-VN"/>
              <a:t>FEV1 &lt;60% giá trị dự đoán, </a:t>
            </a:r>
          </a:p>
          <a:p>
            <a:pPr lvl="2"/>
            <a:r>
              <a:rPr lang="vi-VN"/>
              <a:t>có tiếp xúc khói thuốc lá, </a:t>
            </a:r>
          </a:p>
          <a:p>
            <a:pPr lvl="2"/>
            <a:r>
              <a:rPr lang="vi-VN"/>
              <a:t>có bệnh kèm (béo phì, viêm mũi xoang mạn, dị ứng thức ăn) </a:t>
            </a:r>
          </a:p>
          <a:p>
            <a:pPr lvl="2"/>
            <a:r>
              <a:rPr lang="vi-VN"/>
              <a:t>từng đặt nội khí quản vì hen, </a:t>
            </a:r>
          </a:p>
          <a:p>
            <a:pPr lvl="2"/>
            <a:r>
              <a:rPr lang="vi-VN"/>
              <a:t>có ≥1 cơn hen kịch phát trung bình - nặng trong năm qua </a:t>
            </a:r>
          </a:p>
          <a:p>
            <a:pPr lvl="2"/>
            <a:r>
              <a:rPr lang="vi-VN"/>
              <a:t>sử dụng &gt;1 chai salbutamol MDI/tháng, </a:t>
            </a:r>
          </a:p>
          <a:p>
            <a:pPr lvl="2"/>
            <a:r>
              <a:rPr lang="vi-VN"/>
              <a:t>có vấn đề tâm thần, tâm lý xã hội.</a:t>
            </a:r>
            <a:endParaRPr lang="en-US"/>
          </a:p>
        </p:txBody>
      </p:sp>
    </p:spTree>
    <p:extLst>
      <p:ext uri="{BB962C8B-B14F-4D97-AF65-F5344CB8AC3E}">
        <p14:creationId xmlns:p14="http://schemas.microsoft.com/office/powerpoint/2010/main" val="2044326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87F34E-B556-415C-B317-AFF730CD81A4}"/>
              </a:ext>
            </a:extLst>
          </p:cNvPr>
          <p:cNvGraphicFramePr>
            <a:graphicFrameLocks noGrp="1"/>
          </p:cNvGraphicFramePr>
          <p:nvPr>
            <p:extLst>
              <p:ext uri="{D42A27DB-BD31-4B8C-83A1-F6EECF244321}">
                <p14:modId xmlns:p14="http://schemas.microsoft.com/office/powerpoint/2010/main" val="3937189611"/>
              </p:ext>
            </p:extLst>
          </p:nvPr>
        </p:nvGraphicFramePr>
        <p:xfrm>
          <a:off x="313116" y="911910"/>
          <a:ext cx="8517764" cy="2430399"/>
        </p:xfrm>
        <a:graphic>
          <a:graphicData uri="http://schemas.openxmlformats.org/drawingml/2006/table">
            <a:tbl>
              <a:tblPr firstRow="1" firstCol="1" bandRow="1">
                <a:tableStyleId>{5C22544A-7EE6-4342-B048-85BDC9FD1C3A}</a:tableStyleId>
              </a:tblPr>
              <a:tblGrid>
                <a:gridCol w="2011998">
                  <a:extLst>
                    <a:ext uri="{9D8B030D-6E8A-4147-A177-3AD203B41FA5}">
                      <a16:colId xmlns:a16="http://schemas.microsoft.com/office/drawing/2014/main" val="731369801"/>
                    </a:ext>
                  </a:extLst>
                </a:gridCol>
                <a:gridCol w="3149283">
                  <a:extLst>
                    <a:ext uri="{9D8B030D-6E8A-4147-A177-3AD203B41FA5}">
                      <a16:colId xmlns:a16="http://schemas.microsoft.com/office/drawing/2014/main" val="1715800186"/>
                    </a:ext>
                  </a:extLst>
                </a:gridCol>
                <a:gridCol w="3356483">
                  <a:extLst>
                    <a:ext uri="{9D8B030D-6E8A-4147-A177-3AD203B41FA5}">
                      <a16:colId xmlns:a16="http://schemas.microsoft.com/office/drawing/2014/main" val="714666831"/>
                    </a:ext>
                  </a:extLst>
                </a:gridCol>
              </a:tblGrid>
              <a:tr h="0">
                <a:tc>
                  <a:txBody>
                    <a:bodyPr/>
                    <a:lstStyle/>
                    <a:p>
                      <a:pPr marL="0" marR="0" indent="0" algn="ctr">
                        <a:lnSpc>
                          <a:spcPct val="130000"/>
                        </a:lnSpc>
                        <a:spcBef>
                          <a:spcPts val="0"/>
                        </a:spcBef>
                        <a:spcAft>
                          <a:spcPts val="0"/>
                        </a:spcAft>
                      </a:pPr>
                      <a:r>
                        <a:rPr lang="en-US" sz="2200">
                          <a:effectLst/>
                        </a:rPr>
                        <a:t>Mức độ nặng</a:t>
                      </a:r>
                      <a:endParaRPr lang="en-US" sz="2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107950" algn="ctr">
                        <a:lnSpc>
                          <a:spcPct val="130000"/>
                        </a:lnSpc>
                        <a:spcBef>
                          <a:spcPts val="0"/>
                        </a:spcBef>
                        <a:spcAft>
                          <a:spcPts val="0"/>
                        </a:spcAft>
                      </a:pPr>
                      <a:r>
                        <a:rPr lang="en-US" sz="2200">
                          <a:effectLst/>
                        </a:rPr>
                        <a:t>Thuốc lựa chọn</a:t>
                      </a:r>
                      <a:endParaRPr lang="en-US" sz="2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107950" algn="ctr">
                        <a:lnSpc>
                          <a:spcPct val="130000"/>
                        </a:lnSpc>
                        <a:spcBef>
                          <a:spcPts val="0"/>
                        </a:spcBef>
                        <a:spcAft>
                          <a:spcPts val="0"/>
                        </a:spcAft>
                      </a:pPr>
                      <a:r>
                        <a:rPr lang="en-US" sz="2200">
                          <a:effectLst/>
                        </a:rPr>
                        <a:t>Thuốc thay thế</a:t>
                      </a:r>
                      <a:endParaRPr lang="en-US" sz="2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9060106"/>
                  </a:ext>
                </a:extLst>
              </a:tr>
              <a:tr h="0">
                <a:tc>
                  <a:txBody>
                    <a:bodyPr/>
                    <a:lstStyle/>
                    <a:p>
                      <a:pPr marL="0" marR="0" indent="0" algn="l">
                        <a:lnSpc>
                          <a:spcPct val="130000"/>
                        </a:lnSpc>
                        <a:spcBef>
                          <a:spcPts val="0"/>
                        </a:spcBef>
                        <a:spcAft>
                          <a:spcPts val="0"/>
                        </a:spcAft>
                      </a:pPr>
                      <a:r>
                        <a:rPr lang="en-US" sz="2200">
                          <a:effectLst/>
                        </a:rPr>
                        <a:t>Gián đoạn</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SABA hít khi cần</a:t>
                      </a:r>
                    </a:p>
                    <a:p>
                      <a:pPr marL="0" marR="0" indent="0" algn="l">
                        <a:lnSpc>
                          <a:spcPct val="130000"/>
                        </a:lnSpc>
                        <a:spcBef>
                          <a:spcPts val="0"/>
                        </a:spcBef>
                        <a:spcAft>
                          <a:spcPts val="0"/>
                        </a:spcAft>
                      </a:pPr>
                      <a:r>
                        <a:rPr lang="en-US" sz="2200">
                          <a:effectLst/>
                        </a:rPr>
                        <a:t>Không cần thuốc duy trì</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LTRA</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46240616"/>
                  </a:ext>
                </a:extLst>
              </a:tr>
              <a:tr h="0">
                <a:tc>
                  <a:txBody>
                    <a:bodyPr/>
                    <a:lstStyle/>
                    <a:p>
                      <a:pPr marL="0" marR="0" indent="0" algn="l">
                        <a:lnSpc>
                          <a:spcPct val="130000"/>
                        </a:lnSpc>
                        <a:spcBef>
                          <a:spcPts val="0"/>
                        </a:spcBef>
                        <a:spcAft>
                          <a:spcPts val="0"/>
                        </a:spcAft>
                      </a:pPr>
                      <a:r>
                        <a:rPr lang="en-US" sz="2200">
                          <a:effectLst/>
                        </a:rPr>
                        <a:t>Dai dẳng nhẹ</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ICS liều thấp</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LTRA</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35228523"/>
                  </a:ext>
                </a:extLst>
              </a:tr>
              <a:tr h="0">
                <a:tc>
                  <a:txBody>
                    <a:bodyPr/>
                    <a:lstStyle/>
                    <a:p>
                      <a:pPr marL="0" marR="0" indent="0" algn="l">
                        <a:lnSpc>
                          <a:spcPct val="130000"/>
                        </a:lnSpc>
                        <a:spcBef>
                          <a:spcPts val="0"/>
                        </a:spcBef>
                        <a:spcAft>
                          <a:spcPts val="0"/>
                        </a:spcAft>
                      </a:pPr>
                      <a:r>
                        <a:rPr lang="en-US" sz="2200">
                          <a:effectLst/>
                        </a:rPr>
                        <a:t>Dai dẳng TB</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ICS liều trung bình</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ICS liều thấp + LTRA</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01744389"/>
                  </a:ext>
                </a:extLst>
              </a:tr>
              <a:tr h="0">
                <a:tc>
                  <a:txBody>
                    <a:bodyPr/>
                    <a:lstStyle/>
                    <a:p>
                      <a:pPr marL="0" marR="0" indent="0" algn="l">
                        <a:lnSpc>
                          <a:spcPct val="130000"/>
                        </a:lnSpc>
                        <a:spcBef>
                          <a:spcPts val="0"/>
                        </a:spcBef>
                        <a:spcAft>
                          <a:spcPts val="0"/>
                        </a:spcAft>
                      </a:pPr>
                      <a:r>
                        <a:rPr lang="en-US" sz="2200">
                          <a:effectLst/>
                        </a:rPr>
                        <a:t>Dai dẳng nặng</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ICS liều cao</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indent="0" algn="l">
                        <a:lnSpc>
                          <a:spcPct val="130000"/>
                        </a:lnSpc>
                        <a:spcBef>
                          <a:spcPts val="0"/>
                        </a:spcBef>
                        <a:spcAft>
                          <a:spcPts val="0"/>
                        </a:spcAft>
                      </a:pPr>
                      <a:r>
                        <a:rPr lang="en-US" sz="2200">
                          <a:effectLst/>
                        </a:rPr>
                        <a:t>ICS liều trung bình + LTRA</a:t>
                      </a:r>
                      <a:endParaRPr lang="en-US" sz="2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96007978"/>
                  </a:ext>
                </a:extLst>
              </a:tr>
            </a:tbl>
          </a:graphicData>
        </a:graphic>
      </p:graphicFrame>
      <p:sp>
        <p:nvSpPr>
          <p:cNvPr id="6" name="TextBox 5">
            <a:extLst>
              <a:ext uri="{FF2B5EF4-FFF2-40B4-BE49-F238E27FC236}">
                <a16:creationId xmlns:a16="http://schemas.microsoft.com/office/drawing/2014/main" id="{A928FED1-7A8C-41C0-95FC-8F6336B0B705}"/>
              </a:ext>
            </a:extLst>
          </p:cNvPr>
          <p:cNvSpPr txBox="1"/>
          <p:nvPr/>
        </p:nvSpPr>
        <p:spPr>
          <a:xfrm>
            <a:off x="0" y="3382974"/>
            <a:ext cx="9144000" cy="3422732"/>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indent="-342900">
              <a:lnSpc>
                <a:spcPct val="120000"/>
              </a:lnSpc>
              <a:buFont typeface="Arial" panose="020B0604020202020204" pitchFamily="34" charset="0"/>
              <a:buChar char="•"/>
            </a:pPr>
            <a:r>
              <a:rPr lang="vi-VN">
                <a:solidFill>
                  <a:srgbClr val="002060"/>
                </a:solidFill>
                <a:latin typeface="Arial"/>
                <a:cs typeface="Arial"/>
              </a:rPr>
              <a:t>Hen gián đoạn: sd LTRA bắt đầu có tr/c nhiễm virus đường HH và duy trì 7-14d</a:t>
            </a:r>
          </a:p>
          <a:p>
            <a:pPr marL="342900" indent="-342900">
              <a:lnSpc>
                <a:spcPct val="120000"/>
              </a:lnSpc>
              <a:buFont typeface="Arial" panose="020B0604020202020204" pitchFamily="34" charset="0"/>
              <a:buChar char="•"/>
            </a:pPr>
            <a:r>
              <a:rPr lang="en-US" sz="2000">
                <a:highlight>
                  <a:srgbClr val="FFFF00"/>
                </a:highlight>
                <a:latin typeface="Arial"/>
                <a:cs typeface="Arial"/>
              </a:rPr>
              <a:t>Nếu </a:t>
            </a:r>
            <a:r>
              <a:rPr lang="en-US" sz="2000" dirty="0">
                <a:highlight>
                  <a:srgbClr val="FFFF00"/>
                </a:highlight>
                <a:latin typeface="Arial"/>
                <a:cs typeface="Arial"/>
              </a:rPr>
              <a:t>hen </a:t>
            </a:r>
            <a:r>
              <a:rPr lang="en-US" sz="2000" dirty="0" err="1">
                <a:highlight>
                  <a:srgbClr val="FFFF00"/>
                </a:highlight>
                <a:latin typeface="Arial"/>
                <a:cs typeface="Arial"/>
              </a:rPr>
              <a:t>khởi</a:t>
            </a:r>
            <a:r>
              <a:rPr lang="en-US" sz="2000" dirty="0">
                <a:highlight>
                  <a:srgbClr val="FFFF00"/>
                </a:highlight>
                <a:latin typeface="Arial"/>
                <a:cs typeface="Arial"/>
              </a:rPr>
              <a:t> </a:t>
            </a:r>
            <a:r>
              <a:rPr lang="en-US" sz="2000" dirty="0" err="1">
                <a:highlight>
                  <a:srgbClr val="FFFF00"/>
                </a:highlight>
                <a:latin typeface="Arial"/>
                <a:cs typeface="Arial"/>
              </a:rPr>
              <a:t>phát</a:t>
            </a:r>
            <a:r>
              <a:rPr lang="en-US" sz="2000" dirty="0">
                <a:highlight>
                  <a:srgbClr val="FFFF00"/>
                </a:highlight>
                <a:latin typeface="Arial"/>
                <a:cs typeface="Arial"/>
              </a:rPr>
              <a:t> do </a:t>
            </a:r>
            <a:r>
              <a:rPr lang="en-US" sz="2000" dirty="0" err="1">
                <a:highlight>
                  <a:srgbClr val="FFFF00"/>
                </a:highlight>
                <a:latin typeface="Arial"/>
                <a:cs typeface="Arial"/>
              </a:rPr>
              <a:t>siêu</a:t>
            </a:r>
            <a:r>
              <a:rPr lang="en-US" sz="2000" dirty="0">
                <a:highlight>
                  <a:srgbClr val="FFFF00"/>
                </a:highlight>
                <a:latin typeface="Arial"/>
                <a:cs typeface="Arial"/>
              </a:rPr>
              <a:t> vi </a:t>
            </a:r>
            <a:r>
              <a:rPr lang="en-US" sz="2000" dirty="0" err="1">
                <a:highlight>
                  <a:srgbClr val="FFFF00"/>
                </a:highlight>
                <a:latin typeface="Arial"/>
                <a:cs typeface="Arial"/>
              </a:rPr>
              <a:t>bắt</a:t>
            </a:r>
            <a:r>
              <a:rPr lang="en-US" sz="2000" dirty="0">
                <a:highlight>
                  <a:srgbClr val="FFFF00"/>
                </a:highlight>
                <a:latin typeface="Arial"/>
                <a:cs typeface="Arial"/>
              </a:rPr>
              <a:t> </a:t>
            </a:r>
            <a:r>
              <a:rPr lang="en-US" sz="2000" dirty="0" err="1">
                <a:highlight>
                  <a:srgbClr val="FFFF00"/>
                </a:highlight>
                <a:latin typeface="Arial"/>
                <a:cs typeface="Arial"/>
              </a:rPr>
              <a:t>đầu</a:t>
            </a:r>
            <a:r>
              <a:rPr lang="en-US" sz="2000" dirty="0">
                <a:highlight>
                  <a:srgbClr val="FFFF00"/>
                </a:highlight>
                <a:latin typeface="Arial"/>
                <a:cs typeface="Arial"/>
              </a:rPr>
              <a:t> </a:t>
            </a:r>
            <a:r>
              <a:rPr lang="en-US" sz="2000" err="1">
                <a:highlight>
                  <a:srgbClr val="FFFF00"/>
                </a:highlight>
                <a:latin typeface="Arial"/>
                <a:cs typeface="Arial"/>
              </a:rPr>
              <a:t>bằng</a:t>
            </a:r>
            <a:r>
              <a:rPr lang="en-US" sz="2000">
                <a:highlight>
                  <a:srgbClr val="FFFF00"/>
                </a:highlight>
                <a:latin typeface="Arial"/>
                <a:cs typeface="Arial"/>
              </a:rPr>
              <a:t> LTRA</a:t>
            </a:r>
            <a:r>
              <a:rPr lang="vi-VN" sz="2000">
                <a:highlight>
                  <a:srgbClr val="FFFF00"/>
                </a:highlight>
                <a:latin typeface="Arial"/>
                <a:cs typeface="Arial"/>
              </a:rPr>
              <a:t> </a:t>
            </a:r>
            <a:r>
              <a:rPr lang="vi-VN" sz="1600">
                <a:solidFill>
                  <a:srgbClr val="002060"/>
                </a:solidFill>
                <a:latin typeface="Arial"/>
                <a:cs typeface="Arial"/>
              </a:rPr>
              <a:t>(Kiểm soát là điều trị lâu dài nên phải tính đến tuân thủ mà LTRA đắt + bảo hiểm ko thanh toán =&gt;vẫn có thể ngừa bằng ICS có BHYT và nếu ko tái khám được thì chai đó đủ dùng 2mo thay vì để uống ltra mấy ngày rồi bỏ)</a:t>
            </a:r>
            <a:endParaRPr lang="en-US" sz="1600" dirty="0">
              <a:solidFill>
                <a:srgbClr val="002060"/>
              </a:solidFill>
              <a:latin typeface="Arial"/>
              <a:cs typeface="Arial"/>
            </a:endParaRPr>
          </a:p>
          <a:p>
            <a:pPr marL="342900" indent="-342900">
              <a:lnSpc>
                <a:spcPct val="120000"/>
              </a:lnSpc>
              <a:buFont typeface="Arial" panose="020B0604020202020204" pitchFamily="34" charset="0"/>
              <a:buChar char="•"/>
            </a:pPr>
            <a:r>
              <a:rPr lang="en-US" sz="2000" dirty="0" err="1">
                <a:highlight>
                  <a:srgbClr val="FFFF00"/>
                </a:highlight>
                <a:latin typeface="Arial"/>
                <a:cs typeface="Arial"/>
              </a:rPr>
              <a:t>Nếu</a:t>
            </a:r>
            <a:r>
              <a:rPr lang="en-US" sz="2000" dirty="0">
                <a:highlight>
                  <a:srgbClr val="FFFF00"/>
                </a:highlight>
                <a:latin typeface="Arial"/>
                <a:cs typeface="Arial"/>
              </a:rPr>
              <a:t> hen </a:t>
            </a:r>
            <a:r>
              <a:rPr lang="en-US" sz="2000" dirty="0" err="1">
                <a:highlight>
                  <a:srgbClr val="FFFF00"/>
                </a:highlight>
                <a:latin typeface="Arial"/>
                <a:cs typeface="Arial"/>
              </a:rPr>
              <a:t>khởi</a:t>
            </a:r>
            <a:r>
              <a:rPr lang="en-US" sz="2000" dirty="0">
                <a:highlight>
                  <a:srgbClr val="FFFF00"/>
                </a:highlight>
                <a:latin typeface="Arial"/>
                <a:cs typeface="Arial"/>
              </a:rPr>
              <a:t> </a:t>
            </a:r>
            <a:r>
              <a:rPr lang="en-US" sz="2000" dirty="0" err="1">
                <a:highlight>
                  <a:srgbClr val="FFFF00"/>
                </a:highlight>
                <a:latin typeface="Arial"/>
                <a:cs typeface="Arial"/>
              </a:rPr>
              <a:t>phát</a:t>
            </a:r>
            <a:r>
              <a:rPr lang="en-US" sz="2000" dirty="0">
                <a:highlight>
                  <a:srgbClr val="FFFF00"/>
                </a:highlight>
                <a:latin typeface="Arial"/>
                <a:cs typeface="Arial"/>
              </a:rPr>
              <a:t> do </a:t>
            </a:r>
            <a:r>
              <a:rPr lang="en-US" sz="2000" dirty="0" err="1">
                <a:highlight>
                  <a:srgbClr val="FFFF00"/>
                </a:highlight>
                <a:latin typeface="Arial"/>
                <a:cs typeface="Arial"/>
              </a:rPr>
              <a:t>nhiều</a:t>
            </a:r>
            <a:r>
              <a:rPr lang="en-US" sz="2000" dirty="0">
                <a:highlight>
                  <a:srgbClr val="FFFF00"/>
                </a:highlight>
                <a:latin typeface="Arial"/>
                <a:cs typeface="Arial"/>
              </a:rPr>
              <a:t> </a:t>
            </a:r>
            <a:r>
              <a:rPr lang="en-US" sz="2000" dirty="0" err="1">
                <a:highlight>
                  <a:srgbClr val="FFFF00"/>
                </a:highlight>
                <a:latin typeface="Arial"/>
                <a:cs typeface="Arial"/>
              </a:rPr>
              <a:t>yếu</a:t>
            </a:r>
            <a:r>
              <a:rPr lang="en-US" sz="2000" dirty="0">
                <a:highlight>
                  <a:srgbClr val="FFFF00"/>
                </a:highlight>
                <a:latin typeface="Arial"/>
                <a:cs typeface="Arial"/>
              </a:rPr>
              <a:t> </a:t>
            </a:r>
            <a:r>
              <a:rPr lang="en-US" sz="2000" err="1">
                <a:highlight>
                  <a:srgbClr val="FFFF00"/>
                </a:highlight>
                <a:latin typeface="Arial"/>
                <a:cs typeface="Arial"/>
              </a:rPr>
              <a:t>tố</a:t>
            </a:r>
            <a:r>
              <a:rPr lang="en-US" sz="2000">
                <a:highlight>
                  <a:srgbClr val="FFFF00"/>
                </a:highlight>
                <a:latin typeface="Arial"/>
                <a:cs typeface="Arial"/>
              </a:rPr>
              <a:t> hay </a:t>
            </a:r>
            <a:r>
              <a:rPr lang="en-US" sz="2000" dirty="0">
                <a:highlight>
                  <a:srgbClr val="FFFF00"/>
                </a:highlight>
                <a:latin typeface="Arial"/>
                <a:cs typeface="Arial"/>
              </a:rPr>
              <a:t>hen </a:t>
            </a:r>
            <a:r>
              <a:rPr lang="en-US" sz="2000" dirty="0" err="1">
                <a:highlight>
                  <a:srgbClr val="FFFF00"/>
                </a:highlight>
                <a:latin typeface="Arial"/>
                <a:cs typeface="Arial"/>
              </a:rPr>
              <a:t>đã</a:t>
            </a:r>
            <a:r>
              <a:rPr lang="en-US" sz="2000" dirty="0">
                <a:highlight>
                  <a:srgbClr val="FFFF00"/>
                </a:highlight>
                <a:latin typeface="Arial"/>
                <a:cs typeface="Arial"/>
              </a:rPr>
              <a:t> </a:t>
            </a:r>
            <a:r>
              <a:rPr lang="en-US" sz="2000" dirty="0" err="1">
                <a:highlight>
                  <a:srgbClr val="FFFF00"/>
                </a:highlight>
                <a:latin typeface="Arial"/>
                <a:cs typeface="Arial"/>
              </a:rPr>
              <a:t>từng</a:t>
            </a:r>
            <a:r>
              <a:rPr lang="en-US" sz="2000" dirty="0">
                <a:highlight>
                  <a:srgbClr val="FFFF00"/>
                </a:highlight>
                <a:latin typeface="Arial"/>
                <a:cs typeface="Arial"/>
              </a:rPr>
              <a:t> </a:t>
            </a:r>
            <a:r>
              <a:rPr lang="en-US" sz="2000" dirty="0" err="1">
                <a:highlight>
                  <a:srgbClr val="FFFF00"/>
                </a:highlight>
                <a:latin typeface="Arial"/>
                <a:cs typeface="Arial"/>
              </a:rPr>
              <a:t>có</a:t>
            </a:r>
            <a:r>
              <a:rPr lang="en-US" sz="2000" dirty="0">
                <a:highlight>
                  <a:srgbClr val="FFFF00"/>
                </a:highlight>
                <a:latin typeface="Arial"/>
                <a:cs typeface="Arial"/>
              </a:rPr>
              <a:t> </a:t>
            </a:r>
            <a:r>
              <a:rPr lang="en-US" sz="2000" dirty="0" err="1">
                <a:highlight>
                  <a:srgbClr val="FFFF00"/>
                </a:highlight>
                <a:latin typeface="Arial"/>
                <a:cs typeface="Arial"/>
              </a:rPr>
              <a:t>cơn</a:t>
            </a:r>
            <a:r>
              <a:rPr lang="en-US" sz="2000" dirty="0">
                <a:highlight>
                  <a:srgbClr val="FFFF00"/>
                </a:highlight>
                <a:latin typeface="Arial"/>
                <a:cs typeface="Arial"/>
              </a:rPr>
              <a:t> </a:t>
            </a:r>
            <a:r>
              <a:rPr lang="en-US" sz="2000" dirty="0" err="1">
                <a:highlight>
                  <a:srgbClr val="FFFF00"/>
                </a:highlight>
                <a:latin typeface="Arial"/>
                <a:cs typeface="Arial"/>
              </a:rPr>
              <a:t>nặng</a:t>
            </a:r>
            <a:r>
              <a:rPr lang="en-US" sz="2000" dirty="0">
                <a:highlight>
                  <a:srgbClr val="FFFF00"/>
                </a:highlight>
                <a:latin typeface="Arial"/>
                <a:cs typeface="Arial"/>
              </a:rPr>
              <a:t> </a:t>
            </a:r>
            <a:r>
              <a:rPr lang="en-US" sz="2000" dirty="0" err="1">
                <a:highlight>
                  <a:srgbClr val="FFFF00"/>
                </a:highlight>
                <a:latin typeface="Arial"/>
                <a:cs typeface="Arial"/>
              </a:rPr>
              <a:t>nguy</a:t>
            </a:r>
            <a:r>
              <a:rPr lang="en-US" sz="2000" dirty="0">
                <a:highlight>
                  <a:srgbClr val="FFFF00"/>
                </a:highlight>
                <a:latin typeface="Arial"/>
                <a:cs typeface="Arial"/>
              </a:rPr>
              <a:t> </a:t>
            </a:r>
            <a:r>
              <a:rPr lang="en-US" sz="2000" dirty="0" err="1">
                <a:highlight>
                  <a:srgbClr val="FFFF00"/>
                </a:highlight>
                <a:latin typeface="Arial"/>
                <a:cs typeface="Arial"/>
              </a:rPr>
              <a:t>kịch</a:t>
            </a:r>
            <a:r>
              <a:rPr lang="en-US" sz="2000" dirty="0">
                <a:highlight>
                  <a:srgbClr val="FFFF00"/>
                </a:highlight>
                <a:latin typeface="Arial"/>
                <a:cs typeface="Arial"/>
              </a:rPr>
              <a:t> </a:t>
            </a:r>
            <a:r>
              <a:rPr lang="en-US" sz="2000" dirty="0" err="1">
                <a:highlight>
                  <a:srgbClr val="FFFF00"/>
                </a:highlight>
                <a:latin typeface="Arial"/>
                <a:cs typeface="Arial"/>
              </a:rPr>
              <a:t>nên</a:t>
            </a:r>
            <a:r>
              <a:rPr lang="en-US" sz="2000" dirty="0">
                <a:highlight>
                  <a:srgbClr val="FFFF00"/>
                </a:highlight>
                <a:latin typeface="Arial"/>
                <a:cs typeface="Arial"/>
              </a:rPr>
              <a:t> </a:t>
            </a:r>
            <a:r>
              <a:rPr lang="en-US" sz="2000" dirty="0" err="1">
                <a:highlight>
                  <a:srgbClr val="FFFF00"/>
                </a:highlight>
                <a:latin typeface="Arial"/>
                <a:cs typeface="Arial"/>
              </a:rPr>
              <a:t>bắt</a:t>
            </a:r>
            <a:r>
              <a:rPr lang="en-US" sz="2000" dirty="0">
                <a:highlight>
                  <a:srgbClr val="FFFF00"/>
                </a:highlight>
                <a:latin typeface="Arial"/>
                <a:cs typeface="Arial"/>
              </a:rPr>
              <a:t> </a:t>
            </a:r>
            <a:r>
              <a:rPr lang="en-US" sz="2000" dirty="0" err="1">
                <a:highlight>
                  <a:srgbClr val="FFFF00"/>
                </a:highlight>
                <a:latin typeface="Arial"/>
                <a:cs typeface="Arial"/>
              </a:rPr>
              <a:t>đầu</a:t>
            </a:r>
            <a:r>
              <a:rPr lang="en-US" sz="2000" dirty="0">
                <a:highlight>
                  <a:srgbClr val="FFFF00"/>
                </a:highlight>
                <a:latin typeface="Arial"/>
                <a:cs typeface="Arial"/>
              </a:rPr>
              <a:t> </a:t>
            </a:r>
            <a:r>
              <a:rPr lang="en-US" sz="2000" err="1">
                <a:highlight>
                  <a:srgbClr val="FFFF00"/>
                </a:highlight>
                <a:latin typeface="Arial"/>
                <a:cs typeface="Arial"/>
              </a:rPr>
              <a:t>bằng</a:t>
            </a:r>
            <a:r>
              <a:rPr lang="en-US" sz="2000">
                <a:highlight>
                  <a:srgbClr val="FFFF00"/>
                </a:highlight>
                <a:latin typeface="Arial"/>
                <a:cs typeface="Arial"/>
              </a:rPr>
              <a:t> ICS</a:t>
            </a:r>
            <a:r>
              <a:rPr lang="vi-VN" sz="2000">
                <a:latin typeface="Arial"/>
                <a:cs typeface="Arial"/>
              </a:rPr>
              <a:t> </a:t>
            </a:r>
            <a:r>
              <a:rPr lang="vi-VN" sz="1600">
                <a:solidFill>
                  <a:srgbClr val="002060"/>
                </a:solidFill>
                <a:latin typeface="Arial"/>
                <a:cs typeface="Arial"/>
              </a:rPr>
              <a:t>(</a:t>
            </a:r>
            <a:r>
              <a:rPr lang="vi-VN" sz="1600">
                <a:solidFill>
                  <a:srgbClr val="002060"/>
                </a:solidFill>
              </a:rPr>
              <a:t>Như người lớn vì &gt;5y thường là hen thật rồi và phải dùng lâu dài mà LTRA vừa đắt vừa có NC dùng &gt;1y risk bệnh thận)</a:t>
            </a:r>
            <a:endParaRPr lang="en-US" sz="1600" dirty="0">
              <a:solidFill>
                <a:srgbClr val="002060"/>
              </a:solidFill>
              <a:latin typeface="Arial"/>
              <a:cs typeface="Arial"/>
            </a:endParaRPr>
          </a:p>
          <a:p>
            <a:pPr marL="342900" indent="-342900">
              <a:lnSpc>
                <a:spcPct val="120000"/>
              </a:lnSpc>
              <a:buFont typeface="Arial" panose="020B0604020202020204" pitchFamily="34" charset="0"/>
              <a:buChar char="•"/>
            </a:pPr>
            <a:r>
              <a:rPr lang="en-US" sz="2000" dirty="0" err="1">
                <a:highlight>
                  <a:srgbClr val="FFFF00"/>
                </a:highlight>
                <a:latin typeface="Arial"/>
                <a:cs typeface="Arial"/>
              </a:rPr>
              <a:t>Đối</a:t>
            </a:r>
            <a:r>
              <a:rPr lang="en-US" sz="2000" dirty="0">
                <a:highlight>
                  <a:srgbClr val="FFFF00"/>
                </a:highlight>
                <a:latin typeface="Arial"/>
                <a:cs typeface="Arial"/>
              </a:rPr>
              <a:t> </a:t>
            </a:r>
            <a:r>
              <a:rPr lang="en-US" sz="2000" dirty="0" err="1">
                <a:highlight>
                  <a:srgbClr val="FFFF00"/>
                </a:highlight>
                <a:latin typeface="Arial"/>
                <a:cs typeface="Arial"/>
              </a:rPr>
              <a:t>với</a:t>
            </a:r>
            <a:r>
              <a:rPr lang="en-US" sz="2000" dirty="0">
                <a:highlight>
                  <a:srgbClr val="FFFF00"/>
                </a:highlight>
                <a:latin typeface="Arial"/>
                <a:cs typeface="Arial"/>
              </a:rPr>
              <a:t> </a:t>
            </a:r>
            <a:r>
              <a:rPr lang="en-US" sz="2000" dirty="0" err="1">
                <a:highlight>
                  <a:srgbClr val="FFFF00"/>
                </a:highlight>
                <a:latin typeface="Arial"/>
                <a:cs typeface="Arial"/>
              </a:rPr>
              <a:t>trẻ</a:t>
            </a:r>
            <a:r>
              <a:rPr lang="en-US" sz="2000" dirty="0">
                <a:highlight>
                  <a:srgbClr val="FFFF00"/>
                </a:highlight>
                <a:latin typeface="Arial"/>
                <a:cs typeface="Arial"/>
              </a:rPr>
              <a:t> </a:t>
            </a:r>
            <a:r>
              <a:rPr lang="en-US" sz="2000">
                <a:highlight>
                  <a:srgbClr val="FFFF00"/>
                </a:highlight>
                <a:latin typeface="Arial"/>
                <a:cs typeface="Arial"/>
              </a:rPr>
              <a:t>&gt; </a:t>
            </a:r>
            <a:r>
              <a:rPr lang="vi-VN" sz="2000">
                <a:highlight>
                  <a:srgbClr val="FFFF00"/>
                </a:highlight>
                <a:latin typeface="Arial"/>
                <a:cs typeface="Arial"/>
              </a:rPr>
              <a:t>5y</a:t>
            </a:r>
            <a:r>
              <a:rPr lang="en-US" sz="2000">
                <a:highlight>
                  <a:srgbClr val="FFFF00"/>
                </a:highlight>
                <a:latin typeface="Arial"/>
                <a:cs typeface="Arial"/>
              </a:rPr>
              <a:t>: </a:t>
            </a:r>
            <a:r>
              <a:rPr lang="en-US" sz="2000" dirty="0" err="1">
                <a:highlight>
                  <a:srgbClr val="FFFF00"/>
                </a:highlight>
                <a:latin typeface="Arial"/>
                <a:cs typeface="Arial"/>
              </a:rPr>
              <a:t>thay</a:t>
            </a:r>
            <a:r>
              <a:rPr lang="en-US" sz="2000" dirty="0">
                <a:highlight>
                  <a:srgbClr val="FFFF00"/>
                </a:highlight>
                <a:latin typeface="Arial"/>
                <a:cs typeface="Arial"/>
              </a:rPr>
              <a:t> </a:t>
            </a:r>
            <a:r>
              <a:rPr lang="en-US" sz="2000" dirty="0" err="1">
                <a:highlight>
                  <a:srgbClr val="FFFF00"/>
                </a:highlight>
                <a:latin typeface="Arial"/>
                <a:cs typeface="Arial"/>
              </a:rPr>
              <a:t>vì</a:t>
            </a:r>
            <a:r>
              <a:rPr lang="en-US" sz="2000" dirty="0">
                <a:highlight>
                  <a:srgbClr val="FFFF00"/>
                </a:highlight>
                <a:latin typeface="Arial"/>
                <a:cs typeface="Arial"/>
              </a:rPr>
              <a:t> </a:t>
            </a:r>
            <a:r>
              <a:rPr lang="en-US" sz="2000" dirty="0" err="1">
                <a:highlight>
                  <a:srgbClr val="FFFF00"/>
                </a:highlight>
                <a:latin typeface="Arial"/>
                <a:cs typeface="Arial"/>
              </a:rPr>
              <a:t>kết</a:t>
            </a:r>
            <a:r>
              <a:rPr lang="en-US" sz="2000" dirty="0">
                <a:highlight>
                  <a:srgbClr val="FFFF00"/>
                </a:highlight>
                <a:latin typeface="Arial"/>
                <a:cs typeface="Arial"/>
              </a:rPr>
              <a:t> </a:t>
            </a:r>
            <a:r>
              <a:rPr lang="en-US" sz="2000" dirty="0" err="1">
                <a:highlight>
                  <a:srgbClr val="FFFF00"/>
                </a:highlight>
                <a:latin typeface="Arial"/>
                <a:cs typeface="Arial"/>
              </a:rPr>
              <a:t>hợp</a:t>
            </a:r>
            <a:r>
              <a:rPr lang="en-US" sz="2000" dirty="0">
                <a:highlight>
                  <a:srgbClr val="FFFF00"/>
                </a:highlight>
                <a:latin typeface="Arial"/>
                <a:cs typeface="Arial"/>
              </a:rPr>
              <a:t> LTRA </a:t>
            </a:r>
            <a:r>
              <a:rPr lang="en-US" sz="2000" err="1">
                <a:highlight>
                  <a:srgbClr val="FFFF00"/>
                </a:highlight>
                <a:latin typeface="Arial"/>
                <a:cs typeface="Arial"/>
              </a:rPr>
              <a:t>có</a:t>
            </a:r>
            <a:r>
              <a:rPr lang="en-US" sz="2000">
                <a:highlight>
                  <a:srgbClr val="FFFF00"/>
                </a:highlight>
                <a:latin typeface="Arial"/>
                <a:cs typeface="Arial"/>
              </a:rPr>
              <a:t> thể </a:t>
            </a:r>
            <a:r>
              <a:rPr lang="en-US" sz="2000" dirty="0" err="1">
                <a:highlight>
                  <a:srgbClr val="FFFF00"/>
                </a:highlight>
                <a:latin typeface="Arial"/>
                <a:cs typeface="Arial"/>
              </a:rPr>
              <a:t>chọn</a:t>
            </a:r>
            <a:r>
              <a:rPr lang="en-US" sz="2000" dirty="0">
                <a:highlight>
                  <a:srgbClr val="FFFF00"/>
                </a:highlight>
                <a:latin typeface="Arial"/>
                <a:cs typeface="Arial"/>
              </a:rPr>
              <a:t> </a:t>
            </a:r>
            <a:r>
              <a:rPr lang="en-US" sz="2000" dirty="0" err="1">
                <a:highlight>
                  <a:srgbClr val="FFFF00"/>
                </a:highlight>
                <a:latin typeface="Arial"/>
                <a:cs typeface="Arial"/>
              </a:rPr>
              <a:t>lựa</a:t>
            </a:r>
            <a:r>
              <a:rPr lang="en-US" sz="2000" dirty="0">
                <a:highlight>
                  <a:srgbClr val="FFFF00"/>
                </a:highlight>
                <a:latin typeface="Arial"/>
                <a:cs typeface="Arial"/>
              </a:rPr>
              <a:t> </a:t>
            </a:r>
            <a:r>
              <a:rPr lang="en-US" sz="2000" dirty="0" err="1">
                <a:highlight>
                  <a:srgbClr val="FFFF00"/>
                </a:highlight>
                <a:latin typeface="Arial"/>
                <a:cs typeface="Arial"/>
              </a:rPr>
              <a:t>kết</a:t>
            </a:r>
            <a:r>
              <a:rPr lang="en-US" sz="2000" dirty="0">
                <a:highlight>
                  <a:srgbClr val="FFFF00"/>
                </a:highlight>
                <a:latin typeface="Arial"/>
                <a:cs typeface="Arial"/>
              </a:rPr>
              <a:t> </a:t>
            </a:r>
            <a:r>
              <a:rPr lang="en-US" sz="2000" err="1">
                <a:highlight>
                  <a:srgbClr val="FFFF00"/>
                </a:highlight>
                <a:latin typeface="Arial"/>
                <a:cs typeface="Arial"/>
              </a:rPr>
              <a:t>hợp</a:t>
            </a:r>
            <a:r>
              <a:rPr lang="en-US" sz="2000">
                <a:highlight>
                  <a:srgbClr val="FFFF00"/>
                </a:highlight>
                <a:latin typeface="Arial"/>
                <a:cs typeface="Arial"/>
              </a:rPr>
              <a:t> LABA</a:t>
            </a:r>
            <a:br>
              <a:rPr lang="vi-VN" sz="2000">
                <a:latin typeface="Arial"/>
                <a:cs typeface="Arial"/>
              </a:rPr>
            </a:br>
            <a:r>
              <a:rPr lang="vi-VN">
                <a:solidFill>
                  <a:srgbClr val="002060"/>
                </a:solidFill>
                <a:latin typeface="Arial"/>
                <a:cs typeface="Arial"/>
              </a:rPr>
              <a:t>(Nếu trẻ &lt;12y thì thay vì LABA + ICS liều thấp thì nên dùng ICS liều trung bình)</a:t>
            </a:r>
          </a:p>
          <a:p>
            <a:pPr marL="342900" indent="-342900">
              <a:lnSpc>
                <a:spcPct val="120000"/>
              </a:lnSpc>
              <a:buFont typeface="Arial" panose="020B0604020202020204" pitchFamily="34" charset="0"/>
              <a:buChar char="•"/>
            </a:pPr>
            <a:r>
              <a:rPr lang="vi-VN">
                <a:solidFill>
                  <a:srgbClr val="002060"/>
                </a:solidFill>
                <a:latin typeface="Arial"/>
                <a:cs typeface="Arial"/>
              </a:rPr>
              <a:t>Hen dai dẳng TB-nặng: bắt buộc có ICS vì đa số do đa YT hay do dị ứng</a:t>
            </a:r>
            <a:endParaRPr lang="en-US" dirty="0">
              <a:solidFill>
                <a:srgbClr val="002060"/>
              </a:solidFill>
              <a:latin typeface="Arial"/>
              <a:cs typeface="Arial"/>
            </a:endParaRPr>
          </a:p>
        </p:txBody>
      </p:sp>
      <p:sp>
        <p:nvSpPr>
          <p:cNvPr id="7" name="TextBox 2">
            <a:extLst>
              <a:ext uri="{FF2B5EF4-FFF2-40B4-BE49-F238E27FC236}">
                <a16:creationId xmlns:a16="http://schemas.microsoft.com/office/drawing/2014/main" id="{37CB6850-5E51-4778-9956-1D35513840FC}"/>
              </a:ext>
            </a:extLst>
          </p:cNvPr>
          <p:cNvSpPr txBox="1">
            <a:spLocks noChangeArrowheads="1"/>
          </p:cNvSpPr>
          <p:nvPr/>
        </p:nvSpPr>
        <p:spPr bwMode="auto">
          <a:xfrm>
            <a:off x="1547292" y="37213"/>
            <a:ext cx="6049413" cy="892552"/>
          </a:xfrm>
          <a:prstGeom prst="rect">
            <a:avLst/>
          </a:prstGeom>
          <a:solidFill>
            <a:schemeClr val="bg1"/>
          </a:solidFill>
          <a:ln>
            <a:noFill/>
          </a:ln>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gn="ctr"/>
            <a:r>
              <a:rPr lang="en-US" sz="2800" i="0" dirty="0">
                <a:latin typeface="arial" panose="020B0604020202020204" pitchFamily="34" charset="0"/>
                <a:cs typeface="arial" panose="020B0604020202020204" pitchFamily="34" charset="0"/>
              </a:rPr>
              <a:t>CHỌN THUỐC PHÒNG </a:t>
            </a:r>
            <a:r>
              <a:rPr lang="en-US" sz="2800" i="0">
                <a:latin typeface="arial" panose="020B0604020202020204" pitchFamily="34" charset="0"/>
                <a:cs typeface="arial" panose="020B0604020202020204" pitchFamily="34" charset="0"/>
              </a:rPr>
              <a:t>NGỪA HEN</a:t>
            </a:r>
            <a:br>
              <a:rPr lang="vi-VN" sz="2800" i="0">
                <a:latin typeface="arial" panose="020B0604020202020204" pitchFamily="34" charset="0"/>
                <a:cs typeface="arial" panose="020B0604020202020204" pitchFamily="34" charset="0"/>
              </a:rPr>
            </a:br>
            <a:r>
              <a:rPr lang="vi-VN" sz="2400" i="0">
                <a:solidFill>
                  <a:srgbClr val="00B050"/>
                </a:solidFill>
                <a:latin typeface="arial" panose="020B0604020202020204" pitchFamily="34" charset="0"/>
                <a:cs typeface="arial" panose="020B0604020202020204" pitchFamily="34" charset="0"/>
              </a:rPr>
              <a:t>∈ </a:t>
            </a:r>
            <a:r>
              <a:rPr lang="en-US" sz="2400">
                <a:solidFill>
                  <a:srgbClr val="00B050"/>
                </a:solidFill>
                <a:latin typeface="arial" panose="020B0604020202020204" pitchFamily="34" charset="0"/>
                <a:cs typeface="arial" panose="020B0604020202020204" pitchFamily="34" charset="0"/>
              </a:rPr>
              <a:t>mức độ nặng và kiểu hình</a:t>
            </a:r>
            <a:r>
              <a:rPr lang="vi-VN" sz="2400">
                <a:solidFill>
                  <a:srgbClr val="00B050"/>
                </a:solidFill>
                <a:latin typeface="arial" panose="020B0604020202020204" pitchFamily="34" charset="0"/>
                <a:cs typeface="arial" panose="020B0604020202020204" pitchFamily="34" charset="0"/>
              </a:rPr>
              <a:t> hen</a:t>
            </a:r>
            <a:endParaRPr lang="en-US" sz="2800" i="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615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00C675-A3ED-4B21-B030-8701B1BDC648}"/>
              </a:ext>
            </a:extLst>
          </p:cNvPr>
          <p:cNvGrpSpPr/>
          <p:nvPr/>
        </p:nvGrpSpPr>
        <p:grpSpPr>
          <a:xfrm>
            <a:off x="0" y="0"/>
            <a:ext cx="9113726" cy="6858000"/>
            <a:chOff x="0" y="0"/>
            <a:chExt cx="9113726" cy="6858000"/>
          </a:xfrm>
        </p:grpSpPr>
        <p:grpSp>
          <p:nvGrpSpPr>
            <p:cNvPr id="6" name="Group 5">
              <a:extLst>
                <a:ext uri="{FF2B5EF4-FFF2-40B4-BE49-F238E27FC236}">
                  <a16:creationId xmlns:a16="http://schemas.microsoft.com/office/drawing/2014/main" id="{C080612A-1F87-42F1-BF39-4A00B76057F1}"/>
                </a:ext>
              </a:extLst>
            </p:cNvPr>
            <p:cNvGrpSpPr/>
            <p:nvPr/>
          </p:nvGrpSpPr>
          <p:grpSpPr>
            <a:xfrm>
              <a:off x="0" y="0"/>
              <a:ext cx="9113726" cy="6858000"/>
              <a:chOff x="0" y="0"/>
              <a:chExt cx="9113726" cy="6858000"/>
            </a:xfrm>
          </p:grpSpPr>
          <p:grpSp>
            <p:nvGrpSpPr>
              <p:cNvPr id="4" name="Group 3">
                <a:extLst>
                  <a:ext uri="{FF2B5EF4-FFF2-40B4-BE49-F238E27FC236}">
                    <a16:creationId xmlns:a16="http://schemas.microsoft.com/office/drawing/2014/main" id="{926C223A-0578-4148-8C39-FDE5402283B6}"/>
                  </a:ext>
                </a:extLst>
              </p:cNvPr>
              <p:cNvGrpSpPr/>
              <p:nvPr/>
            </p:nvGrpSpPr>
            <p:grpSpPr>
              <a:xfrm>
                <a:off x="0" y="0"/>
                <a:ext cx="9113726" cy="6858000"/>
                <a:chOff x="0" y="0"/>
                <a:chExt cx="9113726" cy="6858000"/>
              </a:xfrm>
            </p:grpSpPr>
            <p:pic>
              <p:nvPicPr>
                <p:cNvPr id="2" name="Picture 1"/>
                <p:cNvPicPr>
                  <a:picLocks noChangeAspect="1"/>
                </p:cNvPicPr>
                <p:nvPr/>
              </p:nvPicPr>
              <p:blipFill rotWithShape="1">
                <a:blip r:embed="rId3"/>
                <a:srcRect l="7215"/>
                <a:stretch/>
              </p:blipFill>
              <p:spPr>
                <a:xfrm>
                  <a:off x="0" y="0"/>
                  <a:ext cx="9113726" cy="6858000"/>
                </a:xfrm>
                <a:prstGeom prst="rect">
                  <a:avLst/>
                </a:prstGeom>
                <a:ln>
                  <a:solidFill>
                    <a:srgbClr val="0000FF"/>
                  </a:solidFill>
                </a:ln>
              </p:spPr>
            </p:pic>
            <p:sp>
              <p:nvSpPr>
                <p:cNvPr id="3" name="Rectangle 2">
                  <a:extLst>
                    <a:ext uri="{FF2B5EF4-FFF2-40B4-BE49-F238E27FC236}">
                      <a16:creationId xmlns:a16="http://schemas.microsoft.com/office/drawing/2014/main" id="{F2088EE7-D487-42F7-96B6-4989576A9DC7}"/>
                    </a:ext>
                  </a:extLst>
                </p:cNvPr>
                <p:cNvSpPr/>
                <p:nvPr/>
              </p:nvSpPr>
              <p:spPr>
                <a:xfrm>
                  <a:off x="1335590" y="4871428"/>
                  <a:ext cx="1362937" cy="369332"/>
                </a:xfrm>
                <a:prstGeom prst="rect">
                  <a:avLst/>
                </a:prstGeom>
              </p:spPr>
              <p:txBody>
                <a:bodyPr wrap="none">
                  <a:spAutoFit/>
                </a:bodyPr>
                <a:lstStyle/>
                <a:p>
                  <a:r>
                    <a:rPr lang="en-US"/>
                    <a:t>Montelukast</a:t>
                  </a:r>
                </a:p>
              </p:txBody>
            </p:sp>
          </p:grpSp>
          <p:sp>
            <p:nvSpPr>
              <p:cNvPr id="5" name="Rectangle 4">
                <a:extLst>
                  <a:ext uri="{FF2B5EF4-FFF2-40B4-BE49-F238E27FC236}">
                    <a16:creationId xmlns:a16="http://schemas.microsoft.com/office/drawing/2014/main" id="{2F72850A-73B2-4E3E-AEFA-92E8A7846C37}"/>
                  </a:ext>
                </a:extLst>
              </p:cNvPr>
              <p:cNvSpPr/>
              <p:nvPr/>
            </p:nvSpPr>
            <p:spPr>
              <a:xfrm>
                <a:off x="467686" y="568368"/>
                <a:ext cx="218013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t>VIA</a:t>
                </a:r>
                <a:endParaRPr lang="vi-VN"/>
              </a:p>
              <a:p>
                <a:pPr algn="ctr"/>
                <a:r>
                  <a:rPr lang="en-US"/>
                  <a:t>Viral-induced asthma</a:t>
                </a:r>
              </a:p>
            </p:txBody>
          </p:sp>
        </p:grpSp>
        <p:sp>
          <p:nvSpPr>
            <p:cNvPr id="7" name="Rectangle 6">
              <a:extLst>
                <a:ext uri="{FF2B5EF4-FFF2-40B4-BE49-F238E27FC236}">
                  <a16:creationId xmlns:a16="http://schemas.microsoft.com/office/drawing/2014/main" id="{749F4C0D-242D-4ECA-83F9-1D4D2F0712C9}"/>
                </a:ext>
              </a:extLst>
            </p:cNvPr>
            <p:cNvSpPr/>
            <p:nvPr/>
          </p:nvSpPr>
          <p:spPr>
            <a:xfrm>
              <a:off x="2950986" y="199036"/>
              <a:ext cx="2176430"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a:t>MTA</a:t>
              </a:r>
              <a:endParaRPr lang="vi-VN"/>
            </a:p>
            <a:p>
              <a:pPr algn="ctr"/>
              <a:r>
                <a:rPr lang="en-US"/>
                <a:t>Multi-trigger asthma</a:t>
              </a:r>
            </a:p>
          </p:txBody>
        </p:sp>
      </p:grpSp>
      <p:sp>
        <p:nvSpPr>
          <p:cNvPr id="9" name="Rectangle 8">
            <a:extLst>
              <a:ext uri="{FF2B5EF4-FFF2-40B4-BE49-F238E27FC236}">
                <a16:creationId xmlns:a16="http://schemas.microsoft.com/office/drawing/2014/main" id="{B88FBE08-4CAD-43A5-B4A4-C01E17FE629F}"/>
              </a:ext>
            </a:extLst>
          </p:cNvPr>
          <p:cNvSpPr/>
          <p:nvPr/>
        </p:nvSpPr>
        <p:spPr>
          <a:xfrm>
            <a:off x="5378823" y="3456331"/>
            <a:ext cx="363070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a:t>Trẻ &gt;5 tuổi thường dùng ICS hết,</a:t>
            </a:r>
            <a:endParaRPr lang="vi-VN"/>
          </a:p>
          <a:p>
            <a:pPr algn="ctr"/>
            <a:r>
              <a:rPr lang="vi-VN"/>
              <a:t>&lt;</a:t>
            </a:r>
            <a:r>
              <a:rPr lang="en-US"/>
              <a:t> 5 tuổi lựa chọn ICS và Montelukast</a:t>
            </a:r>
            <a:endParaRPr lang="en-US" dirty="0"/>
          </a:p>
        </p:txBody>
      </p:sp>
    </p:spTree>
    <p:extLst>
      <p:ext uri="{BB962C8B-B14F-4D97-AF65-F5344CB8AC3E}">
        <p14:creationId xmlns:p14="http://schemas.microsoft.com/office/powerpoint/2010/main" val="577451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75F709A-D49A-424D-B798-A6A0F28034D6}"/>
              </a:ext>
            </a:extLst>
          </p:cNvPr>
          <p:cNvGraphicFramePr>
            <a:graphicFrameLocks noGrp="1"/>
          </p:cNvGraphicFramePr>
          <p:nvPr>
            <p:extLst>
              <p:ext uri="{D42A27DB-BD31-4B8C-83A1-F6EECF244321}">
                <p14:modId xmlns:p14="http://schemas.microsoft.com/office/powerpoint/2010/main" val="3350300549"/>
              </p:ext>
            </p:extLst>
          </p:nvPr>
        </p:nvGraphicFramePr>
        <p:xfrm>
          <a:off x="223157" y="1151204"/>
          <a:ext cx="8697686" cy="3736848"/>
        </p:xfrm>
        <a:graphic>
          <a:graphicData uri="http://schemas.openxmlformats.org/drawingml/2006/table">
            <a:tbl>
              <a:tblPr firstRow="1" firstCol="1" bandRow="1">
                <a:tableStyleId>{5C22544A-7EE6-4342-B048-85BDC9FD1C3A}</a:tableStyleId>
              </a:tblPr>
              <a:tblGrid>
                <a:gridCol w="4525709">
                  <a:extLst>
                    <a:ext uri="{9D8B030D-6E8A-4147-A177-3AD203B41FA5}">
                      <a16:colId xmlns:a16="http://schemas.microsoft.com/office/drawing/2014/main" val="1076386800"/>
                    </a:ext>
                  </a:extLst>
                </a:gridCol>
                <a:gridCol w="1561892">
                  <a:extLst>
                    <a:ext uri="{9D8B030D-6E8A-4147-A177-3AD203B41FA5}">
                      <a16:colId xmlns:a16="http://schemas.microsoft.com/office/drawing/2014/main" val="118747103"/>
                    </a:ext>
                  </a:extLst>
                </a:gridCol>
                <a:gridCol w="1638808">
                  <a:extLst>
                    <a:ext uri="{9D8B030D-6E8A-4147-A177-3AD203B41FA5}">
                      <a16:colId xmlns:a16="http://schemas.microsoft.com/office/drawing/2014/main" val="2231394065"/>
                    </a:ext>
                  </a:extLst>
                </a:gridCol>
                <a:gridCol w="971277">
                  <a:extLst>
                    <a:ext uri="{9D8B030D-6E8A-4147-A177-3AD203B41FA5}">
                      <a16:colId xmlns:a16="http://schemas.microsoft.com/office/drawing/2014/main" val="824678347"/>
                    </a:ext>
                  </a:extLst>
                </a:gridCol>
              </a:tblGrid>
              <a:tr h="0">
                <a:tc rowSpan="2">
                  <a:txBody>
                    <a:bodyPr/>
                    <a:lstStyle/>
                    <a:p>
                      <a:pPr marL="0" marR="0" indent="10795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Thuốc</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gridSpan="3">
                  <a:txBody>
                    <a:bodyPr/>
                    <a:lstStyle/>
                    <a:p>
                      <a:pPr marL="0" marR="0" indent="10795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Liều lượng (mcg/ngày)</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43258818"/>
                  </a:ext>
                </a:extLst>
              </a:tr>
              <a:tr h="0">
                <a:tc vMerge="1">
                  <a:txBody>
                    <a:bodyPr/>
                    <a:lstStyle/>
                    <a:p>
                      <a:endParaRPr lang="en-US"/>
                    </a:p>
                  </a:txBody>
                  <a:tcPr/>
                </a:tc>
                <a:tc>
                  <a:txBody>
                    <a:bodyPr/>
                    <a:lstStyle/>
                    <a:p>
                      <a:pPr marL="0" marR="0" indent="10795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Thấp</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vi-VN" sz="2000">
                          <a:effectLst/>
                          <a:latin typeface="calibri" panose="020F0502020204030204" pitchFamily="34" charset="0"/>
                          <a:cs typeface="calibri" panose="020F0502020204030204" pitchFamily="34" charset="0"/>
                        </a:rPr>
                        <a:t>TB</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Cao</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815281103"/>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Fluticasone propionate MDI (HFA)</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100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200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400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304611910"/>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Beclomethasone dipropionate MDI (HFA)</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100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200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400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43405799"/>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Budesonide MDI + buồng đệm</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200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400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800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909578079"/>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Budesonide phun khí dung</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250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500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1000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381497347"/>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Ciclesonide</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100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200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0" algn="ctr">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400</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41632936"/>
                  </a:ext>
                </a:extLst>
              </a:tr>
              <a:tr h="0">
                <a:tc>
                  <a:txBody>
                    <a:bodyPr/>
                    <a:lstStyle/>
                    <a:p>
                      <a:pPr marL="0" marR="0" indent="0" algn="l">
                        <a:lnSpc>
                          <a:spcPct val="150000"/>
                        </a:lnSpc>
                        <a:spcBef>
                          <a:spcPts val="0"/>
                        </a:spcBef>
                        <a:spcAft>
                          <a:spcPts val="0"/>
                        </a:spcAft>
                      </a:pPr>
                      <a:r>
                        <a:rPr lang="en-US" sz="2000">
                          <a:effectLst/>
                          <a:latin typeface="calibri" panose="020F0502020204030204" pitchFamily="34" charset="0"/>
                          <a:cs typeface="calibri" panose="020F0502020204030204" pitchFamily="34" charset="0"/>
                        </a:rPr>
                        <a:t>Montelukast</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gridSpan="3">
                  <a:txBody>
                    <a:bodyPr/>
                    <a:lstStyle/>
                    <a:p>
                      <a:pPr marL="342900" marR="0" indent="-342900" algn="just">
                        <a:lnSpc>
                          <a:spcPct val="150000"/>
                        </a:lnSpc>
                        <a:spcBef>
                          <a:spcPts val="0"/>
                        </a:spcBef>
                        <a:spcAft>
                          <a:spcPts val="0"/>
                        </a:spcAft>
                        <a:buFont typeface="Arial" panose="020B0604020202020204" pitchFamily="34" charset="0"/>
                        <a:buChar char="•"/>
                      </a:pPr>
                      <a:r>
                        <a:rPr lang="en-US" sz="2000">
                          <a:effectLst/>
                          <a:latin typeface="calibri" panose="020F0502020204030204" pitchFamily="34" charset="0"/>
                          <a:cs typeface="calibri" panose="020F0502020204030204" pitchFamily="34" charset="0"/>
                        </a:rPr>
                        <a:t>Trẻ từ 6 tháng – 5 tuổi: 4 mg/ngày</a:t>
                      </a:r>
                      <a:endParaRPr lang="vi-VN" sz="2000">
                        <a:effectLst/>
                        <a:latin typeface="calibri" panose="020F0502020204030204" pitchFamily="34" charset="0"/>
                        <a:cs typeface="calibri" panose="020F050202020403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n-US" sz="2000">
                          <a:effectLst/>
                          <a:latin typeface="calibri" panose="020F0502020204030204" pitchFamily="34" charset="0"/>
                          <a:cs typeface="calibri" panose="020F0502020204030204" pitchFamily="34" charset="0"/>
                        </a:rPr>
                        <a:t>&gt;5t: 5mg uống vào buổi tối</a:t>
                      </a:r>
                      <a:endParaRPr lang="en-US" sz="20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3391250"/>
                  </a:ext>
                </a:extLst>
              </a:tr>
            </a:tbl>
          </a:graphicData>
        </a:graphic>
      </p:graphicFrame>
      <p:sp>
        <p:nvSpPr>
          <p:cNvPr id="5" name="TextBox 4">
            <a:extLst>
              <a:ext uri="{FF2B5EF4-FFF2-40B4-BE49-F238E27FC236}">
                <a16:creationId xmlns:a16="http://schemas.microsoft.com/office/drawing/2014/main" id="{61ED5FCA-FAFA-4DF7-AAF7-EF40B91101B0}"/>
              </a:ext>
            </a:extLst>
          </p:cNvPr>
          <p:cNvSpPr txBox="1"/>
          <p:nvPr/>
        </p:nvSpPr>
        <p:spPr>
          <a:xfrm>
            <a:off x="597927" y="5156213"/>
            <a:ext cx="7471917"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285750" indent="-285750">
              <a:buFont typeface="Arial" panose="020B0604020202020204" pitchFamily="34" charset="0"/>
              <a:buChar char="•"/>
            </a:pPr>
            <a:r>
              <a:rPr lang="vi-VN"/>
              <a:t>Liều thuốc phòng ngừa k</a:t>
            </a:r>
            <a:r>
              <a:rPr lang="en-US"/>
              <a:t>hông</a:t>
            </a:r>
            <a:r>
              <a:rPr lang="vi-VN"/>
              <a:t> cần nhớ. Cô k</a:t>
            </a:r>
            <a:r>
              <a:rPr lang="en-US"/>
              <a:t>hông</a:t>
            </a:r>
            <a:r>
              <a:rPr lang="vi-VN"/>
              <a:t> hỏi vì chuyên khoa</a:t>
            </a:r>
            <a:endParaRPr lang="en-US"/>
          </a:p>
          <a:p>
            <a:pPr marL="285750" indent="-285750">
              <a:buFont typeface="Arial" panose="020B0604020202020204" pitchFamily="34" charset="0"/>
              <a:buChar char="•"/>
            </a:pPr>
            <a:r>
              <a:rPr lang="vi-VN"/>
              <a:t>Chỉ cần nhớ montelukast ngày uống 1 viên buổi tối</a:t>
            </a:r>
            <a:endParaRPr lang="en-US"/>
          </a:p>
        </p:txBody>
      </p:sp>
      <p:sp>
        <p:nvSpPr>
          <p:cNvPr id="6" name="TextBox 2">
            <a:extLst>
              <a:ext uri="{FF2B5EF4-FFF2-40B4-BE49-F238E27FC236}">
                <a16:creationId xmlns:a16="http://schemas.microsoft.com/office/drawing/2014/main" id="{96BA6DD4-B7B6-4C8E-BBB9-1318FDAF3246}"/>
              </a:ext>
            </a:extLst>
          </p:cNvPr>
          <p:cNvSpPr txBox="1">
            <a:spLocks noChangeArrowheads="1"/>
          </p:cNvSpPr>
          <p:nvPr/>
        </p:nvSpPr>
        <p:spPr bwMode="auto">
          <a:xfrm>
            <a:off x="1665527" y="424544"/>
            <a:ext cx="6404317" cy="523220"/>
          </a:xfrm>
          <a:prstGeom prst="rect">
            <a:avLst/>
          </a:prstGeom>
          <a:solidFill>
            <a:srgbClr val="C2FF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sz="2800" i="0">
                <a:latin typeface="Arial" charset="0"/>
                <a:cs typeface="Arial" charset="0"/>
              </a:rPr>
              <a:t>LIỀU LƯỢNG THUỐC PHÒNG NGỪA </a:t>
            </a:r>
          </a:p>
        </p:txBody>
      </p:sp>
    </p:spTree>
    <p:extLst>
      <p:ext uri="{BB962C8B-B14F-4D97-AF65-F5344CB8AC3E}">
        <p14:creationId xmlns:p14="http://schemas.microsoft.com/office/powerpoint/2010/main" val="271357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1"/>
          <p:cNvSpPr txBox="1">
            <a:spLocks noChangeArrowheads="1"/>
          </p:cNvSpPr>
          <p:nvPr/>
        </p:nvSpPr>
        <p:spPr bwMode="auto">
          <a:xfrm>
            <a:off x="1604166" y="156100"/>
            <a:ext cx="5935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SINH LÝ BỆNH HỌC CỦA HEN</a:t>
            </a:r>
          </a:p>
        </p:txBody>
      </p:sp>
      <p:sp>
        <p:nvSpPr>
          <p:cNvPr id="4" name="Rectangle 3">
            <a:extLst>
              <a:ext uri="{FF2B5EF4-FFF2-40B4-BE49-F238E27FC236}">
                <a16:creationId xmlns:a16="http://schemas.microsoft.com/office/drawing/2014/main" id="{A178814F-0D87-4DBA-A849-42841049CFB9}"/>
              </a:ext>
            </a:extLst>
          </p:cNvPr>
          <p:cNvSpPr/>
          <p:nvPr/>
        </p:nvSpPr>
        <p:spPr>
          <a:xfrm>
            <a:off x="0" y="714900"/>
            <a:ext cx="9089571" cy="6030882"/>
          </a:xfrm>
          <a:prstGeom prst="rect">
            <a:avLst/>
          </a:prstGeom>
        </p:spPr>
        <p:txBody>
          <a:bodyPr wrap="square">
            <a:spAutoFit/>
          </a:bodyPr>
          <a:lstStyle/>
          <a:p>
            <a:pPr marL="285750" indent="-285750" algn="just">
              <a:lnSpc>
                <a:spcPct val="115000"/>
              </a:lnSpc>
              <a:buSzPts val="1400"/>
              <a:buFont typeface="Symbol" panose="05050102010706020507" pitchFamily="18" charset="2"/>
              <a:buChar char=""/>
            </a:pPr>
            <a:r>
              <a:rPr lang="vi-VN" sz="2000">
                <a:solidFill>
                  <a:srgbClr val="002060"/>
                </a:solidFill>
                <a:latin typeface="calibri" panose="020F0502020204030204" pitchFamily="34" charset="0"/>
                <a:cs typeface="calibri" panose="020F0502020204030204" pitchFamily="34" charset="0"/>
              </a:rPr>
              <a:t>Antigen có nhiều đường xâm nhập, bản chất là protein, hapten, polysaccharides</a:t>
            </a:r>
          </a:p>
          <a:p>
            <a:pPr marL="285750" indent="-285750" algn="just">
              <a:lnSpc>
                <a:spcPct val="115000"/>
              </a:lnSpc>
              <a:buSzPts val="1400"/>
              <a:buFont typeface="Symbol" panose="05050102010706020507" pitchFamily="18" charset="2"/>
              <a:buChar char=""/>
            </a:pPr>
            <a:r>
              <a:rPr lang="en-US" sz="2000">
                <a:solidFill>
                  <a:srgbClr val="002060"/>
                </a:solidFill>
                <a:latin typeface="calibri" panose="020F0502020204030204" pitchFamily="34" charset="0"/>
                <a:cs typeface="calibri" panose="020F0502020204030204" pitchFamily="34" charset="0"/>
              </a:rPr>
              <a:t>An allergen is an antigen that is capable of stimulating a type-I hypersensitivity reaction in atopic individuals through Immunoglobulin E (IgE) responses </a:t>
            </a:r>
            <a:endParaRPr lang="vi-VN" sz="2000">
              <a:solidFill>
                <a:srgbClr val="002060"/>
              </a:solidFill>
              <a:latin typeface="calibri" panose="020F0502020204030204" pitchFamily="34" charset="0"/>
              <a:cs typeface="calibri" panose="020F0502020204030204" pitchFamily="34" charset="0"/>
            </a:endParaRPr>
          </a:p>
          <a:p>
            <a:pPr marL="742950" lvl="1" indent="-285750" algn="just">
              <a:lnSpc>
                <a:spcPct val="115000"/>
              </a:lnSpc>
              <a:buSzPts val="1400"/>
              <a:buFont typeface="Symbol" panose="05050102010706020507" pitchFamily="18" charset="2"/>
              <a:buChar char=""/>
            </a:pP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Trong đó </a:t>
            </a:r>
            <a:r>
              <a:rPr lang="en-US" sz="2000">
                <a:solidFill>
                  <a:srgbClr val="00B05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70% là do mạt nhà, dị ứng thức ăn chỉ chiếm 10%,</a:t>
            </a:r>
            <a:r>
              <a:rPr lang="vi-VN" sz="2000">
                <a:solidFill>
                  <a:srgbClr val="00B05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ko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cần kiêng </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thịt bò, cá, trứng, sữa. Cần cho trẻ ăn mỗi ngày 1 thứ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để </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XĐ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dị nguyên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đi làm test dị nguyên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đi làm test dung nạp để biết trẻ </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ko</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 chết khi ăn lượng thức ăn dị ứng mà mắt thường không nhìn thấy được.</a:t>
            </a:r>
          </a:p>
          <a:p>
            <a:pPr marL="742950" lvl="1" indent="-285750" algn="just">
              <a:lnSpc>
                <a:spcPct val="115000"/>
              </a:lnSpc>
              <a:buSzPts val="1400"/>
              <a:buFont typeface="Symbol" panose="05050102010706020507" pitchFamily="18" charset="2"/>
              <a:buChar char=""/>
            </a:pP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Nếu do dị ứng thú nuôi.</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Thường là trẻ được 1-2 tuổi </a:t>
            </a:r>
            <a:r>
              <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rPr>
              <a:t>tx </a:t>
            </a:r>
            <a:r>
              <a:rPr lang="en-US" sz="2000">
                <a:solidFill>
                  <a:srgbClr val="00B050"/>
                </a:solidFill>
                <a:latin typeface="calibri" panose="020F0502020204030204" pitchFamily="34" charset="0"/>
                <a:ea typeface="Times New Roman" panose="02020603050405020304" pitchFamily="18" charset="0"/>
                <a:cs typeface="calibri" panose="020F0502020204030204" pitchFamily="34" charset="0"/>
              </a:rPr>
              <a:t>thú nuôi, cơ chế do hạt bụi chất tiết của nó bay lơ lửng trong không khí.</a:t>
            </a:r>
            <a:endPar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lnSpc>
                <a:spcPct val="115000"/>
              </a:lnSpc>
              <a:buSzPts val="1400"/>
              <a:buFont typeface="Symbol" panose="05050102010706020507" pitchFamily="18" charset="2"/>
              <a:buChar char=""/>
            </a:pPr>
            <a:r>
              <a:rPr lang="vi-VN" sz="2000">
                <a:solidFill>
                  <a:srgbClr val="00B050"/>
                </a:solidFill>
                <a:latin typeface="calibri" panose="020F0502020204030204" pitchFamily="34" charset="0"/>
                <a:cs typeface="calibri" panose="020F0502020204030204" pitchFamily="34" charset="0"/>
              </a:rPr>
              <a:t>CO2, SO2, ... cũng gây kích ứng đường thở nhưng ko phải dị nguyên. Vậy còn mạt nhà? Vì nó rất nhỏ, nằm trong hạt bụi và hít vào gây dị ứng nên vẫn là dị nguyên dù là con</a:t>
            </a:r>
            <a:endParaRPr lang="vi-VN" sz="2000">
              <a:solidFill>
                <a:srgbClr val="00B05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lgn="just">
              <a:lnSpc>
                <a:spcPct val="115000"/>
              </a:lnSpc>
              <a:buSzPts val="1400"/>
              <a:buFont typeface="Symbol" panose="05050102010706020507" pitchFamily="18" charset="2"/>
              <a:buChar char=""/>
            </a:pPr>
            <a:r>
              <a:rPr lang="en-US" sz="2000">
                <a:solidFill>
                  <a:srgbClr val="002060"/>
                </a:solidFill>
                <a:latin typeface="calibri" panose="020F0502020204030204" pitchFamily="34" charset="0"/>
                <a:cs typeface="calibri" panose="020F0502020204030204" pitchFamily="34" charset="0"/>
              </a:rPr>
              <a:t>Theo Gell và Coombs, cơ chế dị ứng được phân loại thành 4 type.</a:t>
            </a:r>
          </a:p>
          <a:p>
            <a:pPr marL="342900" indent="-342900" algn="just" fontAlgn="auto">
              <a:lnSpc>
                <a:spcPct val="150000"/>
              </a:lnSpc>
              <a:spcAft>
                <a:spcPts val="0"/>
              </a:spcAft>
              <a:buFont typeface="Wingdings" panose="05000000000000000000" pitchFamily="2" charset="2"/>
              <a:buChar char="Ø"/>
              <a:defRPr/>
            </a:pPr>
            <a:r>
              <a:rPr lang="en-US" sz="2000">
                <a:solidFill>
                  <a:srgbClr val="002060"/>
                </a:solidFill>
                <a:latin typeface="calibri" panose="020F0502020204030204" pitchFamily="34" charset="0"/>
                <a:cs typeface="calibri" panose="020F0502020204030204" pitchFamily="34" charset="0"/>
              </a:rPr>
              <a:t>Type I: qua trung gian IgE →quá mẫn nhanh</a:t>
            </a:r>
            <a:r>
              <a:rPr lang="vi-VN" sz="2000">
                <a:solidFill>
                  <a:srgbClr val="002060"/>
                </a:solidFill>
                <a:latin typeface="calibri" panose="020F0502020204030204" pitchFamily="34" charset="0"/>
                <a:cs typeface="calibri" panose="020F0502020204030204" pitchFamily="34" charset="0"/>
              </a:rPr>
              <a:t> →</a:t>
            </a:r>
            <a:r>
              <a:rPr lang="en-US" sz="2000">
                <a:solidFill>
                  <a:srgbClr val="002060"/>
                </a:solidFill>
                <a:latin typeface="calibri" panose="020F0502020204030204" pitchFamily="34" charset="0"/>
                <a:cs typeface="calibri" panose="020F0502020204030204" pitchFamily="34" charset="0"/>
              </a:rPr>
              <a:t>TEST LẨY DA/TEST NỘI BÌ</a:t>
            </a:r>
          </a:p>
          <a:p>
            <a:pPr marL="342900" indent="-342900" algn="just" fontAlgn="auto">
              <a:lnSpc>
                <a:spcPct val="150000"/>
              </a:lnSpc>
              <a:spcAft>
                <a:spcPts val="0"/>
              </a:spcAft>
              <a:buFont typeface="Wingdings" panose="05000000000000000000" pitchFamily="2" charset="2"/>
              <a:buChar char="Ø"/>
              <a:defRPr/>
            </a:pPr>
            <a:r>
              <a:rPr lang="en-US" sz="2000">
                <a:solidFill>
                  <a:srgbClr val="002060"/>
                </a:solidFill>
                <a:latin typeface="calibri" panose="020F0502020204030204" pitchFamily="34" charset="0"/>
                <a:cs typeface="calibri" panose="020F0502020204030204" pitchFamily="34" charset="0"/>
              </a:rPr>
              <a:t>Type II, III: qua trung gian IgG, IgM</a:t>
            </a:r>
          </a:p>
          <a:p>
            <a:pPr marL="342900" indent="-342900" algn="just" fontAlgn="auto">
              <a:lnSpc>
                <a:spcPct val="150000"/>
              </a:lnSpc>
              <a:spcAft>
                <a:spcPts val="0"/>
              </a:spcAft>
              <a:buFont typeface="Wingdings" panose="05000000000000000000" pitchFamily="2" charset="2"/>
              <a:buChar char="Ø"/>
              <a:defRPr/>
            </a:pPr>
            <a:r>
              <a:rPr lang="en-US" sz="2000">
                <a:solidFill>
                  <a:srgbClr val="002060"/>
                </a:solidFill>
                <a:latin typeface="calibri" panose="020F0502020204030204" pitchFamily="34" charset="0"/>
                <a:cs typeface="calibri" panose="020F0502020204030204" pitchFamily="34" charset="0"/>
              </a:rPr>
              <a:t>Type IV: qua trung gian tế bào </a:t>
            </a:r>
          </a:p>
        </p:txBody>
      </p:sp>
    </p:spTree>
    <p:extLst>
      <p:ext uri="{BB962C8B-B14F-4D97-AF65-F5344CB8AC3E}">
        <p14:creationId xmlns:p14="http://schemas.microsoft.com/office/powerpoint/2010/main" val="85942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6656" y="161924"/>
            <a:ext cx="6770688" cy="523875"/>
          </a:xfrm>
          <a:prstGeom prst="rect">
            <a:avLst/>
          </a:prstGeom>
          <a:solidFill>
            <a:schemeClr val="accent1">
              <a:lumMod val="20000"/>
              <a:lumOff val="80000"/>
            </a:schemeClr>
          </a:solidFill>
        </p:spPr>
        <p:txBody>
          <a:bodyPr wrap="none">
            <a:spAutoFit/>
          </a:bodyPr>
          <a:lstStyle/>
          <a:p>
            <a:pPr>
              <a:defRPr/>
            </a:pPr>
            <a:r>
              <a:rPr lang="en-US" sz="2800" i="0" dirty="0">
                <a:latin typeface="Arial"/>
                <a:cs typeface="Arial"/>
              </a:rPr>
              <a:t>PHÂN LOẠI THEO MỨC ĐỘ KIỂM SOÁT</a:t>
            </a:r>
          </a:p>
        </p:txBody>
      </p:sp>
      <p:graphicFrame>
        <p:nvGraphicFramePr>
          <p:cNvPr id="5" name="Diagram 4">
            <a:extLst>
              <a:ext uri="{FF2B5EF4-FFF2-40B4-BE49-F238E27FC236}">
                <a16:creationId xmlns:a16="http://schemas.microsoft.com/office/drawing/2014/main" id="{8963A257-B940-4255-8EB3-AF3B9D9A69B8}"/>
              </a:ext>
            </a:extLst>
          </p:cNvPr>
          <p:cNvGraphicFramePr>
            <a:graphicFrameLocks/>
          </p:cNvGraphicFramePr>
          <p:nvPr>
            <p:extLst>
              <p:ext uri="{D42A27DB-BD31-4B8C-83A1-F6EECF244321}">
                <p14:modId xmlns:p14="http://schemas.microsoft.com/office/powerpoint/2010/main" val="1686580624"/>
              </p:ext>
            </p:extLst>
          </p:nvPr>
        </p:nvGraphicFramePr>
        <p:xfrm>
          <a:off x="128723" y="783770"/>
          <a:ext cx="8764905" cy="4474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a:extLst>
              <a:ext uri="{FF2B5EF4-FFF2-40B4-BE49-F238E27FC236}">
                <a16:creationId xmlns:a16="http://schemas.microsoft.com/office/drawing/2014/main" id="{E8E25E61-FDAD-43D9-AD68-528291902AB8}"/>
              </a:ext>
            </a:extLst>
          </p:cNvPr>
          <p:cNvGraphicFramePr>
            <a:graphicFrameLocks noGrp="1"/>
          </p:cNvGraphicFramePr>
          <p:nvPr>
            <p:extLst>
              <p:ext uri="{D42A27DB-BD31-4B8C-83A1-F6EECF244321}">
                <p14:modId xmlns:p14="http://schemas.microsoft.com/office/powerpoint/2010/main" val="359502589"/>
              </p:ext>
            </p:extLst>
          </p:nvPr>
        </p:nvGraphicFramePr>
        <p:xfrm>
          <a:off x="3240786" y="5246914"/>
          <a:ext cx="2662428" cy="1576072"/>
        </p:xfrm>
        <a:graphic>
          <a:graphicData uri="http://schemas.openxmlformats.org/drawingml/2006/table">
            <a:tbl>
              <a:tblPr firstRow="1" firstCol="1" bandRow="1">
                <a:tableStyleId>{5C22544A-7EE6-4342-B048-85BDC9FD1C3A}</a:tableStyleId>
              </a:tblPr>
              <a:tblGrid>
                <a:gridCol w="884872">
                  <a:extLst>
                    <a:ext uri="{9D8B030D-6E8A-4147-A177-3AD203B41FA5}">
                      <a16:colId xmlns:a16="http://schemas.microsoft.com/office/drawing/2014/main" val="3937882864"/>
                    </a:ext>
                  </a:extLst>
                </a:gridCol>
                <a:gridCol w="1777556">
                  <a:extLst>
                    <a:ext uri="{9D8B030D-6E8A-4147-A177-3AD203B41FA5}">
                      <a16:colId xmlns:a16="http://schemas.microsoft.com/office/drawing/2014/main" val="2440734426"/>
                    </a:ext>
                  </a:extLst>
                </a:gridCol>
              </a:tblGrid>
              <a:tr h="0">
                <a:tc>
                  <a:txBody>
                    <a:bodyPr/>
                    <a:lstStyle/>
                    <a:p>
                      <a:pPr marL="0" marR="0" indent="0" algn="ctr">
                        <a:lnSpc>
                          <a:spcPct val="115000"/>
                        </a:lnSpc>
                        <a:spcBef>
                          <a:spcPts val="0"/>
                        </a:spcBef>
                        <a:spcAft>
                          <a:spcPts val="0"/>
                        </a:spcAft>
                      </a:pPr>
                      <a:r>
                        <a:rPr lang="en-US" sz="2400">
                          <a:effectLst/>
                        </a:rPr>
                        <a:t>Điểm</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ctr">
                        <a:lnSpc>
                          <a:spcPct val="115000"/>
                        </a:lnSpc>
                        <a:spcBef>
                          <a:spcPts val="0"/>
                        </a:spcBef>
                        <a:spcAft>
                          <a:spcPts val="0"/>
                        </a:spcAft>
                      </a:pPr>
                      <a:r>
                        <a:rPr lang="en-US" sz="2400">
                          <a:effectLst/>
                        </a:rPr>
                        <a:t>Đánh giá</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77221893"/>
                  </a:ext>
                </a:extLst>
              </a:tr>
              <a:tr h="0">
                <a:tc>
                  <a:txBody>
                    <a:bodyPr/>
                    <a:lstStyle/>
                    <a:p>
                      <a:pPr marL="0" marR="0" indent="0" algn="just">
                        <a:lnSpc>
                          <a:spcPct val="115000"/>
                        </a:lnSpc>
                        <a:spcBef>
                          <a:spcPts val="0"/>
                        </a:spcBef>
                        <a:spcAft>
                          <a:spcPts val="0"/>
                        </a:spcAft>
                      </a:pPr>
                      <a:r>
                        <a:rPr lang="en-US" sz="2400">
                          <a:effectLst/>
                        </a:rPr>
                        <a:t>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just">
                        <a:lnSpc>
                          <a:spcPct val="115000"/>
                        </a:lnSpc>
                        <a:spcBef>
                          <a:spcPts val="0"/>
                        </a:spcBef>
                        <a:spcAft>
                          <a:spcPts val="0"/>
                        </a:spcAft>
                      </a:pPr>
                      <a:r>
                        <a:rPr lang="en-US" sz="2400">
                          <a:effectLst/>
                        </a:rPr>
                        <a:t>KS tốt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561804"/>
                  </a:ext>
                </a:extLst>
              </a:tr>
              <a:tr h="0">
                <a:tc>
                  <a:txBody>
                    <a:bodyPr/>
                    <a:lstStyle/>
                    <a:p>
                      <a:pPr marL="0" marR="0" indent="0" algn="just">
                        <a:lnSpc>
                          <a:spcPct val="115000"/>
                        </a:lnSpc>
                        <a:spcBef>
                          <a:spcPts val="0"/>
                        </a:spcBef>
                        <a:spcAft>
                          <a:spcPts val="0"/>
                        </a:spcAft>
                      </a:pPr>
                      <a:r>
                        <a:rPr lang="en-US" sz="2400">
                          <a:effectLst/>
                        </a:rPr>
                        <a:t>1-2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just">
                        <a:lnSpc>
                          <a:spcPct val="115000"/>
                        </a:lnSpc>
                        <a:spcBef>
                          <a:spcPts val="0"/>
                        </a:spcBef>
                        <a:spcAft>
                          <a:spcPts val="0"/>
                        </a:spcAft>
                      </a:pPr>
                      <a:r>
                        <a:rPr lang="en-US" sz="2400">
                          <a:effectLst/>
                        </a:rPr>
                        <a:t>KS một phần</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14092319"/>
                  </a:ext>
                </a:extLst>
              </a:tr>
              <a:tr h="0">
                <a:tc>
                  <a:txBody>
                    <a:bodyPr/>
                    <a:lstStyle/>
                    <a:p>
                      <a:pPr marL="0" marR="0" indent="0" algn="just">
                        <a:lnSpc>
                          <a:spcPct val="115000"/>
                        </a:lnSpc>
                        <a:spcBef>
                          <a:spcPts val="0"/>
                        </a:spcBef>
                        <a:spcAft>
                          <a:spcPts val="0"/>
                        </a:spcAft>
                      </a:pPr>
                      <a:r>
                        <a:rPr lang="en-US" sz="2400">
                          <a:effectLst/>
                        </a:rPr>
                        <a:t>3-4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just">
                        <a:lnSpc>
                          <a:spcPct val="115000"/>
                        </a:lnSpc>
                        <a:spcBef>
                          <a:spcPts val="0"/>
                        </a:spcBef>
                        <a:spcAft>
                          <a:spcPts val="0"/>
                        </a:spcAft>
                      </a:pPr>
                      <a:r>
                        <a:rPr lang="en-US" sz="2400">
                          <a:effectLst/>
                        </a:rPr>
                        <a:t>Không KS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50833592"/>
                  </a:ext>
                </a:extLst>
              </a:tr>
            </a:tbl>
          </a:graphicData>
        </a:graphic>
      </p:graphicFrame>
      <p:sp>
        <p:nvSpPr>
          <p:cNvPr id="2" name="Rectangle 1">
            <a:extLst>
              <a:ext uri="{FF2B5EF4-FFF2-40B4-BE49-F238E27FC236}">
                <a16:creationId xmlns:a16="http://schemas.microsoft.com/office/drawing/2014/main" id="{F5FC1882-56B1-4374-9947-D8549A3A027C}"/>
              </a:ext>
            </a:extLst>
          </p:cNvPr>
          <p:cNvSpPr/>
          <p:nvPr/>
        </p:nvSpPr>
        <p:spPr>
          <a:xfrm>
            <a:off x="993114" y="1600200"/>
            <a:ext cx="2624245" cy="369332"/>
          </a:xfrm>
          <a:prstGeom prst="rect">
            <a:avLst/>
          </a:prstGeom>
        </p:spPr>
        <p:txBody>
          <a:bodyPr wrap="none">
            <a:spAutoFit/>
          </a:bodyPr>
          <a:lstStyle/>
          <a:p>
            <a:r>
              <a:rPr lang="es-ES" b="1">
                <a:solidFill>
                  <a:srgbClr val="002060"/>
                </a:solidFill>
              </a:rPr>
              <a:t>5y11mo29d vẫn là 5y nha</a:t>
            </a:r>
            <a:endParaRPr lang="en-US" b="1">
              <a:solidFill>
                <a:srgbClr val="002060"/>
              </a:solidFill>
            </a:endParaRPr>
          </a:p>
        </p:txBody>
      </p:sp>
    </p:spTree>
    <p:extLst>
      <p:ext uri="{BB962C8B-B14F-4D97-AF65-F5344CB8AC3E}">
        <p14:creationId xmlns:p14="http://schemas.microsoft.com/office/powerpoint/2010/main" val="2750021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7571-7327-4D82-8571-BDE3A52E1015}"/>
              </a:ext>
            </a:extLst>
          </p:cNvPr>
          <p:cNvSpPr>
            <a:spLocks noGrp="1"/>
          </p:cNvSpPr>
          <p:nvPr>
            <p:ph type="title"/>
          </p:nvPr>
        </p:nvSpPr>
        <p:spPr>
          <a:xfrm>
            <a:off x="99392" y="81252"/>
            <a:ext cx="8912086" cy="993557"/>
          </a:xfrm>
        </p:spPr>
        <p:style>
          <a:lnRef idx="1">
            <a:schemeClr val="accent2"/>
          </a:lnRef>
          <a:fillRef idx="2">
            <a:schemeClr val="accent2"/>
          </a:fillRef>
          <a:effectRef idx="1">
            <a:schemeClr val="accent2"/>
          </a:effectRef>
          <a:fontRef idx="minor">
            <a:schemeClr val="dk1"/>
          </a:fontRef>
        </p:style>
        <p:txBody>
          <a:bodyPr>
            <a:noAutofit/>
          </a:bodyPr>
          <a:lstStyle/>
          <a:p>
            <a:r>
              <a:rPr lang="en-US" sz="3200"/>
              <a:t>TRẺ &lt; 2 T CHỌN LỰA PHÒNG NGỪA THẬT CẨN</a:t>
            </a:r>
            <a:r>
              <a:rPr lang="vi-VN" sz="3200"/>
              <a:t> </a:t>
            </a:r>
            <a:r>
              <a:rPr lang="en-US" sz="3200"/>
              <a:t>THẬN (PRACTALL 2008) </a:t>
            </a:r>
          </a:p>
        </p:txBody>
      </p:sp>
      <p:graphicFrame>
        <p:nvGraphicFramePr>
          <p:cNvPr id="4" name="Table 4">
            <a:extLst>
              <a:ext uri="{FF2B5EF4-FFF2-40B4-BE49-F238E27FC236}">
                <a16:creationId xmlns:a16="http://schemas.microsoft.com/office/drawing/2014/main" id="{F4066338-8AAF-4BA3-A973-D42CAD26B491}"/>
              </a:ext>
            </a:extLst>
          </p:cNvPr>
          <p:cNvGraphicFramePr>
            <a:graphicFrameLocks noGrp="1"/>
          </p:cNvGraphicFramePr>
          <p:nvPr>
            <p:ph idx="1"/>
            <p:extLst>
              <p:ext uri="{D42A27DB-BD31-4B8C-83A1-F6EECF244321}">
                <p14:modId xmlns:p14="http://schemas.microsoft.com/office/powerpoint/2010/main" val="365592932"/>
              </p:ext>
            </p:extLst>
          </p:nvPr>
        </p:nvGraphicFramePr>
        <p:xfrm>
          <a:off x="1030" y="1074809"/>
          <a:ext cx="9142970" cy="3970020"/>
        </p:xfrm>
        <a:graphic>
          <a:graphicData uri="http://schemas.openxmlformats.org/drawingml/2006/table">
            <a:tbl>
              <a:tblPr firstRow="1" bandRow="1">
                <a:tableStyleId>{EB9631B5-78F2-41C9-869B-9F39066F8104}</a:tableStyleId>
              </a:tblPr>
              <a:tblGrid>
                <a:gridCol w="2228056">
                  <a:extLst>
                    <a:ext uri="{9D8B030D-6E8A-4147-A177-3AD203B41FA5}">
                      <a16:colId xmlns:a16="http://schemas.microsoft.com/office/drawing/2014/main" val="453863213"/>
                    </a:ext>
                  </a:extLst>
                </a:gridCol>
                <a:gridCol w="1537017">
                  <a:extLst>
                    <a:ext uri="{9D8B030D-6E8A-4147-A177-3AD203B41FA5}">
                      <a16:colId xmlns:a16="http://schemas.microsoft.com/office/drawing/2014/main" val="23418696"/>
                    </a:ext>
                  </a:extLst>
                </a:gridCol>
                <a:gridCol w="2525840">
                  <a:extLst>
                    <a:ext uri="{9D8B030D-6E8A-4147-A177-3AD203B41FA5}">
                      <a16:colId xmlns:a16="http://schemas.microsoft.com/office/drawing/2014/main" val="1593016832"/>
                    </a:ext>
                  </a:extLst>
                </a:gridCol>
                <a:gridCol w="2852057">
                  <a:extLst>
                    <a:ext uri="{9D8B030D-6E8A-4147-A177-3AD203B41FA5}">
                      <a16:colId xmlns:a16="http://schemas.microsoft.com/office/drawing/2014/main" val="2577600050"/>
                    </a:ext>
                  </a:extLst>
                </a:gridCol>
              </a:tblGrid>
              <a:tr h="370840">
                <a:tc rowSpan="2">
                  <a:txBody>
                    <a:bodyPr/>
                    <a:lstStyle/>
                    <a:p>
                      <a:pPr>
                        <a:lnSpc>
                          <a:spcPct val="150000"/>
                        </a:lnSpc>
                      </a:pP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50000"/>
                        </a:lnSpc>
                      </a:pPr>
                      <a:r>
                        <a:rPr lang="vi-VN" sz="2400"/>
                        <a:t>Thuốc</a:t>
                      </a:r>
                    </a:p>
                    <a:p>
                      <a:pPr algn="ctr">
                        <a:lnSpc>
                          <a:spcPct val="150000"/>
                        </a:lnSpc>
                      </a:pPr>
                      <a:r>
                        <a:rPr lang="vi-VN" sz="2400"/>
                        <a:t>lựa chọn</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50000"/>
                        </a:lnSpc>
                      </a:pPr>
                      <a:r>
                        <a:rPr lang="vi-VN" sz="2400"/>
                        <a:t>Đánh giá sau 4w</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33540050"/>
                  </a:ext>
                </a:extLst>
              </a:tr>
              <a:tr h="370840">
                <a:tc vMerge="1">
                  <a:txBody>
                    <a:bodyPr/>
                    <a:lstStyle/>
                    <a:p>
                      <a:endParaRPr lang="en-US" sz="2400"/>
                    </a:p>
                  </a:txBody>
                  <a:tcPr/>
                </a:tc>
                <a:tc vMerge="1">
                  <a:txBody>
                    <a:bodyPr/>
                    <a:lstStyle/>
                    <a:p>
                      <a:endParaRPr lang="en-US" sz="2400"/>
                    </a:p>
                  </a:txBody>
                  <a:tcPr/>
                </a:tc>
                <a:tc>
                  <a:txBody>
                    <a:bodyPr/>
                    <a:lstStyle/>
                    <a:p>
                      <a:pPr algn="ctr">
                        <a:lnSpc>
                          <a:spcPct val="150000"/>
                        </a:lnSpc>
                      </a:pPr>
                      <a:r>
                        <a:rPr lang="vi-VN" sz="2400"/>
                        <a:t>Đáp ứng tốt</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2400"/>
                        <a:t>Ko đáp ứng</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6562954"/>
                  </a:ext>
                </a:extLst>
              </a:tr>
              <a:tr h="370840">
                <a:tc>
                  <a:txBody>
                    <a:bodyPr/>
                    <a:lstStyle/>
                    <a:p>
                      <a:pPr>
                        <a:lnSpc>
                          <a:spcPct val="150000"/>
                        </a:lnSpc>
                      </a:pPr>
                      <a:r>
                        <a:rPr lang="vi-VN" sz="2400"/>
                        <a:t>VIA</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2400"/>
                        <a:t>LTRA</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2400"/>
                        <a:t>Ngưng TD</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vi-VN" sz="2400"/>
                        <a:t>Chuyển ICS,</a:t>
                      </a:r>
                    </a:p>
                    <a:p>
                      <a:pPr>
                        <a:lnSpc>
                          <a:spcPct val="150000"/>
                        </a:lnSpc>
                      </a:pPr>
                      <a:r>
                        <a:rPr lang="vi-VN" sz="2400"/>
                        <a:t>khám chuyên khoa</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987147"/>
                  </a:ext>
                </a:extLst>
              </a:tr>
              <a:tr h="370840">
                <a:tc>
                  <a:txBody>
                    <a:bodyPr/>
                    <a:lstStyle/>
                    <a:p>
                      <a:pPr>
                        <a:lnSpc>
                          <a:spcPct val="150000"/>
                        </a:lnSpc>
                      </a:pPr>
                      <a:r>
                        <a:rPr lang="vi-VN" sz="2400"/>
                        <a:t>Hen khởi phát đa YT, dị ứng, hen dai dẳng</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vi-VN" sz="2400"/>
                        <a:t>ICS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vi-VN" sz="2400"/>
                        <a:t>Tiếp tục đủ 3 mo</a:t>
                      </a:r>
                    </a:p>
                    <a:p>
                      <a:pPr>
                        <a:lnSpc>
                          <a:spcPct val="150000"/>
                        </a:lnSpc>
                      </a:pPr>
                      <a:r>
                        <a:rPr lang="vi-VN" sz="2400"/>
                        <a:t>→ngưng</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vi-VN" sz="2400"/>
                        <a:t>ICS x2, + LTRA, </a:t>
                      </a:r>
                    </a:p>
                    <a:p>
                      <a:pPr>
                        <a:lnSpc>
                          <a:spcPct val="150000"/>
                        </a:lnSpc>
                      </a:pPr>
                      <a:r>
                        <a:rPr lang="vi-VN" sz="2400"/>
                        <a:t>khám chuyên khoa</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092486"/>
                  </a:ext>
                </a:extLst>
              </a:tr>
            </a:tbl>
          </a:graphicData>
        </a:graphic>
      </p:graphicFrame>
      <p:sp>
        <p:nvSpPr>
          <p:cNvPr id="3" name="Rectangle 2">
            <a:extLst>
              <a:ext uri="{FF2B5EF4-FFF2-40B4-BE49-F238E27FC236}">
                <a16:creationId xmlns:a16="http://schemas.microsoft.com/office/drawing/2014/main" id="{68851D61-883E-4003-A604-E4FBA0EAED0D}"/>
              </a:ext>
            </a:extLst>
          </p:cNvPr>
          <p:cNvSpPr/>
          <p:nvPr/>
        </p:nvSpPr>
        <p:spPr>
          <a:xfrm>
            <a:off x="99392" y="5044829"/>
            <a:ext cx="9044608" cy="1631216"/>
          </a:xfrm>
          <a:prstGeom prst="rect">
            <a:avLst/>
          </a:prstGeom>
        </p:spPr>
        <p:txBody>
          <a:bodyPr wrap="square">
            <a:spAutoFit/>
          </a:bodyPr>
          <a:lstStyle/>
          <a:p>
            <a:r>
              <a:rPr lang="en-US" sz="2000">
                <a:highlight>
                  <a:srgbClr val="FF00FF"/>
                </a:highlight>
                <a:latin typeface="Calibri" panose="020F0502020204030204" pitchFamily="34" charset="0"/>
              </a:rPr>
              <a:t>Ngừa</a:t>
            </a:r>
            <a:r>
              <a:rPr lang="vi-VN" sz="2000">
                <a:highlight>
                  <a:srgbClr val="FF00FF"/>
                </a:highlight>
                <a:latin typeface="Calibri" panose="020F0502020204030204" pitchFamily="34" charset="0"/>
              </a:rPr>
              <a:t> </a:t>
            </a:r>
            <a:r>
              <a:rPr lang="en-US" sz="2000">
                <a:highlight>
                  <a:srgbClr val="FF00FF"/>
                </a:highlight>
                <a:latin typeface="Calibri" panose="020F0502020204030204" pitchFamily="34" charset="0"/>
              </a:rPr>
              <a:t>đến</a:t>
            </a:r>
            <a:r>
              <a:rPr lang="vi-VN" sz="2000">
                <a:highlight>
                  <a:srgbClr val="FF00FF"/>
                </a:highlight>
                <a:latin typeface="Calibri" panose="020F0502020204030204" pitchFamily="34" charset="0"/>
              </a:rPr>
              <a:t> </a:t>
            </a:r>
            <a:r>
              <a:rPr lang="en-US" sz="2000">
                <a:highlight>
                  <a:srgbClr val="FF00FF"/>
                </a:highlight>
                <a:latin typeface="Calibri" panose="020F0502020204030204" pitchFamily="34" charset="0"/>
              </a:rPr>
              <a:t>khi</a:t>
            </a:r>
            <a:r>
              <a:rPr lang="vi-VN" sz="2000">
                <a:highlight>
                  <a:srgbClr val="FF00FF"/>
                </a:highlight>
                <a:latin typeface="Calibri" panose="020F0502020204030204" pitchFamily="34" charset="0"/>
              </a:rPr>
              <a:t> </a:t>
            </a:r>
            <a:r>
              <a:rPr lang="en-US" sz="2000">
                <a:highlight>
                  <a:srgbClr val="FF00FF"/>
                </a:highlight>
                <a:latin typeface="Calibri" panose="020F0502020204030204" pitchFamily="34" charset="0"/>
              </a:rPr>
              <a:t>nào</a:t>
            </a:r>
            <a:r>
              <a:rPr lang="vi-VN" sz="2000">
                <a:highlight>
                  <a:srgbClr val="FF00FF"/>
                </a:highlight>
                <a:latin typeface="Calibri" panose="020F0502020204030204" pitchFamily="34" charset="0"/>
              </a:rPr>
              <a:t> – cô Diễm</a:t>
            </a:r>
            <a:endParaRPr lang="en-US" sz="2000">
              <a:latin typeface="Calibri" panose="020F0502020204030204" pitchFamily="34" charset="0"/>
            </a:endParaRPr>
          </a:p>
          <a:p>
            <a:pPr marL="342900" fontAlgn="ctr">
              <a:buFont typeface="Arial" panose="020B0604020202020204" pitchFamily="34" charset="0"/>
              <a:buChar char="•"/>
            </a:pPr>
            <a:r>
              <a:rPr lang="vi-VN" sz="2000">
                <a:latin typeface="Calibri" panose="020F0502020204030204" pitchFamily="34" charset="0"/>
              </a:rPr>
              <a:t>&lt;</a:t>
            </a:r>
            <a:r>
              <a:rPr lang="en-US" sz="2000">
                <a:latin typeface="Calibri" panose="020F0502020204030204" pitchFamily="34" charset="0"/>
              </a:rPr>
              <a:t>2</a:t>
            </a:r>
            <a:r>
              <a:rPr lang="vi-VN" sz="2000">
                <a:latin typeface="Calibri" panose="020F0502020204030204" pitchFamily="34" charset="0"/>
              </a:rPr>
              <a:t> </a:t>
            </a:r>
            <a:r>
              <a:rPr lang="en-US" sz="2000">
                <a:latin typeface="Calibri" panose="020F0502020204030204" pitchFamily="34" charset="0"/>
              </a:rPr>
              <a:t>tuổi</a:t>
            </a:r>
            <a:r>
              <a:rPr lang="vi-VN" sz="2000">
                <a:latin typeface="Calibri" panose="020F0502020204030204" pitchFamily="34" charset="0"/>
              </a:rPr>
              <a:t>: </a:t>
            </a:r>
            <a:r>
              <a:rPr lang="en-US" sz="2000">
                <a:latin typeface="Calibri" panose="020F0502020204030204" pitchFamily="34" charset="0"/>
              </a:rPr>
              <a:t>ngừa</a:t>
            </a:r>
            <a:r>
              <a:rPr lang="vi-VN" sz="2000">
                <a:latin typeface="Calibri" panose="020F0502020204030204" pitchFamily="34" charset="0"/>
              </a:rPr>
              <a:t> </a:t>
            </a:r>
            <a:r>
              <a:rPr lang="en-US" sz="2000">
                <a:latin typeface="Calibri" panose="020F0502020204030204" pitchFamily="34" charset="0"/>
              </a:rPr>
              <a:t>tối</a:t>
            </a:r>
            <a:r>
              <a:rPr lang="vi-VN" sz="2000">
                <a:latin typeface="Calibri" panose="020F0502020204030204" pitchFamily="34" charset="0"/>
              </a:rPr>
              <a:t> </a:t>
            </a:r>
            <a:r>
              <a:rPr lang="en-US" sz="2000">
                <a:latin typeface="Calibri" panose="020F0502020204030204" pitchFamily="34" charset="0"/>
              </a:rPr>
              <a:t>đa</a:t>
            </a:r>
            <a:r>
              <a:rPr lang="vi-VN" sz="2000">
                <a:latin typeface="Calibri" panose="020F0502020204030204" pitchFamily="34" charset="0"/>
              </a:rPr>
              <a:t> </a:t>
            </a:r>
            <a:r>
              <a:rPr lang="en-US" sz="2000">
                <a:latin typeface="Calibri" panose="020F0502020204030204" pitchFamily="34" charset="0"/>
              </a:rPr>
              <a:t>3mo</a:t>
            </a:r>
            <a:r>
              <a:rPr lang="vi-VN" sz="2000">
                <a:latin typeface="Calibri" panose="020F0502020204030204" pitchFamily="34" charset="0"/>
              </a:rPr>
              <a:t> </a:t>
            </a:r>
            <a:r>
              <a:rPr lang="en-US" sz="2000">
                <a:latin typeface="Calibri" panose="020F0502020204030204" pitchFamily="34" charset="0"/>
              </a:rPr>
              <a:t>thôi</a:t>
            </a:r>
            <a:r>
              <a:rPr lang="vi-VN" sz="2000">
                <a:latin typeface="Calibri" panose="020F0502020204030204" pitchFamily="34" charset="0"/>
              </a:rPr>
              <a:t>, </a:t>
            </a:r>
            <a:r>
              <a:rPr lang="en-US" sz="2000">
                <a:latin typeface="Calibri" panose="020F0502020204030204" pitchFamily="34" charset="0"/>
              </a:rPr>
              <a:t>thường</a:t>
            </a:r>
            <a:r>
              <a:rPr lang="vi-VN" sz="2000">
                <a:latin typeface="Calibri" panose="020F0502020204030204" pitchFamily="34" charset="0"/>
              </a:rPr>
              <a:t> </a:t>
            </a:r>
            <a:r>
              <a:rPr lang="en-US" sz="2000">
                <a:latin typeface="Calibri" panose="020F0502020204030204" pitchFamily="34" charset="0"/>
              </a:rPr>
              <a:t>montelukast</a:t>
            </a:r>
            <a:r>
              <a:rPr lang="vi-VN" sz="2000">
                <a:latin typeface="Calibri" panose="020F0502020204030204" pitchFamily="34" charset="0"/>
              </a:rPr>
              <a:t> </a:t>
            </a:r>
            <a:r>
              <a:rPr lang="en-US" sz="2000">
                <a:latin typeface="Calibri" panose="020F0502020204030204" pitchFamily="34" charset="0"/>
              </a:rPr>
              <a:t>2</a:t>
            </a:r>
            <a:r>
              <a:rPr lang="vi-VN" sz="2000">
                <a:latin typeface="Calibri" panose="020F0502020204030204" pitchFamily="34" charset="0"/>
              </a:rPr>
              <a:t>-</a:t>
            </a:r>
            <a:r>
              <a:rPr lang="en-US" sz="2000">
                <a:latin typeface="Calibri" panose="020F0502020204030204" pitchFamily="34" charset="0"/>
              </a:rPr>
              <a:t>4w</a:t>
            </a:r>
            <a:r>
              <a:rPr lang="vi-VN" sz="2000">
                <a:latin typeface="Calibri" panose="020F0502020204030204" pitchFamily="34" charset="0"/>
              </a:rPr>
              <a:t>, </a:t>
            </a:r>
            <a:r>
              <a:rPr lang="en-US" sz="2000">
                <a:latin typeface="Calibri" panose="020F0502020204030204" pitchFamily="34" charset="0"/>
              </a:rPr>
              <a:t>nhưng</a:t>
            </a:r>
            <a:r>
              <a:rPr lang="vi-VN" sz="2000">
                <a:latin typeface="Calibri" panose="020F0502020204030204" pitchFamily="34" charset="0"/>
              </a:rPr>
              <a:t> </a:t>
            </a:r>
            <a:r>
              <a:rPr lang="en-US" sz="2000">
                <a:latin typeface="Calibri" panose="020F0502020204030204" pitchFamily="34" charset="0"/>
              </a:rPr>
              <a:t>nếu</a:t>
            </a:r>
            <a:r>
              <a:rPr lang="vi-VN" sz="2000">
                <a:latin typeface="Calibri" panose="020F0502020204030204" pitchFamily="34" charset="0"/>
              </a:rPr>
              <a:t> </a:t>
            </a:r>
            <a:r>
              <a:rPr lang="en-US" sz="2000">
                <a:latin typeface="Calibri" panose="020F0502020204030204" pitchFamily="34" charset="0"/>
              </a:rPr>
              <a:t>có</a:t>
            </a:r>
            <a:r>
              <a:rPr lang="vi-VN" sz="2000">
                <a:latin typeface="Calibri" panose="020F0502020204030204" pitchFamily="34" charset="0"/>
              </a:rPr>
              <a:t> </a:t>
            </a:r>
            <a:r>
              <a:rPr lang="en-US" sz="2000">
                <a:latin typeface="Calibri" panose="020F0502020204030204" pitchFamily="34" charset="0"/>
              </a:rPr>
              <a:t>kèm</a:t>
            </a:r>
            <a:r>
              <a:rPr lang="vi-VN" sz="2000">
                <a:latin typeface="Calibri" panose="020F0502020204030204" pitchFamily="34" charset="0"/>
              </a:rPr>
              <a:t> </a:t>
            </a:r>
            <a:r>
              <a:rPr lang="en-US" sz="2000">
                <a:latin typeface="Calibri" panose="020F0502020204030204" pitchFamily="34" charset="0"/>
              </a:rPr>
              <a:t>viêm</a:t>
            </a:r>
            <a:r>
              <a:rPr lang="vi-VN" sz="2000">
                <a:latin typeface="Calibri" panose="020F0502020204030204" pitchFamily="34" charset="0"/>
              </a:rPr>
              <a:t> </a:t>
            </a:r>
            <a:r>
              <a:rPr lang="en-US" sz="2000">
                <a:latin typeface="Calibri" panose="020F0502020204030204" pitchFamily="34" charset="0"/>
              </a:rPr>
              <a:t>mũi</a:t>
            </a:r>
            <a:r>
              <a:rPr lang="vi-VN" sz="2000">
                <a:latin typeface="Calibri" panose="020F0502020204030204" pitchFamily="34" charset="0"/>
              </a:rPr>
              <a:t> </a:t>
            </a:r>
            <a:r>
              <a:rPr lang="en-US" sz="2000">
                <a:latin typeface="Calibri" panose="020F0502020204030204" pitchFamily="34" charset="0"/>
              </a:rPr>
              <a:t>dị</a:t>
            </a:r>
            <a:r>
              <a:rPr lang="vi-VN" sz="2000">
                <a:latin typeface="Calibri" panose="020F0502020204030204" pitchFamily="34" charset="0"/>
              </a:rPr>
              <a:t> ứng </a:t>
            </a:r>
            <a:r>
              <a:rPr lang="en-US" sz="2000">
                <a:latin typeface="Calibri" panose="020F0502020204030204" pitchFamily="34" charset="0"/>
              </a:rPr>
              <a:t>thì</a:t>
            </a:r>
            <a:r>
              <a:rPr lang="vi-VN" sz="2000">
                <a:latin typeface="Calibri" panose="020F0502020204030204" pitchFamily="34" charset="0"/>
              </a:rPr>
              <a:t> </a:t>
            </a:r>
            <a:r>
              <a:rPr lang="en-US" sz="2000">
                <a:latin typeface="Calibri" panose="020F0502020204030204" pitchFamily="34" charset="0"/>
              </a:rPr>
              <a:t>dùng</a:t>
            </a:r>
            <a:r>
              <a:rPr lang="vi-VN" sz="2000">
                <a:latin typeface="Calibri" panose="020F0502020204030204" pitchFamily="34" charset="0"/>
              </a:rPr>
              <a:t> </a:t>
            </a:r>
            <a:r>
              <a:rPr lang="en-US" sz="2000">
                <a:latin typeface="Calibri" panose="020F0502020204030204" pitchFamily="34" charset="0"/>
              </a:rPr>
              <a:t>lâu</a:t>
            </a:r>
            <a:r>
              <a:rPr lang="vi-VN" sz="2000">
                <a:latin typeface="Calibri" panose="020F0502020204030204" pitchFamily="34" charset="0"/>
              </a:rPr>
              <a:t> </a:t>
            </a:r>
            <a:r>
              <a:rPr lang="en-US" sz="2000">
                <a:latin typeface="Calibri" panose="020F0502020204030204" pitchFamily="34" charset="0"/>
              </a:rPr>
              <a:t>hơn</a:t>
            </a:r>
            <a:r>
              <a:rPr lang="vi-VN" sz="2000">
                <a:latin typeface="Calibri" panose="020F0502020204030204" pitchFamily="34" charset="0"/>
              </a:rPr>
              <a:t>, </a:t>
            </a:r>
            <a:r>
              <a:rPr lang="en-US" sz="2000">
                <a:latin typeface="Calibri" panose="020F0502020204030204" pitchFamily="34" charset="0"/>
              </a:rPr>
              <a:t>nhưng</a:t>
            </a:r>
            <a:r>
              <a:rPr lang="vi-VN" sz="2000">
                <a:latin typeface="Calibri" panose="020F0502020204030204" pitchFamily="34" charset="0"/>
              </a:rPr>
              <a:t> </a:t>
            </a:r>
            <a:r>
              <a:rPr lang="en-US" sz="2000">
                <a:latin typeface="Calibri" panose="020F0502020204030204" pitchFamily="34" charset="0"/>
              </a:rPr>
              <a:t>tuổi</a:t>
            </a:r>
            <a:r>
              <a:rPr lang="vi-VN" sz="2000">
                <a:latin typeface="Calibri" panose="020F0502020204030204" pitchFamily="34" charset="0"/>
              </a:rPr>
              <a:t> </a:t>
            </a:r>
            <a:r>
              <a:rPr lang="en-US" sz="2000">
                <a:latin typeface="Calibri" panose="020F0502020204030204" pitchFamily="34" charset="0"/>
              </a:rPr>
              <a:t>này</a:t>
            </a:r>
            <a:r>
              <a:rPr lang="vi-VN" sz="2000">
                <a:latin typeface="Calibri" panose="020F0502020204030204" pitchFamily="34" charset="0"/>
              </a:rPr>
              <a:t>  </a:t>
            </a:r>
            <a:r>
              <a:rPr lang="en-US" sz="2000">
                <a:latin typeface="Calibri" panose="020F0502020204030204" pitchFamily="34" charset="0"/>
              </a:rPr>
              <a:t>thì</a:t>
            </a:r>
            <a:r>
              <a:rPr lang="vi-VN" sz="2000">
                <a:latin typeface="Calibri" panose="020F0502020204030204" pitchFamily="34" charset="0"/>
              </a:rPr>
              <a:t> </a:t>
            </a:r>
            <a:r>
              <a:rPr lang="en-US" sz="2000">
                <a:latin typeface="Calibri" panose="020F0502020204030204" pitchFamily="34" charset="0"/>
              </a:rPr>
              <a:t>cũng</a:t>
            </a:r>
            <a:r>
              <a:rPr lang="vi-VN" sz="2000">
                <a:latin typeface="Calibri" panose="020F0502020204030204" pitchFamily="34" charset="0"/>
              </a:rPr>
              <a:t> </a:t>
            </a:r>
            <a:r>
              <a:rPr lang="en-US" sz="2000">
                <a:latin typeface="Calibri" panose="020F0502020204030204" pitchFamily="34" charset="0"/>
              </a:rPr>
              <a:t>ít</a:t>
            </a:r>
            <a:r>
              <a:rPr lang="vi-VN" sz="2000">
                <a:latin typeface="Calibri" panose="020F0502020204030204" pitchFamily="34" charset="0"/>
              </a:rPr>
              <a:t> </a:t>
            </a:r>
            <a:r>
              <a:rPr lang="en-US" sz="2000">
                <a:latin typeface="Calibri" panose="020F0502020204030204" pitchFamily="34" charset="0"/>
              </a:rPr>
              <a:t>bị</a:t>
            </a:r>
            <a:r>
              <a:rPr lang="vi-VN" sz="2000">
                <a:latin typeface="Calibri" panose="020F0502020204030204" pitchFamily="34" charset="0"/>
              </a:rPr>
              <a:t> </a:t>
            </a:r>
            <a:r>
              <a:rPr lang="en-US" sz="2000">
                <a:latin typeface="Calibri" panose="020F0502020204030204" pitchFamily="34" charset="0"/>
              </a:rPr>
              <a:t>viêm</a:t>
            </a:r>
            <a:r>
              <a:rPr lang="vi-VN" sz="2000">
                <a:latin typeface="Calibri" panose="020F0502020204030204" pitchFamily="34" charset="0"/>
              </a:rPr>
              <a:t> </a:t>
            </a:r>
            <a:r>
              <a:rPr lang="en-US" sz="2000">
                <a:latin typeface="Calibri" panose="020F0502020204030204" pitchFamily="34" charset="0"/>
              </a:rPr>
              <a:t>mũi</a:t>
            </a:r>
            <a:r>
              <a:rPr lang="vi-VN" sz="2000">
                <a:latin typeface="Calibri" panose="020F0502020204030204" pitchFamily="34" charset="0"/>
              </a:rPr>
              <a:t> </a:t>
            </a:r>
            <a:r>
              <a:rPr lang="en-US" sz="2000">
                <a:latin typeface="Calibri" panose="020F0502020204030204" pitchFamily="34" charset="0"/>
              </a:rPr>
              <a:t>dị</a:t>
            </a:r>
            <a:r>
              <a:rPr lang="vi-VN" sz="2000">
                <a:latin typeface="Calibri" panose="020F0502020204030204" pitchFamily="34" charset="0"/>
              </a:rPr>
              <a:t> ứng </a:t>
            </a:r>
            <a:r>
              <a:rPr lang="en-US" sz="2000">
                <a:latin typeface="Calibri" panose="020F0502020204030204" pitchFamily="34" charset="0"/>
              </a:rPr>
              <a:t>lắm</a:t>
            </a:r>
            <a:r>
              <a:rPr lang="vi-VN" sz="2000">
                <a:latin typeface="Calibri" panose="020F0502020204030204" pitchFamily="34" charset="0"/>
              </a:rPr>
              <a:t>.</a:t>
            </a:r>
            <a:endParaRPr lang="en-US" sz="1200">
              <a:latin typeface="Calibri" panose="020F0502020204030204" pitchFamily="34" charset="0"/>
            </a:endParaRPr>
          </a:p>
          <a:p>
            <a:pPr marL="342900" fontAlgn="ctr">
              <a:buFont typeface="Arial" panose="020B0604020202020204" pitchFamily="34" charset="0"/>
              <a:buChar char="•"/>
            </a:pPr>
            <a:r>
              <a:rPr lang="en-US" sz="2000">
                <a:latin typeface="Calibri" panose="020F0502020204030204" pitchFamily="34" charset="0"/>
              </a:rPr>
              <a:t>2</a:t>
            </a:r>
            <a:r>
              <a:rPr lang="vi-VN" sz="2000">
                <a:latin typeface="Calibri" panose="020F0502020204030204" pitchFamily="34" charset="0"/>
              </a:rPr>
              <a:t>-</a:t>
            </a:r>
            <a:r>
              <a:rPr lang="en-US" sz="2000">
                <a:latin typeface="Calibri" panose="020F0502020204030204" pitchFamily="34" charset="0"/>
              </a:rPr>
              <a:t>5</a:t>
            </a:r>
            <a:r>
              <a:rPr lang="vi-VN" sz="2000">
                <a:latin typeface="Calibri" panose="020F0502020204030204" pitchFamily="34" charset="0"/>
              </a:rPr>
              <a:t> </a:t>
            </a:r>
            <a:r>
              <a:rPr lang="en-US" sz="2000">
                <a:latin typeface="Calibri" panose="020F0502020204030204" pitchFamily="34" charset="0"/>
              </a:rPr>
              <a:t>tuổi</a:t>
            </a:r>
            <a:r>
              <a:rPr lang="vi-VN" sz="2000">
                <a:latin typeface="Calibri" panose="020F0502020204030204" pitchFamily="34" charset="0"/>
              </a:rPr>
              <a:t>: </a:t>
            </a:r>
            <a:r>
              <a:rPr lang="en-US" sz="2000">
                <a:latin typeface="Calibri" panose="020F0502020204030204" pitchFamily="34" charset="0"/>
              </a:rPr>
              <a:t>6</a:t>
            </a:r>
            <a:r>
              <a:rPr lang="vi-VN" sz="2000">
                <a:latin typeface="Calibri" panose="020F0502020204030204" pitchFamily="34" charset="0"/>
              </a:rPr>
              <a:t>-</a:t>
            </a:r>
            <a:r>
              <a:rPr lang="en-US" sz="2000">
                <a:latin typeface="Calibri" panose="020F0502020204030204" pitchFamily="34" charset="0"/>
              </a:rPr>
              <a:t>9</a:t>
            </a:r>
            <a:r>
              <a:rPr lang="vi-VN" sz="2000">
                <a:latin typeface="Calibri" panose="020F0502020204030204" pitchFamily="34" charset="0"/>
              </a:rPr>
              <a:t>-</a:t>
            </a:r>
            <a:r>
              <a:rPr lang="en-US" sz="2000">
                <a:latin typeface="Calibri" panose="020F0502020204030204" pitchFamily="34" charset="0"/>
              </a:rPr>
              <a:t>12mo</a:t>
            </a:r>
            <a:r>
              <a:rPr lang="vi-VN" sz="2000">
                <a:latin typeface="Calibri" panose="020F0502020204030204" pitchFamily="34" charset="0"/>
              </a:rPr>
              <a:t> </a:t>
            </a:r>
            <a:r>
              <a:rPr lang="en-US" sz="2000">
                <a:latin typeface="Calibri" panose="020F0502020204030204" pitchFamily="34" charset="0"/>
              </a:rPr>
              <a:t>tùy</a:t>
            </a:r>
            <a:r>
              <a:rPr lang="vi-VN" sz="2000">
                <a:latin typeface="Calibri" panose="020F0502020204030204" pitchFamily="34" charset="0"/>
              </a:rPr>
              <a:t> </a:t>
            </a:r>
            <a:r>
              <a:rPr lang="en-US" sz="2000">
                <a:latin typeface="Calibri" panose="020F0502020204030204" pitchFamily="34" charset="0"/>
              </a:rPr>
              <a:t>tình</a:t>
            </a:r>
            <a:r>
              <a:rPr lang="vi-VN" sz="2000">
                <a:latin typeface="Calibri" panose="020F0502020204030204" pitchFamily="34" charset="0"/>
              </a:rPr>
              <a:t> </a:t>
            </a:r>
            <a:r>
              <a:rPr lang="en-US" sz="2000">
                <a:latin typeface="Calibri" panose="020F0502020204030204" pitchFamily="34" charset="0"/>
              </a:rPr>
              <a:t>hình</a:t>
            </a:r>
            <a:endParaRPr lang="en-US" sz="1200">
              <a:latin typeface="Calibri" panose="020F0502020204030204" pitchFamily="34" charset="0"/>
            </a:endParaRPr>
          </a:p>
          <a:p>
            <a:pPr marL="342900" fontAlgn="ctr">
              <a:buFont typeface="Arial" panose="020B0604020202020204" pitchFamily="34" charset="0"/>
              <a:buChar char="•"/>
            </a:pPr>
            <a:r>
              <a:rPr lang="vi-VN" sz="2000">
                <a:latin typeface="Calibri" panose="020F0502020204030204" pitchFamily="34" charset="0"/>
              </a:rPr>
              <a:t>&gt;</a:t>
            </a:r>
            <a:r>
              <a:rPr lang="en-US" sz="2000">
                <a:latin typeface="Calibri" panose="020F0502020204030204" pitchFamily="34" charset="0"/>
              </a:rPr>
              <a:t>5</a:t>
            </a:r>
            <a:r>
              <a:rPr lang="vi-VN" sz="2000">
                <a:latin typeface="Calibri" panose="020F0502020204030204" pitchFamily="34" charset="0"/>
              </a:rPr>
              <a:t> </a:t>
            </a:r>
            <a:r>
              <a:rPr lang="en-US" sz="2000">
                <a:latin typeface="Calibri" panose="020F0502020204030204" pitchFamily="34" charset="0"/>
              </a:rPr>
              <a:t>tuổi</a:t>
            </a:r>
            <a:r>
              <a:rPr lang="vi-VN" sz="2000">
                <a:latin typeface="Calibri" panose="020F0502020204030204" pitchFamily="34" charset="0"/>
              </a:rPr>
              <a:t> </a:t>
            </a:r>
            <a:r>
              <a:rPr lang="en-US" sz="2000">
                <a:latin typeface="Calibri" panose="020F0502020204030204" pitchFamily="34" charset="0"/>
              </a:rPr>
              <a:t>thì</a:t>
            </a:r>
            <a:r>
              <a:rPr lang="vi-VN" sz="2000">
                <a:latin typeface="Calibri" panose="020F0502020204030204" pitchFamily="34" charset="0"/>
              </a:rPr>
              <a:t> </a:t>
            </a:r>
            <a:r>
              <a:rPr lang="en-US" sz="2000">
                <a:latin typeface="Calibri" panose="020F0502020204030204" pitchFamily="34" charset="0"/>
              </a:rPr>
              <a:t>ít</a:t>
            </a:r>
            <a:r>
              <a:rPr lang="vi-VN" sz="2000">
                <a:latin typeface="Calibri" panose="020F0502020204030204" pitchFamily="34" charset="0"/>
              </a:rPr>
              <a:t> </a:t>
            </a:r>
            <a:r>
              <a:rPr lang="en-US" sz="2000">
                <a:latin typeface="Calibri" panose="020F0502020204030204" pitchFamily="34" charset="0"/>
              </a:rPr>
              <a:t>nhất</a:t>
            </a:r>
            <a:r>
              <a:rPr lang="vi-VN" sz="2000">
                <a:latin typeface="Calibri" panose="020F0502020204030204" pitchFamily="34" charset="0"/>
              </a:rPr>
              <a:t> </a:t>
            </a:r>
            <a:r>
              <a:rPr lang="en-US" sz="2000">
                <a:latin typeface="Calibri" panose="020F0502020204030204" pitchFamily="34" charset="0"/>
              </a:rPr>
              <a:t>1</a:t>
            </a:r>
            <a:r>
              <a:rPr lang="vi-VN" sz="2000">
                <a:latin typeface="Calibri" panose="020F0502020204030204" pitchFamily="34" charset="0"/>
              </a:rPr>
              <a:t> </a:t>
            </a:r>
            <a:r>
              <a:rPr lang="en-US" sz="2000">
                <a:latin typeface="Calibri" panose="020F0502020204030204" pitchFamily="34" charset="0"/>
              </a:rPr>
              <a:t>năm</a:t>
            </a:r>
            <a:endParaRPr lang="en-US" sz="1200">
              <a:effectLst/>
              <a:latin typeface="Calibri" panose="020F0502020204030204" pitchFamily="34" charset="0"/>
            </a:endParaRPr>
          </a:p>
        </p:txBody>
      </p:sp>
    </p:spTree>
    <p:extLst>
      <p:ext uri="{BB962C8B-B14F-4D97-AF65-F5344CB8AC3E}">
        <p14:creationId xmlns:p14="http://schemas.microsoft.com/office/powerpoint/2010/main" val="20254738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9AB2-9291-4867-B1B7-D198CF6195FD}"/>
              </a:ext>
            </a:extLst>
          </p:cNvPr>
          <p:cNvSpPr>
            <a:spLocks noGrp="1"/>
          </p:cNvSpPr>
          <p:nvPr>
            <p:ph type="title"/>
          </p:nvPr>
        </p:nvSpPr>
        <p:spPr>
          <a:xfrm>
            <a:off x="99392" y="136525"/>
            <a:ext cx="8912086" cy="1235075"/>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vi-VN" b="1">
                <a:solidFill>
                  <a:srgbClr val="FFFF00"/>
                </a:solidFill>
                <a:latin typeface="calibri" panose="020F0502020204030204" pitchFamily="34" charset="0"/>
                <a:cs typeface="calibri" panose="020F0502020204030204" pitchFamily="34" charset="0"/>
              </a:rPr>
              <a:t>NHỮNG YẾU TỐ NGUY CƠ ĐỐI VỚI </a:t>
            </a:r>
            <a:br>
              <a:rPr lang="vi-VN" b="1">
                <a:solidFill>
                  <a:srgbClr val="FFFF00"/>
                </a:solidFill>
                <a:latin typeface="calibri" panose="020F0502020204030204" pitchFamily="34" charset="0"/>
                <a:cs typeface="calibri" panose="020F0502020204030204" pitchFamily="34" charset="0"/>
              </a:rPr>
            </a:br>
            <a:r>
              <a:rPr lang="vi-VN" b="1">
                <a:solidFill>
                  <a:srgbClr val="FFFF00"/>
                </a:solidFill>
                <a:latin typeface="calibri" panose="020F0502020204030204" pitchFamily="34" charset="0"/>
                <a:cs typeface="calibri" panose="020F0502020204030204" pitchFamily="34" charset="0"/>
              </a:rPr>
              <a:t>KẾT CỤC HEN XẤU TRẺ &lt; 5 T</a:t>
            </a:r>
            <a:r>
              <a:rPr lang="vi-VN">
                <a:solidFill>
                  <a:srgbClr val="FFFF00"/>
                </a:solidFill>
                <a:latin typeface="calibri" panose="020F0502020204030204" pitchFamily="34" charset="0"/>
                <a:cs typeface="calibri" panose="020F0502020204030204" pitchFamily="34" charset="0"/>
              </a:rPr>
              <a:t> (GINA 2018)</a:t>
            </a:r>
            <a:endParaRPr lang="en-US">
              <a:solidFill>
                <a:srgbClr val="FFFF0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804CA89-9067-4898-93A0-DD2A9DEA54E4}"/>
              </a:ext>
            </a:extLst>
          </p:cNvPr>
          <p:cNvSpPr>
            <a:spLocks noGrp="1"/>
          </p:cNvSpPr>
          <p:nvPr>
            <p:ph idx="1"/>
          </p:nvPr>
        </p:nvSpPr>
        <p:spPr>
          <a:xfrm>
            <a:off x="1" y="1371600"/>
            <a:ext cx="9144000" cy="5486400"/>
          </a:xfrm>
        </p:spPr>
        <p:txBody>
          <a:bodyPr>
            <a:normAutofit fontScale="70000" lnSpcReduction="20000"/>
          </a:bodyPr>
          <a:lstStyle/>
          <a:p>
            <a:pPr>
              <a:lnSpc>
                <a:spcPct val="120000"/>
              </a:lnSpc>
              <a:spcBef>
                <a:spcPts val="0"/>
              </a:spcBef>
              <a:spcAft>
                <a:spcPts val="600"/>
              </a:spcAft>
            </a:pPr>
            <a:r>
              <a:rPr lang="vi-VN" b="1">
                <a:highlight>
                  <a:srgbClr val="FFFF00"/>
                </a:highlight>
              </a:rPr>
              <a:t>Yếu tố nguy cơ vào cơn hen trong vài tháng tới</a:t>
            </a:r>
          </a:p>
          <a:p>
            <a:pPr lvl="1">
              <a:lnSpc>
                <a:spcPct val="120000"/>
              </a:lnSpc>
              <a:spcBef>
                <a:spcPts val="0"/>
              </a:spcBef>
              <a:spcAft>
                <a:spcPts val="600"/>
              </a:spcAft>
            </a:pPr>
            <a:r>
              <a:rPr lang="vi-VN"/>
              <a:t>Hen không kiểm soát</a:t>
            </a:r>
          </a:p>
          <a:p>
            <a:pPr lvl="1">
              <a:lnSpc>
                <a:spcPct val="120000"/>
              </a:lnSpc>
              <a:spcBef>
                <a:spcPts val="0"/>
              </a:spcBef>
              <a:spcAft>
                <a:spcPts val="600"/>
              </a:spcAft>
            </a:pPr>
            <a:r>
              <a:rPr lang="vi-VN"/>
              <a:t>Một hoặc nhiều đợt kịch phát trong năm qua</a:t>
            </a:r>
          </a:p>
          <a:p>
            <a:pPr lvl="1">
              <a:lnSpc>
                <a:spcPct val="120000"/>
              </a:lnSpc>
              <a:spcBef>
                <a:spcPts val="0"/>
              </a:spcBef>
              <a:spcAft>
                <a:spcPts val="600"/>
              </a:spcAft>
            </a:pPr>
            <a:r>
              <a:rPr lang="vi-VN"/>
              <a:t>Bắt đầu mùa trẻ dễ lên cơn của trẻ (đặc biệt mùa thu)</a:t>
            </a:r>
          </a:p>
          <a:p>
            <a:pPr lvl="1">
              <a:lnSpc>
                <a:spcPct val="120000"/>
              </a:lnSpc>
              <a:spcBef>
                <a:spcPts val="0"/>
              </a:spcBef>
              <a:spcAft>
                <a:spcPts val="600"/>
              </a:spcAft>
            </a:pPr>
            <a:r>
              <a:rPr lang="vi-VN"/>
              <a:t>Tiếp xúc: khói thuốc, ô nhiễm, dị nguyên nhất là khi kết hợp NSV</a:t>
            </a:r>
          </a:p>
          <a:p>
            <a:pPr lvl="1">
              <a:lnSpc>
                <a:spcPct val="120000"/>
              </a:lnSpc>
              <a:spcBef>
                <a:spcPts val="0"/>
              </a:spcBef>
              <a:spcAft>
                <a:spcPts val="600"/>
              </a:spcAft>
            </a:pPr>
            <a:r>
              <a:rPr lang="vi-VN"/>
              <a:t>Có vấn đề tâm lý, xã hội</a:t>
            </a:r>
          </a:p>
          <a:p>
            <a:pPr lvl="1">
              <a:lnSpc>
                <a:spcPct val="120000"/>
              </a:lnSpc>
              <a:spcBef>
                <a:spcPts val="0"/>
              </a:spcBef>
              <a:spcAft>
                <a:spcPts val="600"/>
              </a:spcAft>
            </a:pPr>
            <a:r>
              <a:rPr lang="vi-VN"/>
              <a:t>Tuân thủ kém với thuốc phòng ngừa, Kthuật hít không đúng</a:t>
            </a:r>
          </a:p>
          <a:p>
            <a:pPr>
              <a:lnSpc>
                <a:spcPct val="120000"/>
              </a:lnSpc>
              <a:spcBef>
                <a:spcPts val="0"/>
              </a:spcBef>
              <a:spcAft>
                <a:spcPts val="600"/>
              </a:spcAft>
            </a:pPr>
            <a:r>
              <a:rPr lang="vi-VN" b="1"/>
              <a:t>Yếu tố nguy cơ đối với giới hạn luồng khí cố định</a:t>
            </a:r>
          </a:p>
          <a:p>
            <a:pPr lvl="1">
              <a:lnSpc>
                <a:spcPct val="120000"/>
              </a:lnSpc>
              <a:spcBef>
                <a:spcPts val="0"/>
              </a:spcBef>
              <a:spcAft>
                <a:spcPts val="600"/>
              </a:spcAft>
            </a:pPr>
            <a:r>
              <a:rPr lang="vi-VN"/>
              <a:t>Cơn hen nặng với vài lần nhập viện</a:t>
            </a:r>
          </a:p>
          <a:p>
            <a:pPr lvl="1">
              <a:lnSpc>
                <a:spcPct val="120000"/>
              </a:lnSpc>
              <a:spcBef>
                <a:spcPts val="0"/>
              </a:spcBef>
              <a:spcAft>
                <a:spcPts val="600"/>
              </a:spcAft>
            </a:pPr>
            <a:r>
              <a:rPr lang="vi-VN"/>
              <a:t>Bệnh sử VTPQ</a:t>
            </a:r>
          </a:p>
          <a:p>
            <a:pPr>
              <a:lnSpc>
                <a:spcPct val="120000"/>
              </a:lnSpc>
              <a:spcBef>
                <a:spcPts val="0"/>
              </a:spcBef>
              <a:spcAft>
                <a:spcPts val="600"/>
              </a:spcAft>
            </a:pPr>
            <a:r>
              <a:rPr lang="vi-VN" b="1"/>
              <a:t>Yếu tố nguy cơ với td phụ của thuốc</a:t>
            </a:r>
          </a:p>
          <a:p>
            <a:pPr lvl="1">
              <a:lnSpc>
                <a:spcPct val="120000"/>
              </a:lnSpc>
              <a:spcBef>
                <a:spcPts val="0"/>
              </a:spcBef>
              <a:spcAft>
                <a:spcPts val="600"/>
              </a:spcAft>
            </a:pPr>
            <a:r>
              <a:rPr lang="vi-VN"/>
              <a:t>Toàn thân: thường xuyên uống Corticoides; ICS liều cao</a:t>
            </a:r>
          </a:p>
          <a:p>
            <a:pPr lvl="1">
              <a:lnSpc>
                <a:spcPct val="120000"/>
              </a:lnSpc>
              <a:spcBef>
                <a:spcPts val="0"/>
              </a:spcBef>
              <a:spcAft>
                <a:spcPts val="600"/>
              </a:spcAft>
            </a:pPr>
            <a:r>
              <a:rPr lang="vi-VN"/>
              <a:t>Tại chỗ: ICS liều TB-cao; không bảo vệ da hoặc mắt khi dùng máy phun khí dung ICS hoặc buồng đệm có mặt nạ </a:t>
            </a:r>
            <a:endParaRPr lang="en-US"/>
          </a:p>
        </p:txBody>
      </p:sp>
    </p:spTree>
    <p:extLst>
      <p:ext uri="{BB962C8B-B14F-4D97-AF65-F5344CB8AC3E}">
        <p14:creationId xmlns:p14="http://schemas.microsoft.com/office/powerpoint/2010/main" val="2660405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246E-097B-40C5-ADE7-EF48266966EE}"/>
              </a:ext>
            </a:extLst>
          </p:cNvPr>
          <p:cNvSpPr>
            <a:spLocks noGrp="1"/>
          </p:cNvSpPr>
          <p:nvPr>
            <p:ph type="title"/>
          </p:nvPr>
        </p:nvSpPr>
        <p:spPr/>
        <p:txBody>
          <a:bodyPr>
            <a:noAutofit/>
          </a:bodyPr>
          <a:lstStyle/>
          <a:p>
            <a:r>
              <a:rPr lang="vi-VN" sz="3600" b="1">
                <a:latin typeface="calibri" panose="020F0502020204030204" pitchFamily="34" charset="0"/>
                <a:cs typeface="calibri" panose="020F0502020204030204" pitchFamily="34" charset="0"/>
              </a:rPr>
              <a:t>YTNC ĐỐI VỚI KẾT CỤC HEN XẤU TRẺ TRÊN 6T</a:t>
            </a:r>
            <a:r>
              <a:rPr lang="vi-VN" sz="3600">
                <a:latin typeface="calibri" panose="020F0502020204030204" pitchFamily="34" charset="0"/>
                <a:cs typeface="calibri" panose="020F0502020204030204" pitchFamily="34" charset="0"/>
              </a:rPr>
              <a:t> </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076C303-9AFD-4101-8A48-FDE0AFEA8099}"/>
              </a:ext>
            </a:extLst>
          </p:cNvPr>
          <p:cNvSpPr>
            <a:spLocks noGrp="1"/>
          </p:cNvSpPr>
          <p:nvPr>
            <p:ph idx="1"/>
          </p:nvPr>
        </p:nvSpPr>
        <p:spPr>
          <a:xfrm>
            <a:off x="99391" y="914401"/>
            <a:ext cx="8912085" cy="5943600"/>
          </a:xfrm>
        </p:spPr>
        <p:txBody>
          <a:bodyPr>
            <a:normAutofit fontScale="77500" lnSpcReduction="20000"/>
          </a:bodyPr>
          <a:lstStyle/>
          <a:p>
            <a:pPr>
              <a:lnSpc>
                <a:spcPct val="120000"/>
              </a:lnSpc>
            </a:pPr>
            <a:r>
              <a:rPr lang="vi-VN" b="1">
                <a:highlight>
                  <a:srgbClr val="FFFF00"/>
                </a:highlight>
              </a:rPr>
              <a:t>Yếu tố nguy cơ cơn hen kịch phát:</a:t>
            </a:r>
          </a:p>
          <a:p>
            <a:pPr lvl="1">
              <a:lnSpc>
                <a:spcPct val="120000"/>
              </a:lnSpc>
            </a:pPr>
            <a:r>
              <a:rPr lang="vi-VN"/>
              <a:t>Đã từng đặt NKQ do hen</a:t>
            </a:r>
          </a:p>
          <a:p>
            <a:pPr lvl="1">
              <a:lnSpc>
                <a:spcPct val="120000"/>
              </a:lnSpc>
            </a:pPr>
            <a:r>
              <a:rPr lang="vi-VN"/>
              <a:t>Hen không kiểm soát</a:t>
            </a:r>
          </a:p>
          <a:p>
            <a:pPr lvl="1">
              <a:lnSpc>
                <a:spcPct val="120000"/>
              </a:lnSpc>
            </a:pPr>
            <a:r>
              <a:rPr lang="vi-VN"/>
              <a:t>≥1 cơn trong 12 th</a:t>
            </a:r>
          </a:p>
          <a:p>
            <a:pPr lvl="1">
              <a:lnSpc>
                <a:spcPct val="120000"/>
              </a:lnSpc>
            </a:pPr>
            <a:r>
              <a:rPr lang="vi-VN"/>
              <a:t>FEV 1 thấp (đo lúc bắt đầu điều trị, mỗi 3-6 th)</a:t>
            </a:r>
          </a:p>
          <a:p>
            <a:pPr lvl="1">
              <a:lnSpc>
                <a:spcPct val="120000"/>
              </a:lnSpc>
            </a:pPr>
            <a:r>
              <a:rPr lang="vi-VN"/>
              <a:t>Kỹ thuật hít không đúng, không tuân thủ</a:t>
            </a:r>
          </a:p>
          <a:p>
            <a:pPr lvl="1">
              <a:lnSpc>
                <a:spcPct val="120000"/>
              </a:lnSpc>
            </a:pPr>
            <a:r>
              <a:rPr lang="vi-VN"/>
              <a:t>Khói thuốc lá</a:t>
            </a:r>
          </a:p>
          <a:p>
            <a:pPr lvl="1">
              <a:lnSpc>
                <a:spcPct val="120000"/>
              </a:lnSpc>
            </a:pPr>
            <a:r>
              <a:rPr lang="vi-VN"/>
              <a:t>Béo phì</a:t>
            </a:r>
          </a:p>
          <a:p>
            <a:pPr lvl="1">
              <a:lnSpc>
                <a:spcPct val="120000"/>
              </a:lnSpc>
            </a:pPr>
            <a:r>
              <a:rPr lang="vi-VN"/>
              <a:t>Eosinophile / máu tăng</a:t>
            </a:r>
          </a:p>
          <a:p>
            <a:pPr>
              <a:lnSpc>
                <a:spcPct val="120000"/>
              </a:lnSpc>
            </a:pPr>
            <a:r>
              <a:rPr lang="vi-VN" b="1">
                <a:highlight>
                  <a:srgbClr val="00FF00"/>
                </a:highlight>
              </a:rPr>
              <a:t>YTNC dẫn đến giới hạn luồng khí cố định:</a:t>
            </a:r>
          </a:p>
          <a:p>
            <a:pPr lvl="1">
              <a:lnSpc>
                <a:spcPct val="120000"/>
              </a:lnSpc>
            </a:pPr>
            <a:r>
              <a:rPr lang="vi-VN"/>
              <a:t>Không Tx ICS, khói thuốc lá, ↑ tiết nhầy, Eosinophile / máu tăng</a:t>
            </a:r>
          </a:p>
          <a:p>
            <a:pPr>
              <a:lnSpc>
                <a:spcPct val="120000"/>
              </a:lnSpc>
            </a:pPr>
            <a:r>
              <a:rPr lang="vi-VN" b="1">
                <a:highlight>
                  <a:srgbClr val="FF00FF"/>
                </a:highlight>
              </a:rPr>
              <a:t>YTNC tác dụng phụ của thuốc:</a:t>
            </a:r>
          </a:p>
          <a:p>
            <a:pPr lvl="1">
              <a:lnSpc>
                <a:spcPct val="120000"/>
              </a:lnSpc>
            </a:pPr>
            <a:r>
              <a:rPr lang="vi-VN"/>
              <a:t>Thường xuyên uốngl steroids, ICS liều cao</a:t>
            </a:r>
            <a:endParaRPr lang="en-US"/>
          </a:p>
        </p:txBody>
      </p:sp>
    </p:spTree>
    <p:extLst>
      <p:ext uri="{BB962C8B-B14F-4D97-AF65-F5344CB8AC3E}">
        <p14:creationId xmlns:p14="http://schemas.microsoft.com/office/powerpoint/2010/main" val="1896307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9500" y="0"/>
            <a:ext cx="6969331" cy="6858000"/>
          </a:xfrm>
          <a:prstGeom prst="rect">
            <a:avLst/>
          </a:prstGeom>
        </p:spPr>
      </p:pic>
    </p:spTree>
    <p:extLst>
      <p:ext uri="{BB962C8B-B14F-4D97-AF65-F5344CB8AC3E}">
        <p14:creationId xmlns:p14="http://schemas.microsoft.com/office/powerpoint/2010/main" val="33335893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9830C8F-40DA-431C-A545-9E9074CA4D86}"/>
              </a:ext>
            </a:extLst>
          </p:cNvPr>
          <p:cNvGraphicFramePr>
            <a:graphicFrameLocks noGrp="1"/>
          </p:cNvGraphicFramePr>
          <p:nvPr>
            <p:extLst>
              <p:ext uri="{D42A27DB-BD31-4B8C-83A1-F6EECF244321}">
                <p14:modId xmlns:p14="http://schemas.microsoft.com/office/powerpoint/2010/main" val="1222547943"/>
              </p:ext>
            </p:extLst>
          </p:nvPr>
        </p:nvGraphicFramePr>
        <p:xfrm>
          <a:off x="87086" y="476613"/>
          <a:ext cx="8915400" cy="5789932"/>
        </p:xfrm>
        <a:graphic>
          <a:graphicData uri="http://schemas.openxmlformats.org/drawingml/2006/table">
            <a:tbl>
              <a:tblPr firstRow="1" firstCol="1" bandRow="1">
                <a:tableStyleId>{5C22544A-7EE6-4342-B048-85BDC9FD1C3A}</a:tableStyleId>
              </a:tblPr>
              <a:tblGrid>
                <a:gridCol w="2760028">
                  <a:extLst>
                    <a:ext uri="{9D8B030D-6E8A-4147-A177-3AD203B41FA5}">
                      <a16:colId xmlns:a16="http://schemas.microsoft.com/office/drawing/2014/main" val="3854568589"/>
                    </a:ext>
                  </a:extLst>
                </a:gridCol>
                <a:gridCol w="6155372">
                  <a:extLst>
                    <a:ext uri="{9D8B030D-6E8A-4147-A177-3AD203B41FA5}">
                      <a16:colId xmlns:a16="http://schemas.microsoft.com/office/drawing/2014/main" val="1842645219"/>
                    </a:ext>
                  </a:extLst>
                </a:gridCol>
              </a:tblGrid>
              <a:tr h="0">
                <a:tc>
                  <a:txBody>
                    <a:bodyPr/>
                    <a:lstStyle/>
                    <a:p>
                      <a:pPr marL="0" marR="0" indent="0" algn="ctr">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Mức độ kiểm soát</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indent="107950" algn="ctr">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Hướng xử trí</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182712043"/>
                  </a:ext>
                </a:extLst>
              </a:tr>
              <a:tr h="0">
                <a:tc>
                  <a:txBody>
                    <a:bodyPr/>
                    <a:lstStyle/>
                    <a:p>
                      <a:pPr marL="0" marR="0" indent="0" algn="ctr">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Kiểm soát tốt</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0" marR="0" indent="107950" algn="just">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Cân nhắc giảm bước điều trị khi triệu chứng hen được kiểm soát tốt trong 3 tháng hoặc hơn. Chọn thời điểm giảm bước điều trị thích hợp (không bị nhiễm khuẩn hô hấp, không đi du lịch, không vào những lúc thời tiết thay đổi). Đối với trẻ được điều trị duy trì với ICS thì giảm 25-50% liều ICS mỗi 3 tháng</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216131183"/>
                  </a:ext>
                </a:extLst>
              </a:tr>
              <a:tr h="0">
                <a:tc>
                  <a:txBody>
                    <a:bodyPr/>
                    <a:lstStyle/>
                    <a:p>
                      <a:pPr marL="0" marR="0" indent="0" algn="ctr">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Kiểm soát một phần</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0" marR="0" indent="107950" algn="just">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Trước khi tăng bậc điều trị cần kiểm tra, điều chỉnh kĩ thuật hít thuốc; bảo đảm tuân thủ tốt với liều thuốc đã kê đơn. Tìm hiểu các </a:t>
                      </a:r>
                      <a:r>
                        <a:rPr lang="vi-VN" sz="2400">
                          <a:effectLst/>
                          <a:latin typeface="calibri" panose="020F0502020204030204" pitchFamily="34" charset="0"/>
                          <a:cs typeface="calibri" panose="020F0502020204030204" pitchFamily="34" charset="0"/>
                        </a:rPr>
                        <a:t>YTNC</a:t>
                      </a:r>
                      <a:r>
                        <a:rPr lang="en-US" sz="2400">
                          <a:effectLst/>
                          <a:latin typeface="calibri" panose="020F0502020204030204" pitchFamily="34" charset="0"/>
                          <a:cs typeface="calibri" panose="020F0502020204030204" pitchFamily="34" charset="0"/>
                        </a:rPr>
                        <a:t>: phơi nhiễm với dị nguyên, khói thuốc lá…</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225568283"/>
                  </a:ext>
                </a:extLst>
              </a:tr>
              <a:tr h="0">
                <a:tc>
                  <a:txBody>
                    <a:bodyPr/>
                    <a:lstStyle/>
                    <a:p>
                      <a:pPr marL="0" marR="0" indent="0" algn="ctr">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Không kiểm soát</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0" marR="0" indent="107950" algn="just">
                        <a:lnSpc>
                          <a:spcPct val="115000"/>
                        </a:lnSpc>
                        <a:spcBef>
                          <a:spcPts val="0"/>
                        </a:spcBef>
                        <a:spcAft>
                          <a:spcPts val="0"/>
                        </a:spcAft>
                      </a:pPr>
                      <a:r>
                        <a:rPr lang="en-US" sz="2400">
                          <a:effectLst/>
                          <a:latin typeface="calibri" panose="020F0502020204030204" pitchFamily="34" charset="0"/>
                          <a:cs typeface="calibri" panose="020F0502020204030204" pitchFamily="34" charset="0"/>
                        </a:rPr>
                        <a:t>Cần tăng bậc điều trị sau khi đã kiểm tra các vấn đề trên</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890303039"/>
                  </a:ext>
                </a:extLst>
              </a:tr>
            </a:tbl>
          </a:graphicData>
        </a:graphic>
      </p:graphicFrame>
    </p:spTree>
    <p:extLst>
      <p:ext uri="{BB962C8B-B14F-4D97-AF65-F5344CB8AC3E}">
        <p14:creationId xmlns:p14="http://schemas.microsoft.com/office/powerpoint/2010/main" val="10626687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52400" y="1031875"/>
            <a:ext cx="8915400" cy="5368925"/>
          </a:xfrm>
          <a:prstGeom prst="rect">
            <a:avLst/>
          </a:prstGeom>
          <a:noFill/>
          <a:ln w="28575" cmpd="sng">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pPr>
              <a:lnSpc>
                <a:spcPct val="90000"/>
              </a:lnSpc>
              <a:spcBef>
                <a:spcPct val="50000"/>
              </a:spcBef>
              <a:defRPr/>
            </a:pPr>
            <a:r>
              <a:rPr lang="en-US" i="0" dirty="0" err="1">
                <a:latin typeface="Arial"/>
                <a:cs typeface="Arial"/>
              </a:rPr>
              <a:t>Hẹn</a:t>
            </a:r>
            <a:r>
              <a:rPr lang="en-US" i="0" dirty="0">
                <a:latin typeface="Arial"/>
                <a:cs typeface="Arial"/>
              </a:rPr>
              <a:t> </a:t>
            </a:r>
            <a:r>
              <a:rPr lang="en-US" i="0" dirty="0" err="1">
                <a:latin typeface="Arial"/>
                <a:cs typeface="Arial"/>
              </a:rPr>
              <a:t>tái</a:t>
            </a:r>
            <a:r>
              <a:rPr lang="en-US" i="0" dirty="0">
                <a:latin typeface="Arial"/>
                <a:cs typeface="Arial"/>
              </a:rPr>
              <a:t> </a:t>
            </a:r>
            <a:r>
              <a:rPr lang="en-US" i="0" dirty="0" err="1">
                <a:latin typeface="Arial"/>
                <a:cs typeface="Arial"/>
              </a:rPr>
              <a:t>khám</a:t>
            </a:r>
            <a:r>
              <a:rPr lang="en-US" i="0" dirty="0">
                <a:latin typeface="Arial"/>
                <a:cs typeface="Arial"/>
              </a:rPr>
              <a:t>:</a:t>
            </a:r>
          </a:p>
          <a:p>
            <a:pPr>
              <a:lnSpc>
                <a:spcPct val="90000"/>
              </a:lnSpc>
              <a:spcBef>
                <a:spcPct val="50000"/>
              </a:spcBef>
              <a:buFont typeface="Wingdings" charset="0"/>
              <a:buChar char="v"/>
              <a:defRPr/>
            </a:pPr>
            <a:r>
              <a:rPr lang="en-US" i="0" dirty="0">
                <a:solidFill>
                  <a:srgbClr val="0000FF"/>
                </a:solidFill>
                <a:latin typeface="Arial"/>
                <a:cs typeface="Arial"/>
              </a:rPr>
              <a:t>Hen </a:t>
            </a:r>
            <a:r>
              <a:rPr lang="en-US" i="0" dirty="0" err="1">
                <a:solidFill>
                  <a:srgbClr val="0000FF"/>
                </a:solidFill>
                <a:latin typeface="Arial"/>
                <a:cs typeface="Arial"/>
              </a:rPr>
              <a:t>chưa</a:t>
            </a:r>
            <a:r>
              <a:rPr lang="en-US" i="0" dirty="0">
                <a:solidFill>
                  <a:srgbClr val="0000FF"/>
                </a:solidFill>
                <a:latin typeface="Arial"/>
                <a:cs typeface="Arial"/>
              </a:rPr>
              <a:t> </a:t>
            </a:r>
            <a:r>
              <a:rPr lang="en-US" i="0" err="1">
                <a:solidFill>
                  <a:srgbClr val="0000FF"/>
                </a:solidFill>
                <a:latin typeface="Arial"/>
                <a:cs typeface="Arial"/>
              </a:rPr>
              <a:t>kiểm</a:t>
            </a:r>
            <a:r>
              <a:rPr lang="en-US" i="0">
                <a:solidFill>
                  <a:srgbClr val="0000FF"/>
                </a:solidFill>
                <a:latin typeface="Arial"/>
                <a:cs typeface="Arial"/>
              </a:rPr>
              <a:t> soát</a:t>
            </a:r>
            <a:r>
              <a:rPr lang="vi-VN" i="0">
                <a:solidFill>
                  <a:srgbClr val="0000FF"/>
                </a:solidFill>
                <a:latin typeface="Arial"/>
                <a:cs typeface="Arial"/>
              </a:rPr>
              <a:t>		→TK</a:t>
            </a:r>
            <a:r>
              <a:rPr lang="en-US" i="0">
                <a:solidFill>
                  <a:srgbClr val="0000FF"/>
                </a:solidFill>
                <a:latin typeface="Arial"/>
                <a:cs typeface="Arial"/>
              </a:rPr>
              <a:t> </a:t>
            </a:r>
            <a:r>
              <a:rPr lang="en-US" i="0" dirty="0" err="1">
                <a:solidFill>
                  <a:srgbClr val="0000FF"/>
                </a:solidFill>
                <a:latin typeface="Arial"/>
                <a:cs typeface="Arial"/>
              </a:rPr>
              <a:t>mỗi</a:t>
            </a:r>
            <a:r>
              <a:rPr lang="en-US" i="0" dirty="0">
                <a:solidFill>
                  <a:srgbClr val="0000FF"/>
                </a:solidFill>
                <a:latin typeface="Arial"/>
                <a:cs typeface="Arial"/>
              </a:rPr>
              <a:t> 2 </a:t>
            </a:r>
            <a:r>
              <a:rPr lang="en-US" i="0" dirty="0" err="1">
                <a:solidFill>
                  <a:srgbClr val="0000FF"/>
                </a:solidFill>
                <a:latin typeface="Arial"/>
                <a:cs typeface="Arial"/>
              </a:rPr>
              <a:t>tuần</a:t>
            </a:r>
            <a:endParaRPr lang="en-US" i="0" dirty="0">
              <a:solidFill>
                <a:srgbClr val="0000FF"/>
              </a:solidFill>
              <a:latin typeface="Arial"/>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Kiểm</a:t>
            </a:r>
            <a:r>
              <a:rPr lang="en-US" i="0" dirty="0">
                <a:solidFill>
                  <a:srgbClr val="0000FF"/>
                </a:solidFill>
                <a:latin typeface="Arial"/>
                <a:cs typeface="Arial"/>
              </a:rPr>
              <a:t> </a:t>
            </a:r>
            <a:r>
              <a:rPr lang="en-US" i="0" dirty="0" err="1">
                <a:solidFill>
                  <a:srgbClr val="0000FF"/>
                </a:solidFill>
                <a:latin typeface="Arial"/>
                <a:cs typeface="Arial"/>
              </a:rPr>
              <a:t>soát</a:t>
            </a:r>
            <a:r>
              <a:rPr lang="en-US" i="0" dirty="0">
                <a:solidFill>
                  <a:srgbClr val="0000FF"/>
                </a:solidFill>
                <a:latin typeface="Arial"/>
                <a:cs typeface="Arial"/>
              </a:rPr>
              <a:t> </a:t>
            </a:r>
            <a:r>
              <a:rPr lang="en-US" i="0" err="1">
                <a:solidFill>
                  <a:srgbClr val="0000FF"/>
                </a:solidFill>
                <a:latin typeface="Arial"/>
                <a:cs typeface="Arial"/>
              </a:rPr>
              <a:t>một</a:t>
            </a:r>
            <a:r>
              <a:rPr lang="en-US" i="0">
                <a:solidFill>
                  <a:srgbClr val="0000FF"/>
                </a:solidFill>
                <a:latin typeface="Arial"/>
                <a:cs typeface="Arial"/>
              </a:rPr>
              <a:t> phần</a:t>
            </a:r>
            <a:r>
              <a:rPr lang="vi-VN" i="0">
                <a:solidFill>
                  <a:srgbClr val="0000FF"/>
                </a:solidFill>
                <a:latin typeface="Arial"/>
                <a:cs typeface="Arial"/>
              </a:rPr>
              <a:t>		→</a:t>
            </a:r>
            <a:r>
              <a:rPr lang="en-US" i="0">
                <a:solidFill>
                  <a:srgbClr val="0000FF"/>
                </a:solidFill>
                <a:latin typeface="Arial"/>
                <a:cs typeface="Arial"/>
              </a:rPr>
              <a:t>TK </a:t>
            </a:r>
            <a:r>
              <a:rPr lang="en-US" i="0" dirty="0" err="1">
                <a:solidFill>
                  <a:srgbClr val="0000FF"/>
                </a:solidFill>
                <a:latin typeface="Arial"/>
                <a:cs typeface="Arial"/>
              </a:rPr>
              <a:t>mỗi</a:t>
            </a:r>
            <a:r>
              <a:rPr lang="en-US" i="0" dirty="0">
                <a:solidFill>
                  <a:srgbClr val="0000FF"/>
                </a:solidFill>
                <a:latin typeface="Arial"/>
                <a:cs typeface="Arial"/>
              </a:rPr>
              <a:t> </a:t>
            </a:r>
            <a:r>
              <a:rPr lang="en-US" i="0" dirty="0" err="1">
                <a:solidFill>
                  <a:srgbClr val="0000FF"/>
                </a:solidFill>
                <a:latin typeface="Arial"/>
                <a:cs typeface="Arial"/>
              </a:rPr>
              <a:t>tháng</a:t>
            </a:r>
            <a:endParaRPr lang="en-US" i="0" dirty="0">
              <a:solidFill>
                <a:srgbClr val="0000FF"/>
              </a:solidFill>
              <a:latin typeface="Arial"/>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Kiểm</a:t>
            </a:r>
            <a:r>
              <a:rPr lang="en-US" i="0" dirty="0">
                <a:solidFill>
                  <a:srgbClr val="0000FF"/>
                </a:solidFill>
                <a:latin typeface="Arial"/>
                <a:cs typeface="Arial"/>
              </a:rPr>
              <a:t> </a:t>
            </a:r>
            <a:r>
              <a:rPr lang="en-US" i="0" dirty="0" err="1">
                <a:solidFill>
                  <a:srgbClr val="0000FF"/>
                </a:solidFill>
                <a:latin typeface="Arial"/>
                <a:cs typeface="Arial"/>
              </a:rPr>
              <a:t>soát</a:t>
            </a:r>
            <a:r>
              <a:rPr lang="en-US" i="0" dirty="0">
                <a:solidFill>
                  <a:srgbClr val="0000FF"/>
                </a:solidFill>
                <a:latin typeface="Arial"/>
                <a:cs typeface="Arial"/>
              </a:rPr>
              <a:t> </a:t>
            </a:r>
            <a:r>
              <a:rPr lang="en-US" i="0" err="1">
                <a:solidFill>
                  <a:srgbClr val="0000FF"/>
                </a:solidFill>
                <a:latin typeface="Arial"/>
                <a:cs typeface="Arial"/>
              </a:rPr>
              <a:t>hoàn</a:t>
            </a:r>
            <a:r>
              <a:rPr lang="en-US" i="0">
                <a:solidFill>
                  <a:srgbClr val="0000FF"/>
                </a:solidFill>
                <a:latin typeface="Arial"/>
                <a:cs typeface="Arial"/>
              </a:rPr>
              <a:t> toàn</a:t>
            </a:r>
            <a:r>
              <a:rPr lang="vi-VN" i="0">
                <a:solidFill>
                  <a:srgbClr val="0000FF"/>
                </a:solidFill>
                <a:latin typeface="Arial"/>
                <a:cs typeface="Arial"/>
              </a:rPr>
              <a:t>		→</a:t>
            </a:r>
            <a:r>
              <a:rPr lang="en-US" i="0">
                <a:solidFill>
                  <a:srgbClr val="0000FF"/>
                </a:solidFill>
                <a:latin typeface="Arial"/>
                <a:cs typeface="Arial"/>
              </a:rPr>
              <a:t>TK </a:t>
            </a:r>
            <a:r>
              <a:rPr lang="en-US" i="0" dirty="0" err="1">
                <a:solidFill>
                  <a:srgbClr val="0000FF"/>
                </a:solidFill>
                <a:latin typeface="Arial"/>
                <a:cs typeface="Arial"/>
              </a:rPr>
              <a:t>mỗi</a:t>
            </a:r>
            <a:r>
              <a:rPr lang="en-US" i="0" dirty="0">
                <a:solidFill>
                  <a:srgbClr val="0000FF"/>
                </a:solidFill>
                <a:latin typeface="Arial"/>
                <a:cs typeface="Arial"/>
              </a:rPr>
              <a:t> 3 </a:t>
            </a:r>
            <a:r>
              <a:rPr lang="en-US" i="0" dirty="0" err="1">
                <a:solidFill>
                  <a:srgbClr val="0000FF"/>
                </a:solidFill>
                <a:latin typeface="Arial"/>
                <a:cs typeface="Arial"/>
              </a:rPr>
              <a:t>tháng</a:t>
            </a:r>
            <a:endParaRPr lang="en-US" i="0" dirty="0">
              <a:solidFill>
                <a:srgbClr val="0000FF"/>
              </a:solidFill>
              <a:latin typeface="Arial"/>
              <a:cs typeface="Arial"/>
            </a:endParaRPr>
          </a:p>
          <a:p>
            <a:pPr>
              <a:lnSpc>
                <a:spcPct val="90000"/>
              </a:lnSpc>
              <a:spcBef>
                <a:spcPct val="50000"/>
              </a:spcBef>
              <a:buFont typeface="Wingdings" charset="0"/>
              <a:buNone/>
              <a:defRPr/>
            </a:pPr>
            <a:r>
              <a:rPr lang="en-US" i="0" dirty="0">
                <a:solidFill>
                  <a:schemeClr val="bg1"/>
                </a:solidFill>
                <a:latin typeface="Arial"/>
                <a:cs typeface="Arial"/>
              </a:rPr>
              <a:t>-</a:t>
            </a:r>
            <a:r>
              <a:rPr lang="en-US" i="0" dirty="0" err="1">
                <a:latin typeface="Arial"/>
                <a:cs typeface="Arial"/>
              </a:rPr>
              <a:t>Mục</a:t>
            </a:r>
            <a:r>
              <a:rPr lang="en-US" i="0" dirty="0">
                <a:latin typeface="Arial"/>
                <a:cs typeface="Arial"/>
              </a:rPr>
              <a:t> </a:t>
            </a:r>
            <a:r>
              <a:rPr lang="en-US" i="0" dirty="0" err="1">
                <a:latin typeface="Arial"/>
                <a:cs typeface="Arial"/>
              </a:rPr>
              <a:t>đích</a:t>
            </a:r>
            <a:r>
              <a:rPr lang="en-US" i="0" dirty="0">
                <a:latin typeface="Arial"/>
                <a:cs typeface="Arial"/>
              </a:rPr>
              <a:t>:</a:t>
            </a:r>
          </a:p>
          <a:p>
            <a:pPr>
              <a:lnSpc>
                <a:spcPct val="90000"/>
              </a:lnSpc>
              <a:spcBef>
                <a:spcPct val="50000"/>
              </a:spcBef>
              <a:buFont typeface="Wingdings" charset="0"/>
              <a:buChar char="v"/>
              <a:defRPr/>
            </a:pPr>
            <a:r>
              <a:rPr lang="vi-VN" i="0">
                <a:solidFill>
                  <a:srgbClr val="0000FF"/>
                </a:solidFill>
                <a:latin typeface="Arial"/>
                <a:cs typeface="Arial"/>
              </a:rPr>
              <a:t>Kiể</a:t>
            </a:r>
            <a:r>
              <a:rPr lang="en-US" i="0">
                <a:solidFill>
                  <a:srgbClr val="0000FF"/>
                </a:solidFill>
                <a:latin typeface="Arial"/>
                <a:cs typeface="Arial"/>
              </a:rPr>
              <a:t>m </a:t>
            </a:r>
            <a:r>
              <a:rPr lang="en-US" i="0" dirty="0" err="1">
                <a:solidFill>
                  <a:srgbClr val="0000FF"/>
                </a:solidFill>
                <a:latin typeface="Arial"/>
                <a:cs typeface="Arial"/>
              </a:rPr>
              <a:t>tra</a:t>
            </a:r>
            <a:r>
              <a:rPr lang="en-US" i="0" dirty="0">
                <a:solidFill>
                  <a:srgbClr val="0000FF"/>
                </a:solidFill>
                <a:latin typeface="Arial"/>
                <a:cs typeface="Arial"/>
              </a:rPr>
              <a:t> </a:t>
            </a:r>
            <a:r>
              <a:rPr lang="en-US" i="0" dirty="0" err="1">
                <a:solidFill>
                  <a:srgbClr val="0000FF"/>
                </a:solidFill>
                <a:latin typeface="Arial"/>
                <a:cs typeface="Arial"/>
              </a:rPr>
              <a:t>sự</a:t>
            </a:r>
            <a:r>
              <a:rPr lang="en-US" i="0" dirty="0">
                <a:solidFill>
                  <a:srgbClr val="0000FF"/>
                </a:solidFill>
                <a:latin typeface="Arial"/>
                <a:cs typeface="Arial"/>
              </a:rPr>
              <a:t> </a:t>
            </a:r>
            <a:r>
              <a:rPr lang="en-US" i="0" dirty="0" err="1">
                <a:solidFill>
                  <a:srgbClr val="0000FF"/>
                </a:solidFill>
                <a:latin typeface="Arial"/>
                <a:cs typeface="Arial"/>
              </a:rPr>
              <a:t>tuân</a:t>
            </a:r>
            <a:r>
              <a:rPr lang="en-US" i="0" dirty="0">
                <a:solidFill>
                  <a:srgbClr val="0000FF"/>
                </a:solidFill>
                <a:latin typeface="Arial"/>
                <a:cs typeface="Arial"/>
              </a:rPr>
              <a:t> </a:t>
            </a:r>
            <a:r>
              <a:rPr lang="en-US" i="0" dirty="0" err="1">
                <a:solidFill>
                  <a:srgbClr val="0000FF"/>
                </a:solidFill>
                <a:latin typeface="Arial"/>
                <a:cs typeface="Arial"/>
              </a:rPr>
              <a:t>thủ</a:t>
            </a:r>
            <a:endParaRPr lang="en-US" i="0" dirty="0">
              <a:solidFill>
                <a:srgbClr val="0000FF"/>
              </a:solidFill>
              <a:latin typeface="+mn-lt"/>
              <a:cs typeface="Arial"/>
            </a:endParaRPr>
          </a:p>
          <a:p>
            <a:pPr>
              <a:lnSpc>
                <a:spcPct val="90000"/>
              </a:lnSpc>
              <a:spcBef>
                <a:spcPct val="50000"/>
              </a:spcBef>
              <a:buFont typeface="Wingdings" charset="0"/>
              <a:buChar char="v"/>
              <a:defRPr/>
            </a:pPr>
            <a:r>
              <a:rPr lang="en-US" i="0" dirty="0" err="1">
                <a:solidFill>
                  <a:srgbClr val="0000FF"/>
                </a:solidFill>
                <a:latin typeface="Arial"/>
                <a:cs typeface="Arial"/>
              </a:rPr>
              <a:t>Kỹ</a:t>
            </a:r>
            <a:r>
              <a:rPr lang="en-US" i="0" dirty="0">
                <a:solidFill>
                  <a:srgbClr val="0000FF"/>
                </a:solidFill>
                <a:latin typeface="Arial"/>
                <a:cs typeface="Arial"/>
              </a:rPr>
              <a:t> </a:t>
            </a:r>
            <a:r>
              <a:rPr lang="en-US" i="0" dirty="0" err="1">
                <a:solidFill>
                  <a:srgbClr val="0000FF"/>
                </a:solidFill>
                <a:latin typeface="Arial"/>
                <a:cs typeface="Arial"/>
              </a:rPr>
              <a:t>thuật</a:t>
            </a:r>
            <a:r>
              <a:rPr lang="en-US" i="0" dirty="0">
                <a:solidFill>
                  <a:srgbClr val="0000FF"/>
                </a:solidFill>
                <a:latin typeface="Arial"/>
                <a:cs typeface="Arial"/>
              </a:rPr>
              <a:t> </a:t>
            </a:r>
            <a:r>
              <a:rPr lang="en-US" i="0" dirty="0" err="1">
                <a:solidFill>
                  <a:srgbClr val="0000FF"/>
                </a:solidFill>
                <a:latin typeface="Arial"/>
                <a:cs typeface="Arial"/>
              </a:rPr>
              <a:t>dùng</a:t>
            </a:r>
            <a:r>
              <a:rPr lang="en-US" i="0" dirty="0">
                <a:solidFill>
                  <a:srgbClr val="0000FF"/>
                </a:solidFill>
                <a:latin typeface="Arial"/>
                <a:cs typeface="Arial"/>
              </a:rPr>
              <a:t> </a:t>
            </a:r>
            <a:r>
              <a:rPr lang="en-US" i="0" dirty="0" err="1">
                <a:solidFill>
                  <a:srgbClr val="0000FF"/>
                </a:solidFill>
                <a:latin typeface="Arial"/>
                <a:cs typeface="Arial"/>
              </a:rPr>
              <a:t>thuốc</a:t>
            </a:r>
            <a:r>
              <a:rPr lang="en-US" i="0" dirty="0">
                <a:solidFill>
                  <a:srgbClr val="0000FF"/>
                </a:solidFill>
                <a:latin typeface="Arial"/>
                <a:cs typeface="Arial"/>
              </a:rPr>
              <a:t> </a:t>
            </a:r>
          </a:p>
          <a:p>
            <a:pPr>
              <a:lnSpc>
                <a:spcPct val="90000"/>
              </a:lnSpc>
              <a:spcBef>
                <a:spcPct val="50000"/>
              </a:spcBef>
              <a:buFont typeface="Wingdings" charset="0"/>
              <a:buChar char="v"/>
              <a:defRPr/>
            </a:pPr>
            <a:r>
              <a:rPr lang="en-US" i="0" dirty="0" err="1">
                <a:solidFill>
                  <a:srgbClr val="0000FF"/>
                </a:solidFill>
                <a:latin typeface="Arial"/>
                <a:cs typeface="Arial"/>
              </a:rPr>
              <a:t>Tăng</a:t>
            </a:r>
            <a:r>
              <a:rPr lang="en-US" i="0" dirty="0">
                <a:solidFill>
                  <a:srgbClr val="0000FF"/>
                </a:solidFill>
                <a:latin typeface="Arial"/>
                <a:cs typeface="Arial"/>
              </a:rPr>
              <a:t> </a:t>
            </a:r>
            <a:r>
              <a:rPr lang="en-US" i="0" dirty="0" err="1">
                <a:solidFill>
                  <a:srgbClr val="0000FF"/>
                </a:solidFill>
                <a:latin typeface="Arial"/>
                <a:cs typeface="Arial"/>
              </a:rPr>
              <a:t>giảm</a:t>
            </a:r>
            <a:r>
              <a:rPr lang="en-US" i="0" dirty="0">
                <a:solidFill>
                  <a:srgbClr val="0000FF"/>
                </a:solidFill>
                <a:latin typeface="Arial"/>
                <a:cs typeface="Arial"/>
              </a:rPr>
              <a:t> </a:t>
            </a:r>
            <a:r>
              <a:rPr lang="en-US" i="0" dirty="0" err="1">
                <a:solidFill>
                  <a:srgbClr val="0000FF"/>
                </a:solidFill>
                <a:latin typeface="Arial"/>
                <a:cs typeface="Arial"/>
              </a:rPr>
              <a:t>liều</a:t>
            </a:r>
            <a:r>
              <a:rPr lang="en-US" i="0" dirty="0">
                <a:solidFill>
                  <a:srgbClr val="0000FF"/>
                </a:solidFill>
                <a:latin typeface="Arial"/>
                <a:cs typeface="Arial"/>
              </a:rPr>
              <a:t> </a:t>
            </a:r>
            <a:r>
              <a:rPr lang="en-US" i="0" dirty="0" err="1">
                <a:solidFill>
                  <a:srgbClr val="0000FF"/>
                </a:solidFill>
                <a:latin typeface="Arial"/>
                <a:cs typeface="Arial"/>
              </a:rPr>
              <a:t>thuốc</a:t>
            </a:r>
            <a:r>
              <a:rPr lang="en-US" i="0" dirty="0">
                <a:solidFill>
                  <a:srgbClr val="0000FF"/>
                </a:solidFill>
                <a:latin typeface="Arial"/>
                <a:cs typeface="Arial"/>
              </a:rPr>
              <a:t> </a:t>
            </a:r>
            <a:r>
              <a:rPr lang="en-US" i="0" dirty="0" err="1">
                <a:solidFill>
                  <a:srgbClr val="0000FF"/>
                </a:solidFill>
                <a:latin typeface="Arial"/>
                <a:cs typeface="Arial"/>
              </a:rPr>
              <a:t>khi</a:t>
            </a:r>
            <a:r>
              <a:rPr lang="en-US" i="0" dirty="0">
                <a:solidFill>
                  <a:srgbClr val="0000FF"/>
                </a:solidFill>
                <a:latin typeface="Arial"/>
                <a:cs typeface="Arial"/>
              </a:rPr>
              <a:t> </a:t>
            </a:r>
            <a:r>
              <a:rPr lang="en-US" i="0" dirty="0" err="1">
                <a:solidFill>
                  <a:srgbClr val="0000FF"/>
                </a:solidFill>
                <a:latin typeface="Arial"/>
                <a:cs typeface="Arial"/>
              </a:rPr>
              <a:t>cần</a:t>
            </a:r>
            <a:endParaRPr lang="en-US" i="0" dirty="0">
              <a:solidFill>
                <a:srgbClr val="0000FF"/>
              </a:solidFill>
              <a:latin typeface="Arial"/>
              <a:cs typeface="Arial"/>
            </a:endParaRPr>
          </a:p>
        </p:txBody>
      </p:sp>
    </p:spTree>
    <p:extLst>
      <p:ext uri="{BB962C8B-B14F-4D97-AF65-F5344CB8AC3E}">
        <p14:creationId xmlns:p14="http://schemas.microsoft.com/office/powerpoint/2010/main" val="1713665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7857-2487-4F53-BF2D-8451EAF8BAB5}"/>
              </a:ext>
            </a:extLst>
          </p:cNvPr>
          <p:cNvSpPr>
            <a:spLocks noGrp="1"/>
          </p:cNvSpPr>
          <p:nvPr>
            <p:ph type="title"/>
          </p:nvPr>
        </p:nvSpPr>
        <p:spPr/>
        <p:txBody>
          <a:bodyPr>
            <a:normAutofit/>
          </a:bodyPr>
          <a:lstStyle/>
          <a:p>
            <a:r>
              <a:rPr lang="en-US"/>
              <a:t>PHÒNG NGỪA HEN BAN ĐẦU</a:t>
            </a:r>
          </a:p>
        </p:txBody>
      </p:sp>
      <p:graphicFrame>
        <p:nvGraphicFramePr>
          <p:cNvPr id="4" name="Content Placeholder 3">
            <a:extLst>
              <a:ext uri="{FF2B5EF4-FFF2-40B4-BE49-F238E27FC236}">
                <a16:creationId xmlns:a16="http://schemas.microsoft.com/office/drawing/2014/main" id="{6019E144-6A90-4775-9756-6F91052CC1B5}"/>
              </a:ext>
            </a:extLst>
          </p:cNvPr>
          <p:cNvGraphicFramePr>
            <a:graphicFrameLocks noGrp="1"/>
          </p:cNvGraphicFramePr>
          <p:nvPr>
            <p:ph idx="1"/>
            <p:extLst>
              <p:ext uri="{D42A27DB-BD31-4B8C-83A1-F6EECF244321}">
                <p14:modId xmlns:p14="http://schemas.microsoft.com/office/powerpoint/2010/main" val="1771107891"/>
              </p:ext>
            </p:extLst>
          </p:nvPr>
        </p:nvGraphicFramePr>
        <p:xfrm>
          <a:off x="99253" y="1185182"/>
          <a:ext cx="8912225" cy="5161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834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1"/>
          <p:cNvSpPr txBox="1">
            <a:spLocks noChangeArrowheads="1"/>
          </p:cNvSpPr>
          <p:nvPr/>
        </p:nvSpPr>
        <p:spPr bwMode="auto">
          <a:xfrm>
            <a:off x="1604166" y="156100"/>
            <a:ext cx="5935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i="1">
                <a:solidFill>
                  <a:srgbClr val="FF0000"/>
                </a:solidFill>
                <a:latin typeface="VNI-Times" charset="0"/>
                <a:ea typeface="ＭＳ Ｐゴシック" charset="0"/>
                <a:cs typeface="ＭＳ Ｐゴシック" charset="0"/>
              </a:defRPr>
            </a:lvl1pPr>
            <a:lvl2pPr marL="742950" indent="-285750">
              <a:defRPr sz="3200" i="1">
                <a:solidFill>
                  <a:srgbClr val="FF0000"/>
                </a:solidFill>
                <a:latin typeface="VNI-Times" charset="0"/>
                <a:ea typeface="ＭＳ Ｐゴシック" charset="0"/>
              </a:defRPr>
            </a:lvl2pPr>
            <a:lvl3pPr marL="1143000" indent="-228600">
              <a:defRPr sz="3200" i="1">
                <a:solidFill>
                  <a:srgbClr val="FF0000"/>
                </a:solidFill>
                <a:latin typeface="VNI-Times" charset="0"/>
                <a:ea typeface="ＭＳ Ｐゴシック" charset="0"/>
              </a:defRPr>
            </a:lvl3pPr>
            <a:lvl4pPr marL="1600200" indent="-228600">
              <a:defRPr sz="3200" i="1">
                <a:solidFill>
                  <a:srgbClr val="FF0000"/>
                </a:solidFill>
                <a:latin typeface="VNI-Times" charset="0"/>
                <a:ea typeface="ＭＳ Ｐゴシック" charset="0"/>
              </a:defRPr>
            </a:lvl4pPr>
            <a:lvl5pPr marL="2057400" indent="-228600">
              <a:defRPr sz="3200" i="1">
                <a:solidFill>
                  <a:srgbClr val="FF0000"/>
                </a:solidFill>
                <a:latin typeface="VNI-Times" charset="0"/>
                <a:ea typeface="ＭＳ Ｐゴシック" charset="0"/>
              </a:defRPr>
            </a:lvl5pPr>
            <a:lvl6pPr marL="2514600" indent="-228600" eaLnBrk="0" fontAlgn="base" hangingPunct="0">
              <a:spcBef>
                <a:spcPct val="0"/>
              </a:spcBef>
              <a:spcAft>
                <a:spcPct val="0"/>
              </a:spcAft>
              <a:defRPr sz="3200" i="1">
                <a:solidFill>
                  <a:srgbClr val="FF0000"/>
                </a:solidFill>
                <a:latin typeface="VNI-Times" charset="0"/>
                <a:ea typeface="ＭＳ Ｐゴシック" charset="0"/>
              </a:defRPr>
            </a:lvl6pPr>
            <a:lvl7pPr marL="2971800" indent="-228600" eaLnBrk="0" fontAlgn="base" hangingPunct="0">
              <a:spcBef>
                <a:spcPct val="0"/>
              </a:spcBef>
              <a:spcAft>
                <a:spcPct val="0"/>
              </a:spcAft>
              <a:defRPr sz="3200" i="1">
                <a:solidFill>
                  <a:srgbClr val="FF0000"/>
                </a:solidFill>
                <a:latin typeface="VNI-Times" charset="0"/>
                <a:ea typeface="ＭＳ Ｐゴシック" charset="0"/>
              </a:defRPr>
            </a:lvl7pPr>
            <a:lvl8pPr marL="3429000" indent="-228600" eaLnBrk="0" fontAlgn="base" hangingPunct="0">
              <a:spcBef>
                <a:spcPct val="0"/>
              </a:spcBef>
              <a:spcAft>
                <a:spcPct val="0"/>
              </a:spcAft>
              <a:defRPr sz="3200" i="1">
                <a:solidFill>
                  <a:srgbClr val="FF0000"/>
                </a:solidFill>
                <a:latin typeface="VNI-Times" charset="0"/>
                <a:ea typeface="ＭＳ Ｐゴシック" charset="0"/>
              </a:defRPr>
            </a:lvl8pPr>
            <a:lvl9pPr marL="3886200" indent="-228600" eaLnBrk="0" fontAlgn="base" hangingPunct="0">
              <a:spcBef>
                <a:spcPct val="0"/>
              </a:spcBef>
              <a:spcAft>
                <a:spcPct val="0"/>
              </a:spcAft>
              <a:defRPr sz="3200" i="1">
                <a:solidFill>
                  <a:srgbClr val="FF0000"/>
                </a:solidFill>
                <a:latin typeface="VNI-Times" charset="0"/>
                <a:ea typeface="ＭＳ Ｐゴシック" charset="0"/>
              </a:defRPr>
            </a:lvl9pPr>
          </a:lstStyle>
          <a:p>
            <a:r>
              <a:rPr lang="en-US" i="0">
                <a:latin typeface="Arial" charset="0"/>
                <a:cs typeface="Arial" charset="0"/>
              </a:rPr>
              <a:t>SINH LÝ BỆNH HỌC CỦA HEN</a:t>
            </a:r>
          </a:p>
        </p:txBody>
      </p:sp>
      <p:sp>
        <p:nvSpPr>
          <p:cNvPr id="4" name="Rectangle 3">
            <a:extLst>
              <a:ext uri="{FF2B5EF4-FFF2-40B4-BE49-F238E27FC236}">
                <a16:creationId xmlns:a16="http://schemas.microsoft.com/office/drawing/2014/main" id="{A178814F-0D87-4DBA-A849-42841049CFB9}"/>
              </a:ext>
            </a:extLst>
          </p:cNvPr>
          <p:cNvSpPr/>
          <p:nvPr/>
        </p:nvSpPr>
        <p:spPr>
          <a:xfrm>
            <a:off x="108855" y="714900"/>
            <a:ext cx="8926287" cy="5113644"/>
          </a:xfrm>
          <a:prstGeom prst="rect">
            <a:avLst/>
          </a:prstGeom>
        </p:spPr>
        <p:txBody>
          <a:bodyPr wrap="square">
            <a:spAutoFit/>
          </a:bodyPr>
          <a:lstStyle/>
          <a:p>
            <a:pPr marL="342900" marR="0" lvl="0" indent="-342900" algn="just">
              <a:lnSpc>
                <a:spcPct val="150000"/>
              </a:lnSpc>
              <a:spcBef>
                <a:spcPts val="0"/>
              </a:spcBef>
              <a:spcAft>
                <a:spcPts val="0"/>
              </a:spcAft>
              <a:buSzPts val="1200"/>
              <a:buFont typeface="Symbol" panose="05050102010706020507" pitchFamily="18" charset="2"/>
              <a:buChar char=""/>
            </a:pP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Khi có viêm đường thở thì sẽ có </a:t>
            </a:r>
            <a:r>
              <a:rPr lang="vi-VN" sz="2000">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remodeling</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SzPts val="1200"/>
              <a:buFont typeface="Symbol" panose="05050102010706020507" pitchFamily="18" charset="2"/>
              <a:buChar char=""/>
            </a:pP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Bình thường đường thở có lớp dich trong suốt, 1 ml/kg/ngày →sáng sớm khạc 10-20cc đàm là bình thường. </a:t>
            </a:r>
          </a:p>
          <a:p>
            <a:pPr marL="800100" lvl="1" indent="-342900" algn="just">
              <a:lnSpc>
                <a:spcPct val="150000"/>
              </a:lnSpc>
              <a:buSzPts val="1200"/>
              <a:buFont typeface="Symbol" panose="05050102010706020507" pitchFamily="18" charset="2"/>
              <a:buChar char=""/>
            </a:pPr>
            <a:r>
              <a:rPr lang="vi-VN" sz="2000">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Mất vi nhung mao</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 →nhiều BN biểu hiện ban đầu của suyễn là VP. </a:t>
            </a:r>
          </a:p>
          <a:p>
            <a:pPr marL="800100" lvl="1" indent="-342900" algn="just">
              <a:lnSpc>
                <a:spcPct val="150000"/>
              </a:lnSpc>
              <a:buSzPts val="1200"/>
              <a:buFont typeface="Symbol" panose="05050102010706020507" pitchFamily="18" charset="2"/>
              <a:buChar char=""/>
            </a:pPr>
            <a:r>
              <a:rPr lang="vi-VN" sz="2000">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Tăng sản TB tiết đàm</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 Khạc ra đàm dữ dằn, đàm ko lỏng nữa. Đàm có 2 lớp: gel, sole. Gel tiết nhiều hơn →đàm đặc quánh →nhung mao khó hoạt động</a:t>
            </a:r>
          </a:p>
          <a:p>
            <a:pPr marL="800100" lvl="1" indent="-342900" algn="just">
              <a:lnSpc>
                <a:spcPct val="150000"/>
              </a:lnSpc>
              <a:buSzPts val="1200"/>
              <a:buFont typeface="Symbol" panose="05050102010706020507" pitchFamily="18" charset="2"/>
              <a:buChar char=""/>
            </a:pPr>
            <a:r>
              <a:rPr lang="vi-VN" sz="2000">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Tăng sản tế bào Globlet </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góp phần tiết đàm, xơ hóa tế bào dưới biểu mô, xơ hóa nhiều quá làm tắc nghẽn đường dẫn khí cố định</a:t>
            </a:r>
          </a:p>
          <a:p>
            <a:pPr marL="800100" lvl="1" indent="-342900" algn="just">
              <a:lnSpc>
                <a:spcPct val="150000"/>
              </a:lnSpc>
              <a:buSzPts val="1200"/>
              <a:buFont typeface="Symbol" panose="05050102010706020507" pitchFamily="18" charset="2"/>
              <a:buChar char=""/>
            </a:pPr>
            <a:r>
              <a:rPr lang="vi-VN" sz="2000">
                <a:solidFill>
                  <a:srgbClr val="00B050"/>
                </a:solidFill>
                <a:highlight>
                  <a:srgbClr val="FFFF00"/>
                </a:highlight>
                <a:latin typeface="arial" panose="020B0604020202020204" pitchFamily="34" charset="0"/>
                <a:ea typeface="Times New Roman" panose="02020603050405020304" pitchFamily="18" charset="0"/>
                <a:cs typeface="arial" panose="020B0604020202020204" pitchFamily="34" charset="0"/>
              </a:rPr>
              <a:t>Tăng sản cơ trơn </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(là chỗ </a:t>
            </a:r>
            <a:r>
              <a:rPr lang="el-GR" sz="2000">
                <a:solidFill>
                  <a:srgbClr val="00B050"/>
                </a:solidFill>
                <a:latin typeface="arial" panose="020B0604020202020204" pitchFamily="34" charset="0"/>
                <a:ea typeface="Times New Roman" panose="02020603050405020304" pitchFamily="18" charset="0"/>
                <a:cs typeface="arial" panose="020B0604020202020204" pitchFamily="34" charset="0"/>
              </a:rPr>
              <a:t>β</a:t>
            </a:r>
            <a:r>
              <a:rPr lang="vi-VN" sz="2000">
                <a:solidFill>
                  <a:srgbClr val="00B050"/>
                </a:solidFill>
                <a:latin typeface="arial" panose="020B0604020202020204" pitchFamily="34" charset="0"/>
                <a:ea typeface="Times New Roman" panose="02020603050405020304" pitchFamily="18" charset="0"/>
                <a:cs typeface="arial" panose="020B0604020202020204" pitchFamily="34" charset="0"/>
              </a:rPr>
              <a:t>-2 tác động vô). Đồng thời làm dãn mạch máu gây tăng tiết dịch làm phù nề hơn nữa.</a:t>
            </a:r>
          </a:p>
        </p:txBody>
      </p:sp>
    </p:spTree>
    <p:extLst>
      <p:ext uri="{BB962C8B-B14F-4D97-AF65-F5344CB8AC3E}">
        <p14:creationId xmlns:p14="http://schemas.microsoft.com/office/powerpoint/2010/main" val="2859433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42EFBC01186A48879B62A90CF08169" ma:contentTypeVersion="11" ma:contentTypeDescription="Create a new document." ma:contentTypeScope="" ma:versionID="c5ce8534d75088568d517f0f890023ae">
  <xsd:schema xmlns:xsd="http://www.w3.org/2001/XMLSchema" xmlns:xs="http://www.w3.org/2001/XMLSchema" xmlns:p="http://schemas.microsoft.com/office/2006/metadata/properties" xmlns:ns3="09928e7e-dbac-400b-a443-2585fc85852e" xmlns:ns4="d23e700c-9241-48f6-be34-ea6ad4a9a3cd" targetNamespace="http://schemas.microsoft.com/office/2006/metadata/properties" ma:root="true" ma:fieldsID="2c4bbcb72e48675733e7c4bb4c7e8ae2" ns3:_="" ns4:_="">
    <xsd:import namespace="09928e7e-dbac-400b-a443-2585fc85852e"/>
    <xsd:import namespace="d23e700c-9241-48f6-be34-ea6ad4a9a3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28e7e-dbac-400b-a443-2585fc8585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3e700c-9241-48f6-be34-ea6ad4a9a3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9DC106-D835-42AB-8CF5-5583DA719A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928e7e-dbac-400b-a443-2585fc85852e"/>
    <ds:schemaRef ds:uri="d23e700c-9241-48f6-be34-ea6ad4a9a3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B02937-B301-41B6-A174-A9E10C9BA233}">
  <ds:schemaRefs>
    <ds:schemaRef ds:uri="http://schemas.microsoft.com/sharepoint/v3/contenttype/forms"/>
  </ds:schemaRefs>
</ds:datastoreItem>
</file>

<file path=customXml/itemProps3.xml><?xml version="1.0" encoding="utf-8"?>
<ds:datastoreItem xmlns:ds="http://schemas.openxmlformats.org/officeDocument/2006/customXml" ds:itemID="{B476C8EB-1F1F-45B0-84B3-224C1FA4390E}">
  <ds:schemaRefs>
    <ds:schemaRef ds:uri="http://schemas.openxmlformats.org/package/2006/metadata/core-properties"/>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9928e7e-dbac-400b-a443-2585fc85852e"/>
    <ds:schemaRef ds:uri="d23e700c-9241-48f6-be34-ea6ad4a9a3c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1479</TotalTime>
  <Words>10250</Words>
  <Application>Microsoft Office PowerPoint</Application>
  <PresentationFormat>On-screen Show (4:3)</PresentationFormat>
  <Paragraphs>1048</Paragraphs>
  <Slides>87</Slides>
  <Notes>43</Notes>
  <HiddenSlides>7</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10" baseType="lpstr">
      <vt:lpstr>Abadi</vt:lpstr>
      <vt:lpstr>Arial</vt:lpstr>
      <vt:lpstr>Arial</vt:lpstr>
      <vt:lpstr>Arial Narrow</vt:lpstr>
      <vt:lpstr>Arial-ItalicMT</vt:lpstr>
      <vt:lpstr>ArialUnicodeMS</vt:lpstr>
      <vt:lpstr>calibri</vt:lpstr>
      <vt:lpstr>calibri</vt:lpstr>
      <vt:lpstr>Calibri (Body)</vt:lpstr>
      <vt:lpstr>Calibri (Headings)</vt:lpstr>
      <vt:lpstr>Cambria</vt:lpstr>
      <vt:lpstr>Cambria</vt:lpstr>
      <vt:lpstr>Courier New</vt:lpstr>
      <vt:lpstr>Symbol</vt:lpstr>
      <vt:lpstr>Tahoma</vt:lpstr>
      <vt:lpstr>Times New Roman</vt:lpstr>
      <vt:lpstr>VNI-Cooper</vt:lpstr>
      <vt:lpstr>VNI-Times</vt:lpstr>
      <vt:lpstr>VNI-Times-Italic</vt:lpstr>
      <vt:lpstr>Wingdings</vt:lpstr>
      <vt:lpstr>Wingdings 2</vt:lpstr>
      <vt:lpstr>Office Theme</vt:lpstr>
      <vt:lpstr>Bitmap Image</vt:lpstr>
      <vt:lpstr>PowerPoint Presentation</vt:lpstr>
      <vt:lpstr>MỤC TIÊU HỌC TẬP</vt:lpstr>
      <vt:lpstr>GÁNH NẶNG  HEN</vt:lpstr>
      <vt:lpstr>TẦN SUẤT HEN TRẺ EM </vt:lpstr>
      <vt:lpstr>ĐỊNH NGHĨA HEN </vt:lpstr>
      <vt:lpstr>Slide courtesy of ALAMN - PACE program 2004 </vt:lpstr>
      <vt:lpstr>PowerPoint Presentation</vt:lpstr>
      <vt:lpstr>PowerPoint Presentation</vt:lpstr>
      <vt:lpstr>PowerPoint Presentation</vt:lpstr>
      <vt:lpstr>TÁI CẤU TRÚC PHẾ QUẢN [Điều sợ nhất trong hen →VP tái đi tái lại]</vt:lpstr>
      <vt:lpstr>YẾU TỐ KHỞI PHÁT CƠN HEN</vt:lpstr>
      <vt:lpstr>ĐIỀU GÌ XẢY RA TRONG CƠN HEN</vt:lpstr>
      <vt:lpstr>PowerPoint Presentation</vt:lpstr>
      <vt:lpstr>5 tiêu chuẩn</vt:lpstr>
      <vt:lpstr>ĐÁP ỨNG DÃN PHẾ QUÃN TRÊN TRẺ KHÒ KHÈ   Này kiểu như test DPQ =&gt;bắt được cơn mới làm được </vt:lpstr>
      <vt:lpstr>Giải thích test DPQ</vt:lpstr>
      <vt:lpstr>PowerPoint Presentation</vt:lpstr>
      <vt:lpstr>PowerPoint Presentation</vt:lpstr>
      <vt:lpstr>PowerPoint Presentation</vt:lpstr>
      <vt:lpstr>Những dấu hiệu và tr/c nghi ngờ ko phải hen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KIỂU HÌNH KHÒ KHÈ</vt:lpstr>
      <vt:lpstr>Khò khè thoáng qua KO kèm với hen sau này   </vt:lpstr>
      <vt:lpstr>PHÂN LOẠI KIỂU HÌNH KHÒ KHÈ</vt:lpstr>
      <vt:lpstr>NHẬN DẠNG CÁC KIỂU KHÒ KHÈ Ở TRẺ</vt:lpstr>
      <vt:lpstr>PowerPoint Presentation</vt:lpstr>
      <vt:lpstr>Theo triệu chứng (kiểu hình)</vt:lpstr>
      <vt:lpstr>PowerPoint Presentation</vt:lpstr>
      <vt:lpstr>MODIFIED ASTHMA PREDICTIVE INDEX (m-API)</vt:lpstr>
      <vt:lpstr>ASTHMA PREDICTIVE INDEX (API) slide mới</vt:lpstr>
      <vt:lpstr>NHỮNG YẾU TỐ LS CƠ BẢN GIÚP QUYẾT ĐỊNH KIỂU HÌNH HEN TRẺ EM </vt:lpstr>
      <vt:lpstr>PowerPoint Presentation</vt:lpstr>
      <vt:lpstr>PowerPoint Presentation</vt:lpstr>
      <vt:lpstr>PowerPoint Presentation</vt:lpstr>
      <vt:lpstr>DỰ BÁO CƠN HEN CẤP </vt:lpstr>
      <vt:lpstr>CHẨN ĐOÁN CƠN HEN CẤP</vt:lpstr>
      <vt:lpstr>Nhập viện ngay khi nào?</vt:lpstr>
      <vt:lpstr>MỤC TIÊU ĐT CƠN HEN CẤP</vt:lpstr>
      <vt:lpstr>ĐÁNH GIÁ ĐỘ NẶNG CƠN HEN TRẺ &lt; 5T</vt:lpstr>
      <vt:lpstr>ĐÁNH GIÁ ĐÔ NẶNG CƠN HEN TRẺ &gt; 5T</vt:lpstr>
      <vt:lpstr>PowerPoint Presentation</vt:lpstr>
      <vt:lpstr>PHÂN ĐỘ NẶNG CƠN HEN slide mới</vt:lpstr>
      <vt:lpstr>CÁC DẤU HIỆU CẢNH BÁO HEN CẤP NẶNG </vt:lpstr>
      <vt:lpstr>KHI NÀO NẰM CẤP CỨU </vt:lpstr>
      <vt:lpstr>KẾ HOẠCH ĐT BAN ĐẦU </vt:lpstr>
      <vt:lpstr>PowerPoint Presentation</vt:lpstr>
      <vt:lpstr>PowerPoint Presentation</vt:lpstr>
      <vt:lpstr>CƠN HEN NHẸ</vt:lpstr>
      <vt:lpstr>CƠN HEN TRUNG BÌNH</vt:lpstr>
      <vt:lpstr>CƠN HEN NẶNG</vt:lpstr>
      <vt:lpstr>Note</vt:lpstr>
      <vt:lpstr>CƠN HEN NẶNG ĐE DOẠ TÍNH MẠNG </vt:lpstr>
      <vt:lpstr>PowerPoint Presentation</vt:lpstr>
      <vt:lpstr>PowerPoint Presentation</vt:lpstr>
      <vt:lpstr>PowerPoint Presentation</vt:lpstr>
      <vt:lpstr>PowerPoint Presentation</vt:lpstr>
      <vt:lpstr>PowerPoint Presentation</vt:lpstr>
      <vt:lpstr>Điều trị phòng ngừa</vt:lpstr>
      <vt:lpstr>PowerPoint Presentation</vt:lpstr>
      <vt:lpstr>PowerPoint Presentation</vt:lpstr>
      <vt:lpstr>PowerPoint Presentation</vt:lpstr>
      <vt:lpstr>Dùng cho bn lần đầu tiên chẩn đoán hen Nếu đã Tx dự phòng rồi thì chuyển đánh giá bằng KS hen</vt:lpstr>
      <vt:lpstr>CHỈ ĐỊNH THUỐC NGỪA HEN &lt;5T </vt:lpstr>
      <vt:lpstr>Điều trị thử</vt:lpstr>
      <vt:lpstr>CHỈ ĐỊNH THUỐC NGỪA HEN &gt;5T </vt:lpstr>
      <vt:lpstr>PowerPoint Presentation</vt:lpstr>
      <vt:lpstr>PowerPoint Presentation</vt:lpstr>
      <vt:lpstr>PowerPoint Presentation</vt:lpstr>
      <vt:lpstr>PowerPoint Presentation</vt:lpstr>
      <vt:lpstr>TRẺ &lt; 2 T CHỌN LỰA PHÒNG NGỪA THẬT CẨN THẬN (PRACTALL 2008) </vt:lpstr>
      <vt:lpstr>NHỮNG YẾU TỐ NGUY CƠ ĐỐI VỚI  KẾT CỤC HEN XẤU TRẺ &lt; 5 T (GINA 2018)</vt:lpstr>
      <vt:lpstr>YTNC ĐỐI VỚI KẾT CỤC HEN XẤU TRẺ TRÊN 6T </vt:lpstr>
      <vt:lpstr>PowerPoint Presentation</vt:lpstr>
      <vt:lpstr>PowerPoint Presentation</vt:lpstr>
      <vt:lpstr>PowerPoint Presentation</vt:lpstr>
      <vt:lpstr>PHÒNG NGỪA HEN BAN ĐẦU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Thắng Trần Mạnh</dc:creator>
  <cp:lastModifiedBy>Theo</cp:lastModifiedBy>
  <cp:revision>335</cp:revision>
  <dcterms:created xsi:type="dcterms:W3CDTF">2017-09-13T07:52:23Z</dcterms:created>
  <dcterms:modified xsi:type="dcterms:W3CDTF">2020-04-17T14:07:03Z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0x010100E542EFBC01186A48879B62A90CF08169</vt:lpwstr>
  </property>
</Properties>
</file>